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06.11.2018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06.11.2018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620688"/>
            <a:ext cx="7196336" cy="1800200"/>
          </a:xfrm>
        </p:spPr>
        <p:txBody>
          <a:bodyPr>
            <a:noAutofit/>
          </a:bodyPr>
          <a:lstStyle/>
          <a:p>
            <a:r>
              <a:rPr lang="uk-UA" sz="4800" b="1" dirty="0" smtClean="0">
                <a:solidFill>
                  <a:srgbClr val="FF0000"/>
                </a:solidFill>
              </a:rPr>
              <a:t>Вогонь добрий,а чи</a:t>
            </a:r>
            <a:br>
              <a:rPr lang="uk-UA" sz="4800" b="1" dirty="0" smtClean="0">
                <a:solidFill>
                  <a:srgbClr val="FF0000"/>
                </a:solidFill>
              </a:rPr>
            </a:br>
            <a:r>
              <a:rPr lang="uk-UA" sz="4800" b="1" dirty="0" smtClean="0">
                <a:solidFill>
                  <a:srgbClr val="FF0000"/>
                </a:solidFill>
              </a:rPr>
              <a:t>злий? Вибирай собі мерщій.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5085184"/>
            <a:ext cx="4885692" cy="1057672"/>
          </a:xfrm>
        </p:spPr>
        <p:txBody>
          <a:bodyPr>
            <a:normAutofit fontScale="55000" lnSpcReduction="20000"/>
          </a:bodyPr>
          <a:lstStyle/>
          <a:p>
            <a:r>
              <a:rPr lang="uk-UA" dirty="0" smtClean="0">
                <a:solidFill>
                  <a:srgbClr val="0070C0"/>
                </a:solidFill>
              </a:rPr>
              <a:t>Презентацію підготувала вчитель початкових класів </a:t>
            </a:r>
            <a:r>
              <a:rPr lang="uk-UA" dirty="0" err="1" smtClean="0">
                <a:solidFill>
                  <a:srgbClr val="0070C0"/>
                </a:solidFill>
              </a:rPr>
              <a:t>Мощенської</a:t>
            </a:r>
            <a:r>
              <a:rPr lang="uk-UA" dirty="0" smtClean="0">
                <a:solidFill>
                  <a:srgbClr val="0070C0"/>
                </a:solidFill>
              </a:rPr>
              <a:t> філії КЗ «</a:t>
            </a:r>
            <a:r>
              <a:rPr lang="uk-UA" dirty="0" err="1" smtClean="0">
                <a:solidFill>
                  <a:srgbClr val="0070C0"/>
                </a:solidFill>
              </a:rPr>
              <a:t>Хащуватський</a:t>
            </a:r>
            <a:r>
              <a:rPr lang="uk-UA" dirty="0" smtClean="0">
                <a:solidFill>
                  <a:srgbClr val="0070C0"/>
                </a:solidFill>
              </a:rPr>
              <a:t> ліцей»</a:t>
            </a:r>
          </a:p>
          <a:p>
            <a:r>
              <a:rPr lang="uk-UA" dirty="0" err="1" smtClean="0">
                <a:solidFill>
                  <a:srgbClr val="0070C0"/>
                </a:solidFill>
              </a:rPr>
              <a:t>Карташова</a:t>
            </a:r>
            <a:r>
              <a:rPr lang="uk-UA" dirty="0" smtClean="0">
                <a:solidFill>
                  <a:srgbClr val="0070C0"/>
                </a:solidFill>
              </a:rPr>
              <a:t> Алла Василівна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32477"/>
            <a:ext cx="5076564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96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64704"/>
            <a:ext cx="8003232" cy="2232249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uk-UA" sz="4800" b="1" dirty="0" smtClean="0">
                <a:solidFill>
                  <a:srgbClr val="FF0000"/>
                </a:solidFill>
                <a:latin typeface="Arial Black" pitchFamily="34" charset="0"/>
              </a:rPr>
              <a:t>Дякую за увагу!</a:t>
            </a:r>
          </a:p>
          <a:p>
            <a:pPr algn="ctr"/>
            <a:r>
              <a:rPr lang="uk-UA" sz="4800" b="1" dirty="0" smtClean="0">
                <a:solidFill>
                  <a:srgbClr val="FF0000"/>
                </a:solidFill>
                <a:latin typeface="Arial Black" pitchFamily="34" charset="0"/>
              </a:rPr>
              <a:t>Пам‘ятайте! Завжди будьте обережні з вогнем! Від вас лише залежить для Вас він буде другом чи ворогом!</a:t>
            </a:r>
            <a:endParaRPr lang="ru-RU" sz="48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714623"/>
            <a:ext cx="3666703" cy="3666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50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620689"/>
            <a:ext cx="4248472" cy="316835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Ну </a:t>
            </a:r>
            <a:r>
              <a:rPr lang="ru-RU" dirty="0" err="1" smtClean="0"/>
              <a:t>мо</a:t>
            </a:r>
            <a:r>
              <a:rPr lang="ru-RU" dirty="0" smtClean="0"/>
              <a:t> , друз</a:t>
            </a:r>
            <a:r>
              <a:rPr lang="uk-UA" dirty="0" smtClean="0"/>
              <a:t>і, всі сідайте</a:t>
            </a:r>
          </a:p>
          <a:p>
            <a:r>
              <a:rPr lang="uk-UA" dirty="0" smtClean="0"/>
              <a:t>Та загадку відгадайте.</a:t>
            </a:r>
          </a:p>
          <a:p>
            <a:r>
              <a:rPr lang="uk-UA" dirty="0" smtClean="0"/>
              <a:t>Я в печі собі живу</a:t>
            </a:r>
          </a:p>
          <a:p>
            <a:r>
              <a:rPr lang="uk-UA" dirty="0" smtClean="0"/>
              <a:t>Та тепло всім віддаю</a:t>
            </a:r>
          </a:p>
          <a:p>
            <a:r>
              <a:rPr lang="uk-UA" dirty="0" smtClean="0"/>
              <a:t>Та </a:t>
            </a:r>
            <a:r>
              <a:rPr lang="uk-UA" dirty="0" err="1" smtClean="0"/>
              <a:t>чіпать</a:t>
            </a:r>
            <a:r>
              <a:rPr lang="uk-UA" dirty="0" smtClean="0"/>
              <a:t> мене не варто</a:t>
            </a:r>
          </a:p>
          <a:p>
            <a:r>
              <a:rPr lang="uk-UA" dirty="0" smtClean="0"/>
              <a:t>Бо боляче обпечу….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124744"/>
            <a:ext cx="4741118" cy="47411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89732" y="5467384"/>
            <a:ext cx="865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вогонь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4960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692696"/>
            <a:ext cx="5662808" cy="2160240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Можу бути добрим я</a:t>
            </a:r>
          </a:p>
          <a:p>
            <a:r>
              <a:rPr lang="uk-UA" dirty="0" smtClean="0"/>
              <a:t>Як шанує вся сім‘я.</a:t>
            </a:r>
          </a:p>
          <a:p>
            <a:r>
              <a:rPr lang="uk-UA" dirty="0" smtClean="0"/>
              <a:t>Буду страви готувати</a:t>
            </a:r>
          </a:p>
          <a:p>
            <a:r>
              <a:rPr lang="uk-UA" dirty="0" smtClean="0"/>
              <a:t>І домівку зігрівати.</a:t>
            </a:r>
          </a:p>
          <a:p>
            <a:r>
              <a:rPr lang="uk-UA" dirty="0" smtClean="0"/>
              <a:t>Ніжним котиком мурчати</a:t>
            </a:r>
          </a:p>
          <a:p>
            <a:r>
              <a:rPr lang="uk-UA" dirty="0" smtClean="0"/>
              <a:t>У печі собі палати.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996952"/>
            <a:ext cx="3447978" cy="25821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9" y="764704"/>
            <a:ext cx="2154853" cy="14401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9" y="2298660"/>
            <a:ext cx="3332183" cy="201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11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996952"/>
            <a:ext cx="2843808" cy="338131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719055"/>
            <a:ext cx="4320480" cy="2781953"/>
          </a:xfrm>
        </p:spPr>
        <p:txBody>
          <a:bodyPr>
            <a:normAutofit fontScale="85000" lnSpcReduction="10000"/>
          </a:bodyPr>
          <a:lstStyle/>
          <a:p>
            <a:r>
              <a:rPr lang="uk-UA" dirty="0" smtClean="0"/>
              <a:t>Та коли недоглядають</a:t>
            </a:r>
          </a:p>
          <a:p>
            <a:r>
              <a:rPr lang="uk-UA" dirty="0" smtClean="0"/>
              <a:t>З сірниками діти грають</a:t>
            </a:r>
          </a:p>
          <a:p>
            <a:r>
              <a:rPr lang="uk-UA" dirty="0" smtClean="0"/>
              <a:t>Не на жарт тоді я злюся</a:t>
            </a:r>
          </a:p>
          <a:p>
            <a:r>
              <a:rPr lang="uk-UA" dirty="0" smtClean="0"/>
              <a:t>Ох тоді і розходжуся…</a:t>
            </a:r>
          </a:p>
          <a:p>
            <a:r>
              <a:rPr lang="uk-UA" dirty="0" smtClean="0"/>
              <a:t>Буду в колі танцювати</a:t>
            </a:r>
          </a:p>
          <a:p>
            <a:r>
              <a:rPr lang="uk-UA" dirty="0" smtClean="0"/>
              <a:t>І дітей буду лякати.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605915"/>
            <a:ext cx="3090559" cy="21633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764704"/>
            <a:ext cx="3142857" cy="2419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89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764704"/>
            <a:ext cx="3888432" cy="3528392"/>
          </a:xfrm>
        </p:spPr>
        <p:txBody>
          <a:bodyPr>
            <a:normAutofit fontScale="70000" lnSpcReduction="20000"/>
          </a:bodyPr>
          <a:lstStyle/>
          <a:p>
            <a:r>
              <a:rPr lang="uk-UA" dirty="0"/>
              <a:t>Все навколо </a:t>
            </a:r>
            <a:r>
              <a:rPr lang="uk-UA" dirty="0" smtClean="0"/>
              <a:t>запалає</a:t>
            </a:r>
          </a:p>
          <a:p>
            <a:r>
              <a:rPr lang="uk-UA" dirty="0" smtClean="0"/>
              <a:t>На моїм шляху згорає</a:t>
            </a:r>
          </a:p>
          <a:p>
            <a:r>
              <a:rPr lang="uk-UA" dirty="0" smtClean="0"/>
              <a:t>Ненажерливим стаю</a:t>
            </a:r>
          </a:p>
          <a:p>
            <a:r>
              <a:rPr lang="uk-UA" dirty="0" smtClean="0"/>
              <a:t>Та дотла все замету.</a:t>
            </a:r>
          </a:p>
          <a:p>
            <a:r>
              <a:rPr lang="uk-UA" dirty="0" smtClean="0"/>
              <a:t>З‘їм картини, килимки</a:t>
            </a:r>
          </a:p>
          <a:p>
            <a:r>
              <a:rPr lang="uk-UA" dirty="0" smtClean="0"/>
              <a:t>Меблі з‘їм та фіранки.</a:t>
            </a:r>
          </a:p>
          <a:p>
            <a:r>
              <a:rPr lang="uk-UA" dirty="0" smtClean="0"/>
              <a:t>Можу з‘їсти навіть хату,</a:t>
            </a:r>
          </a:p>
          <a:p>
            <a:r>
              <a:rPr lang="uk-UA" dirty="0" smtClean="0"/>
              <a:t>Якщо стану виростати.</a:t>
            </a:r>
          </a:p>
          <a:p>
            <a:r>
              <a:rPr lang="uk-UA" dirty="0" smtClean="0"/>
              <a:t>Я нічого не боюся</a:t>
            </a:r>
          </a:p>
          <a:p>
            <a:r>
              <a:rPr lang="uk-UA" dirty="0" smtClean="0"/>
              <a:t>Та пожежних стережуся.</a:t>
            </a:r>
          </a:p>
          <a:p>
            <a:endParaRPr lang="uk-UA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3" y="944582"/>
            <a:ext cx="3402061" cy="34020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19" y="3428466"/>
            <a:ext cx="3648455" cy="289684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2" y="4346643"/>
            <a:ext cx="3402061" cy="1953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68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950488"/>
            <a:ext cx="5318478" cy="4915743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748056"/>
            <a:ext cx="4762872" cy="2404864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Якщо трапилась біда</a:t>
            </a:r>
          </a:p>
          <a:p>
            <a:r>
              <a:rPr lang="uk-UA" dirty="0" smtClean="0"/>
              <a:t>То часу тоді не гай</a:t>
            </a:r>
          </a:p>
          <a:p>
            <a:r>
              <a:rPr lang="uk-UA" dirty="0" smtClean="0"/>
              <a:t>101 ти набирай.</a:t>
            </a:r>
          </a:p>
          <a:p>
            <a:r>
              <a:rPr lang="uk-UA" dirty="0" smtClean="0"/>
              <a:t>Бий тривогу повсякчас</a:t>
            </a:r>
          </a:p>
          <a:p>
            <a:r>
              <a:rPr lang="uk-UA" dirty="0" smtClean="0"/>
              <a:t>Порятують тоді вас.</a:t>
            </a:r>
          </a:p>
        </p:txBody>
      </p:sp>
    </p:spTree>
    <p:extLst>
      <p:ext uri="{BB962C8B-B14F-4D97-AF65-F5344CB8AC3E}">
        <p14:creationId xmlns:p14="http://schemas.microsoft.com/office/powerpoint/2010/main" val="263569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5155" y="404663"/>
            <a:ext cx="3963107" cy="126144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uk-UA" dirty="0" smtClean="0"/>
              <a:t>Щоб пожежі уникати</a:t>
            </a:r>
          </a:p>
          <a:p>
            <a:pPr marL="0" indent="0">
              <a:buNone/>
            </a:pPr>
            <a:r>
              <a:rPr lang="uk-UA" dirty="0" smtClean="0"/>
              <a:t>Треба правила всі знати</a:t>
            </a:r>
          </a:p>
          <a:p>
            <a:pPr marL="0" indent="0">
              <a:buNone/>
            </a:pPr>
            <a:r>
              <a:rPr lang="uk-UA" dirty="0" smtClean="0"/>
              <a:t>Ти їх , друже, прочитай</a:t>
            </a:r>
          </a:p>
          <a:p>
            <a:pPr marL="0" indent="0">
              <a:buNone/>
            </a:pPr>
            <a:r>
              <a:rPr lang="uk-UA" dirty="0" smtClean="0"/>
              <a:t>Швидше всі запам‘ятай!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156" y="1628800"/>
            <a:ext cx="8059789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47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8903226" cy="61926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95230" y="188640"/>
            <a:ext cx="1107996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uk-UA" sz="3600" b="1" dirty="0" smtClean="0">
                <a:solidFill>
                  <a:srgbClr val="FF0000"/>
                </a:solidFill>
                <a:latin typeface="Arial Black" pitchFamily="34" charset="0"/>
              </a:rPr>
              <a:t>101</a:t>
            </a:r>
            <a:endParaRPr lang="ru-RU" sz="3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68705"/>
            <a:ext cx="918974" cy="76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7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420888"/>
            <a:ext cx="6426203" cy="427801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980728"/>
            <a:ext cx="4762872" cy="2116832"/>
          </a:xfrm>
        </p:spPr>
        <p:txBody>
          <a:bodyPr>
            <a:normAutofit fontScale="85000" lnSpcReduction="10000"/>
          </a:bodyPr>
          <a:lstStyle/>
          <a:p>
            <a:r>
              <a:rPr lang="uk-UA" dirty="0" smtClean="0"/>
              <a:t>Тепер , друже, вже бувайте</a:t>
            </a:r>
          </a:p>
          <a:p>
            <a:r>
              <a:rPr lang="uk-UA" dirty="0" smtClean="0"/>
              <a:t>І про мене пам‘ятайте.</a:t>
            </a:r>
          </a:p>
          <a:p>
            <a:r>
              <a:rPr lang="uk-UA" dirty="0" smtClean="0"/>
              <a:t>Щоб не трапилось біди</a:t>
            </a:r>
          </a:p>
          <a:p>
            <a:r>
              <a:rPr lang="uk-UA" dirty="0" smtClean="0"/>
              <a:t>Себе, друже, бережи!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389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222</Words>
  <Application>Microsoft Office PowerPoint</Application>
  <PresentationFormat>Экран (4:3)</PresentationFormat>
  <Paragraphs>48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Вогонь добрий,а чи злий? Вибирай собі мерщій.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Алла</dc:creator>
  <cp:lastModifiedBy>Алла</cp:lastModifiedBy>
  <cp:revision>7</cp:revision>
  <dcterms:created xsi:type="dcterms:W3CDTF">2018-11-06T07:00:14Z</dcterms:created>
  <dcterms:modified xsi:type="dcterms:W3CDTF">2018-11-06T10:39:24Z</dcterms:modified>
</cp:coreProperties>
</file>