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59" r:id="rId9"/>
    <p:sldId id="275" r:id="rId10"/>
    <p:sldId id="268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5740" autoAdjust="0"/>
  </p:normalViewPr>
  <p:slideViewPr>
    <p:cSldViewPr>
      <p:cViewPr>
        <p:scale>
          <a:sx n="114" d="100"/>
          <a:sy n="114" d="100"/>
        </p:scale>
        <p:origin x="-91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1E7B7-EB86-4E6A-854E-60BA76AB24FC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6849A-3298-4EB1-A793-DE7AF195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3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6849A-3298-4EB1-A793-DE7AF195D8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Урок літературного читання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1900" dirty="0" smtClean="0"/>
              <a:t>Підготувала вчитель початкових класів </a:t>
            </a:r>
            <a:r>
              <a:rPr lang="uk-UA" sz="1900" dirty="0" err="1" smtClean="0"/>
              <a:t>Терпіннівської</a:t>
            </a:r>
            <a:r>
              <a:rPr lang="uk-UA" sz="1900" dirty="0" smtClean="0"/>
              <a:t> ЗШ І-ІІІ ступенів</a:t>
            </a:r>
          </a:p>
          <a:p>
            <a:r>
              <a:rPr lang="uk-UA" sz="1900" dirty="0" smtClean="0"/>
              <a:t>Павленко Оксана Євгенівна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12607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15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Кола Вена</a:t>
            </a:r>
            <a:br>
              <a:rPr lang="ru-RU" b="1" dirty="0" smtClean="0"/>
            </a:br>
            <a:r>
              <a:rPr lang="ru-RU" b="1" dirty="0" smtClean="0"/>
              <a:t>І</a:t>
            </a:r>
            <a:r>
              <a:rPr lang="uk-UA" b="1" dirty="0"/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Іван</a:t>
            </a:r>
            <a:r>
              <a:rPr lang="ru-RU" b="1" dirty="0" smtClean="0">
                <a:solidFill>
                  <a:srgbClr val="7030A0"/>
                </a:solidFill>
              </a:rPr>
              <a:t>                                    </a:t>
            </a:r>
            <a:r>
              <a:rPr lang="ru-RU" b="1" dirty="0" smtClean="0"/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Іван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Oval 6"/>
          <p:cNvSpPr>
            <a:spLocks noGrp="1" noChangeArrowheads="1"/>
          </p:cNvSpPr>
          <p:nvPr>
            <p:ph idx="1"/>
          </p:nvPr>
        </p:nvSpPr>
        <p:spPr bwMode="auto">
          <a:xfrm>
            <a:off x="152400" y="1977702"/>
            <a:ext cx="4953000" cy="3860379"/>
          </a:xfrm>
          <a:prstGeom prst="ellipse">
            <a:avLst/>
          </a:prstGeom>
          <a:solidFill>
            <a:srgbClr val="FFCCFF"/>
          </a:solidFill>
          <a:ln w="31750">
            <a:solidFill>
              <a:srgbClr val="CC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None/>
            </a:pPr>
            <a:endParaRPr lang="ru-RU" sz="2800" b="1" dirty="0">
              <a:latin typeface="Arial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038600" y="2006838"/>
            <a:ext cx="4953000" cy="3887787"/>
          </a:xfrm>
          <a:prstGeom prst="ellipse">
            <a:avLst/>
          </a:prstGeom>
          <a:solidFill>
            <a:srgbClr val="CCFFCC">
              <a:alpha val="43137"/>
            </a:srgbClr>
          </a:solidFill>
          <a:ln w="317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800" b="1" dirty="0">
                <a:latin typeface="Arial" charset="0"/>
              </a:rPr>
              <a:t>      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6200000">
            <a:off x="3558922" y="3201663"/>
            <a:ext cx="2016125" cy="14398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800" b="1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819400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працьовитий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3581400"/>
            <a:ext cx="1425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мрійники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743200"/>
            <a:ext cx="1131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ледачий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3119735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імена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304401"/>
            <a:ext cx="187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наполегливий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3505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безініціативний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22529" y="4204097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активний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95073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вік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4320064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п</a:t>
            </a:r>
            <a:r>
              <a:rPr lang="uk-UA" sz="2000" b="1" dirty="0" smtClean="0"/>
              <a:t>асивний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52704" y="380398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старанний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77335" y="2438400"/>
            <a:ext cx="2161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цілеспрямований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75087" y="4876800"/>
            <a:ext cx="4011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Під лежачий камінь вода не тече.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4729602"/>
            <a:ext cx="3707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У праці </a:t>
            </a:r>
            <a:r>
              <a:rPr lang="uk-UA" sz="2400" b="1" dirty="0" smtClean="0"/>
              <a:t>народжуються</a:t>
            </a:r>
            <a:r>
              <a:rPr lang="uk-UA" sz="2000" b="1" dirty="0" smtClean="0"/>
              <a:t> герої</a:t>
            </a:r>
            <a:r>
              <a:rPr lang="uk-UA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50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32656"/>
            <a:ext cx="88392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Вправа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«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Мікрофон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478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/>
              <a:t>цікавого</a:t>
            </a:r>
            <a:r>
              <a:rPr lang="ru-RU" sz="3600" b="1" dirty="0"/>
              <a:t> </a:t>
            </a:r>
            <a:r>
              <a:rPr lang="ru-RU" sz="3600" b="1" dirty="0" err="1"/>
              <a:t>було</a:t>
            </a:r>
            <a:r>
              <a:rPr lang="ru-RU" sz="3600" b="1" dirty="0"/>
              <a:t> на </a:t>
            </a:r>
            <a:r>
              <a:rPr lang="ru-RU" sz="3600" b="1" dirty="0" err="1"/>
              <a:t>уроці</a:t>
            </a:r>
            <a:r>
              <a:rPr lang="ru-RU" sz="3600" b="1" dirty="0"/>
              <a:t>? </a:t>
            </a:r>
            <a:endParaRPr lang="ru-RU" sz="3600" b="1" dirty="0" smtClean="0"/>
          </a:p>
          <a:p>
            <a:pPr marL="0" indent="0">
              <a:buNone/>
            </a:pPr>
            <a:r>
              <a:rPr lang="uk-UA" sz="3600" b="1" dirty="0" smtClean="0"/>
              <a:t>Яка головна думка твору?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 err="1"/>
              <a:t>Що</a:t>
            </a:r>
            <a:r>
              <a:rPr lang="ru-RU" sz="3600" b="1" dirty="0"/>
              <a:t> для себе </a:t>
            </a:r>
            <a:r>
              <a:rPr lang="ru-RU" sz="3600" b="1" dirty="0" err="1"/>
              <a:t>ви</a:t>
            </a:r>
            <a:r>
              <a:rPr lang="ru-RU" sz="3600" b="1" dirty="0"/>
              <a:t> взяли </a:t>
            </a:r>
            <a:r>
              <a:rPr lang="ru-RU" sz="3600" b="1" dirty="0" smtClean="0"/>
              <a:t>з  </a:t>
            </a:r>
            <a:r>
              <a:rPr lang="ru-RU" sz="3600" b="1" dirty="0" err="1" smtClean="0"/>
              <a:t>сьогоднішнього</a:t>
            </a:r>
            <a:r>
              <a:rPr lang="ru-RU" sz="3600" b="1" dirty="0" smtClean="0"/>
              <a:t> </a:t>
            </a:r>
            <a:r>
              <a:rPr lang="ru-RU" sz="3600" b="1" dirty="0"/>
              <a:t>уроку?</a:t>
            </a:r>
          </a:p>
          <a:p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3276600" cy="1981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5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800000"/>
                </a:solidFill>
              </a:rPr>
              <a:t>Домашнє завдання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/>
              <a:t>1.Читати і творчо переказувати с.63-65.</a:t>
            </a:r>
          </a:p>
          <a:p>
            <a:pPr marL="0" indent="0">
              <a:buNone/>
            </a:pPr>
            <a:r>
              <a:rPr lang="uk-UA" sz="3600" b="1" dirty="0" smtClean="0"/>
              <a:t>2.Скласти поради для першого Івана, щоб його мрія здійснилася.</a:t>
            </a:r>
          </a:p>
          <a:p>
            <a:pPr marL="0" indent="0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071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800000"/>
                </a:solidFill>
              </a:rPr>
              <a:t>Дякую за роботу!</a:t>
            </a:r>
            <a:endParaRPr lang="ru-RU" sz="4800" b="1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038600" cy="24383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2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Девіз уроку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6600" b="1" dirty="0" smtClean="0">
                <a:solidFill>
                  <a:srgbClr val="7030A0"/>
                </a:solidFill>
              </a:rPr>
              <a:t>Мало вміти читати, треба вміти думати.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800000"/>
                </a:solidFill>
              </a:rPr>
              <a:t>Дихальні вправи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0576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52569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90775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9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Попрацюймо над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чистомовкою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147" y="17526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8255" algn="just">
              <a:spcAft>
                <a:spcPts val="0"/>
              </a:spcAft>
            </a:pPr>
            <a:r>
              <a:rPr lang="uk-UA" sz="3600" b="1" dirty="0" err="1" smtClean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Ку–</a:t>
            </a:r>
            <a:r>
              <a:rPr lang="uk-UA" sz="3600" b="1" dirty="0" smtClean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ку</a:t>
            </a:r>
            <a:r>
              <a:rPr lang="uk-UA" sz="3600" b="1" dirty="0" smtClean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</a:t>
            </a: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–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ку</a:t>
            </a:r>
            <a:r>
              <a:rPr lang="uk-UA" sz="3600" b="1" dirty="0" smtClean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</a:t>
            </a: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– розповів казку.</a:t>
            </a:r>
            <a:endParaRPr lang="ru-RU" sz="3600" b="1" dirty="0">
              <a:solidFill>
                <a:srgbClr val="002060"/>
              </a:solidFill>
              <a:latin typeface="Cambria"/>
              <a:ea typeface="Cambria"/>
              <a:cs typeface="Times New Roman"/>
            </a:endParaRPr>
          </a:p>
          <a:p>
            <a:pPr marL="457200" indent="-8255" algn="just">
              <a:spcAft>
                <a:spcPts val="0"/>
              </a:spcAft>
            </a:pP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На – </a:t>
            </a:r>
            <a:r>
              <a:rPr lang="uk-UA" sz="3600" b="1" dirty="0" err="1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на</a:t>
            </a: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– </a:t>
            </a:r>
            <a:r>
              <a:rPr lang="uk-UA" sz="3600" b="1" dirty="0" err="1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на</a:t>
            </a: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– казочка смішна.</a:t>
            </a:r>
            <a:endParaRPr lang="ru-RU" sz="3600" b="1" dirty="0">
              <a:solidFill>
                <a:srgbClr val="002060"/>
              </a:solidFill>
              <a:latin typeface="Cambria"/>
              <a:ea typeface="Cambria"/>
              <a:cs typeface="Times New Roman"/>
            </a:endParaRPr>
          </a:p>
          <a:p>
            <a:pPr marL="457200" indent="-8255" algn="just">
              <a:spcAft>
                <a:spcPts val="0"/>
              </a:spcAft>
            </a:pP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Ще – </a:t>
            </a:r>
            <a:r>
              <a:rPr lang="uk-UA" sz="3600" b="1" dirty="0" err="1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ще</a:t>
            </a: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– </a:t>
            </a:r>
            <a:r>
              <a:rPr lang="uk-UA" sz="3600" b="1" dirty="0" err="1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ще</a:t>
            </a: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</a:t>
            </a:r>
            <a:r>
              <a:rPr lang="uk-UA" sz="3600" b="1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– </a:t>
            </a:r>
            <a:r>
              <a:rPr lang="uk-UA" sz="3600" b="1" smtClean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хочем</a:t>
            </a:r>
            <a:r>
              <a:rPr lang="uk-UA" sz="3600" b="1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о</a:t>
            </a:r>
            <a:r>
              <a:rPr lang="uk-UA" sz="3600" b="1" smtClean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</a:t>
            </a: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казочку ще.</a:t>
            </a:r>
            <a:endParaRPr lang="ru-RU" sz="3600" b="1" dirty="0">
              <a:solidFill>
                <a:srgbClr val="002060"/>
              </a:solidFill>
              <a:latin typeface="Cambria"/>
              <a:ea typeface="Cambria"/>
              <a:cs typeface="Times New Roman"/>
            </a:endParaRPr>
          </a:p>
          <a:p>
            <a:pPr marL="457200" indent="-8255" algn="just">
              <a:spcAft>
                <a:spcPts val="0"/>
              </a:spcAft>
            </a:pP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Ся – </a:t>
            </a:r>
            <a:r>
              <a:rPr lang="uk-UA" sz="3600" b="1" dirty="0" err="1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ся</a:t>
            </a: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– </a:t>
            </a:r>
            <a:r>
              <a:rPr lang="uk-UA" sz="3600" b="1" dirty="0" err="1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ся</a:t>
            </a: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– любимо дідуся.</a:t>
            </a:r>
            <a:endParaRPr lang="ru-RU" sz="3600" b="1" dirty="0">
              <a:solidFill>
                <a:srgbClr val="002060"/>
              </a:solidFill>
              <a:latin typeface="Cambria"/>
              <a:ea typeface="Cambria"/>
              <a:cs typeface="Times New Roman"/>
            </a:endParaRPr>
          </a:p>
          <a:p>
            <a:pPr marL="457200" indent="-8255" algn="just">
              <a:spcAft>
                <a:spcPts val="0"/>
              </a:spcAft>
            </a:pP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Ар – </a:t>
            </a:r>
            <a:r>
              <a:rPr lang="uk-UA" sz="3600" b="1" dirty="0" err="1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ар</a:t>
            </a: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– </a:t>
            </a:r>
            <a:r>
              <a:rPr lang="uk-UA" sz="3600" b="1" dirty="0" err="1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ар</a:t>
            </a:r>
            <a:r>
              <a:rPr lang="uk-UA" sz="3600" b="1" dirty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– він найкращий казкар</a:t>
            </a:r>
            <a:r>
              <a:rPr lang="uk-UA" sz="3600" dirty="0">
                <a:latin typeface="Times New Roman"/>
                <a:ea typeface="Cambria"/>
                <a:cs typeface="Times New Roman"/>
              </a:rPr>
              <a:t>.</a:t>
            </a:r>
            <a:endParaRPr lang="ru-RU" sz="2800" dirty="0">
              <a:effectLst/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56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3500" b="1" dirty="0" smtClean="0">
                <a:solidFill>
                  <a:schemeClr val="accent5">
                    <a:lumMod val="50000"/>
                  </a:schemeClr>
                </a:solidFill>
              </a:rPr>
              <a:t>Ти початок прочитай та </a:t>
            </a:r>
            <a:r>
              <a:rPr lang="uk-UA" sz="3500" b="1" dirty="0" err="1" smtClean="0">
                <a:solidFill>
                  <a:schemeClr val="accent5">
                    <a:lumMod val="50000"/>
                  </a:schemeClr>
                </a:solidFill>
              </a:rPr>
              <a:t>прислів</a:t>
            </a:r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</a:rPr>
              <a:t>’</a:t>
            </a:r>
            <a:r>
              <a:rPr lang="uk-UA" sz="3500" b="1" dirty="0" smtClean="0">
                <a:solidFill>
                  <a:schemeClr val="accent5">
                    <a:lumMod val="50000"/>
                  </a:schemeClr>
                </a:solidFill>
              </a:rPr>
              <a:t>я відгадай</a:t>
            </a:r>
            <a:endParaRPr lang="ru-RU" sz="3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/>
              <a:t>Не одежа красить людину, а добрі</a:t>
            </a:r>
          </a:p>
          <a:p>
            <a:pPr marL="0" indent="0">
              <a:buNone/>
            </a:pPr>
            <a:r>
              <a:rPr lang="uk-UA" sz="3600" b="1" dirty="0" smtClean="0"/>
              <a:t>Під лежачий камінь вода</a:t>
            </a:r>
          </a:p>
          <a:p>
            <a:pPr marL="0" indent="0">
              <a:buNone/>
            </a:pPr>
            <a:r>
              <a:rPr lang="uk-UA" sz="3600" b="1" dirty="0" smtClean="0"/>
              <a:t>У праці народжуються </a:t>
            </a:r>
          </a:p>
          <a:p>
            <a:pPr marL="0" indent="0">
              <a:buNone/>
            </a:pPr>
            <a:r>
              <a:rPr lang="uk-UA" sz="3600" b="1" dirty="0" smtClean="0"/>
              <a:t>Тяжко тому </a:t>
            </a:r>
            <a:r>
              <a:rPr lang="uk-UA" sz="3600" b="1" dirty="0" err="1" smtClean="0"/>
              <a:t>жить</a:t>
            </a:r>
            <a:r>
              <a:rPr lang="uk-UA" sz="3600" b="1" dirty="0" smtClean="0"/>
              <a:t>, хто не хоче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1752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д</a:t>
            </a:r>
            <a:r>
              <a:rPr lang="uk-UA" sz="3600" b="1" dirty="0" smtClean="0">
                <a:solidFill>
                  <a:srgbClr val="002060"/>
                </a:solidFill>
              </a:rPr>
              <a:t>іла.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07086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438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н</a:t>
            </a:r>
            <a:r>
              <a:rPr lang="uk-UA" sz="3600" b="1" dirty="0" smtClean="0">
                <a:solidFill>
                  <a:srgbClr val="002060"/>
                </a:solidFill>
              </a:rPr>
              <a:t>е тече.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971800"/>
            <a:ext cx="156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</a:rPr>
              <a:t>г</a:t>
            </a:r>
            <a:r>
              <a:rPr lang="uk-UA" sz="4000" b="1" dirty="0" smtClean="0">
                <a:solidFill>
                  <a:srgbClr val="002060"/>
                </a:solidFill>
              </a:rPr>
              <a:t>ерої.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679686"/>
            <a:ext cx="1883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</a:rPr>
              <a:t>р</a:t>
            </a:r>
            <a:r>
              <a:rPr lang="uk-UA" sz="4000" b="1" dirty="0" smtClean="0">
                <a:solidFill>
                  <a:srgbClr val="002060"/>
                </a:solidFill>
              </a:rPr>
              <a:t>обить.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5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>
                <a:solidFill>
                  <a:srgbClr val="CF6DA4">
                    <a:lumMod val="50000"/>
                  </a:srgbClr>
                </a:solidFill>
              </a:rPr>
              <a:t>Кожній букві – своє місце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sz="6600" b="1" dirty="0" err="1"/>
              <a:t>д</a:t>
            </a:r>
            <a:r>
              <a:rPr lang="uk-UA" sz="6600" b="1" dirty="0" err="1" smtClean="0"/>
              <a:t>вигпо</a:t>
            </a:r>
            <a:endParaRPr lang="uk-UA" sz="66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uk-UA" sz="6600" b="1" dirty="0" err="1"/>
              <a:t>ц</a:t>
            </a:r>
            <a:r>
              <a:rPr lang="uk-UA" sz="6600" b="1" dirty="0" err="1" smtClean="0"/>
              <a:t>япра</a:t>
            </a:r>
            <a:endParaRPr lang="uk-UA" sz="66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uk-UA" sz="6600" b="1" dirty="0" err="1"/>
              <a:t>я</a:t>
            </a:r>
            <a:r>
              <a:rPr lang="uk-UA" sz="6600" b="1" dirty="0" err="1" smtClean="0"/>
              <a:t>мрі</a:t>
            </a:r>
            <a:endParaRPr lang="uk-UA" sz="66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uk-UA" sz="6600" b="1" dirty="0" err="1" smtClean="0"/>
              <a:t>йорге</a:t>
            </a:r>
            <a:endParaRPr lang="uk-UA" sz="66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uk-UA" sz="6600" b="1" dirty="0" err="1" smtClean="0"/>
              <a:t>совика</a:t>
            </a:r>
            <a:endParaRPr lang="en-US" sz="6600" b="1" dirty="0" smtClean="0"/>
          </a:p>
          <a:p>
            <a:pPr marL="108000">
              <a:spcBef>
                <a:spcPts val="600"/>
              </a:spcBef>
            </a:pPr>
            <a:endParaRPr lang="ru-RU" sz="6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42792" cy="43735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sz="6600" b="1" dirty="0"/>
              <a:t>п</a:t>
            </a:r>
            <a:r>
              <a:rPr lang="uk-UA" sz="6600" b="1" dirty="0" smtClean="0"/>
              <a:t>одвиг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6600" b="1" dirty="0"/>
              <a:t>п</a:t>
            </a:r>
            <a:r>
              <a:rPr lang="uk-UA" sz="6600" b="1" dirty="0" smtClean="0"/>
              <a:t>раця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6600" b="1" dirty="0"/>
              <a:t>м</a:t>
            </a:r>
            <a:r>
              <a:rPr lang="uk-UA" sz="6600" b="1" dirty="0" smtClean="0"/>
              <a:t>рія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6600" b="1" dirty="0" smtClean="0"/>
              <a:t>герой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6600" b="1" dirty="0" smtClean="0"/>
              <a:t>висока</a:t>
            </a:r>
          </a:p>
          <a:p>
            <a:pPr marL="288000">
              <a:spcBef>
                <a:spcPts val="600"/>
              </a:spcBef>
            </a:pPr>
            <a:endParaRPr lang="uk-UA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17357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Тема уроку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5400" dirty="0" smtClean="0"/>
          </a:p>
          <a:p>
            <a:pPr marL="0" indent="0">
              <a:buNone/>
            </a:pPr>
            <a:r>
              <a:rPr lang="uk-UA" sz="6000" dirty="0" smtClean="0"/>
              <a:t> </a:t>
            </a:r>
            <a:r>
              <a:rPr lang="uk-UA" sz="6000" b="1" dirty="0" smtClean="0"/>
              <a:t>Два Івани.</a:t>
            </a:r>
            <a:r>
              <a:rPr lang="uk-UA" sz="6000" dirty="0" smtClean="0"/>
              <a:t> </a:t>
            </a:r>
            <a:r>
              <a:rPr lang="uk-UA" sz="6000" dirty="0"/>
              <a:t>Юрій </a:t>
            </a:r>
            <a:r>
              <a:rPr lang="uk-UA" sz="6000" dirty="0" err="1"/>
              <a:t>Ярмиш</a:t>
            </a:r>
            <a:r>
              <a:rPr lang="uk-UA" sz="6000" dirty="0"/>
              <a:t>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9208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Відомий український казкар</a:t>
            </a:r>
            <a:endParaRPr lang="ru-RU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9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Ромашка «</a:t>
            </a:r>
            <a:r>
              <a:rPr lang="uk-UA" b="1" dirty="0" err="1" smtClean="0">
                <a:solidFill>
                  <a:srgbClr val="7030A0"/>
                </a:solidFill>
              </a:rPr>
              <a:t>Блума</a:t>
            </a:r>
            <a:r>
              <a:rPr lang="uk-UA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7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218</Words>
  <Application>Microsoft Office PowerPoint</Application>
  <PresentationFormat>Экран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літературного читання</vt:lpstr>
      <vt:lpstr>Девіз уроку</vt:lpstr>
      <vt:lpstr>Дихальні вправи</vt:lpstr>
      <vt:lpstr>Попрацюймо над чистомовкою</vt:lpstr>
      <vt:lpstr>Ти початок прочитай та прислів’я відгадай</vt:lpstr>
      <vt:lpstr>Кожній букві – своє місце</vt:lpstr>
      <vt:lpstr>Тема уроку</vt:lpstr>
      <vt:lpstr>Відомий український казкар</vt:lpstr>
      <vt:lpstr>Ромашка «Блума»</vt:lpstr>
      <vt:lpstr>Кола Вена ІІ Іван                                    І Іван </vt:lpstr>
      <vt:lpstr>Вправа « Мікрофон»</vt:lpstr>
      <vt:lpstr>Домашнє завдання</vt:lpstr>
      <vt:lpstr>Дякую за роботу!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</dc:title>
  <dc:creator>Павел Погодаев</dc:creator>
  <cp:lastModifiedBy>Андрей</cp:lastModifiedBy>
  <cp:revision>64</cp:revision>
  <dcterms:created xsi:type="dcterms:W3CDTF">2017-01-04T14:26:05Z</dcterms:created>
  <dcterms:modified xsi:type="dcterms:W3CDTF">2019-12-27T21:27:08Z</dcterms:modified>
</cp:coreProperties>
</file>