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82" r:id="rId3"/>
    <p:sldId id="296" r:id="rId4"/>
    <p:sldId id="289" r:id="rId5"/>
    <p:sldId id="290" r:id="rId6"/>
    <p:sldId id="291" r:id="rId7"/>
    <p:sldId id="292" r:id="rId8"/>
    <p:sldId id="293" r:id="rId9"/>
    <p:sldId id="29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99"/>
    <a:srgbClr val="006600"/>
    <a:srgbClr val="003300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29" autoAdjust="0"/>
    <p:restoredTop sz="94660"/>
  </p:normalViewPr>
  <p:slideViewPr>
    <p:cSldViewPr snapToGrid="0">
      <p:cViewPr>
        <p:scale>
          <a:sx n="50" d="100"/>
          <a:sy n="50" d="100"/>
        </p:scale>
        <p:origin x="-834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38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7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80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944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553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4503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116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692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472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481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188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560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493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4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17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55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20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AAC2CB-29E8-4D9F-A0EA-A731A9CED331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C792C5-A46E-41FD-92BB-D418F2339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6831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!!!!!!!!!-ENGLISH-&#1056;&#1077;&#1087;&#1077;&#1090;&#1080;&#1090;&#1086;&#1088;+&#1058;&#1088;&#1077;&#1085;&#1072;&#1078;&#1077;&#1088;&#1099;\!!!!-&#1058;&#1088;&#1077;&#1085;&#1072;&#1078;&#1105;&#1088;&#1099;%20&#1085;&#1072;%20&#1073;&#1091;&#1082;&#1074;&#1099;\!!_&#1055;&#1086;&#1083;&#1077;%20&#1095;&#1091;&#1076;&#1077;&#1089;.%20&#1048;&#1085;&#1090;&#1077;&#1083;&#1083;&#1077;&#1082;&#1090;&#1091;&#1072;&#1083;&#1100;&#1085;&#1072;&#1103;%20&#1080;&#1075;&#1088;&#1072;\V-efire-Pole-chudes.wav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!!!!!!!!!-ENGLISH-&#1056;&#1077;&#1087;&#1077;&#1090;&#1080;&#1090;&#1086;&#1088;+&#1058;&#1088;&#1077;&#1085;&#1072;&#1078;&#1077;&#1088;&#1099;\!!!!-&#1058;&#1088;&#1077;&#1085;&#1072;&#1078;&#1105;&#1088;&#1099;%20&#1085;&#1072;%20&#1073;&#1091;&#1082;&#1074;&#1099;\!!_&#1055;&#1086;&#1083;&#1077;%20&#1095;&#1091;&#1076;&#1077;&#1089;.%20&#1048;&#1085;&#1090;&#1077;&#1083;&#1083;&#1077;&#1082;&#1090;&#1091;&#1072;&#1083;&#1100;&#1085;&#1072;&#1103;%20&#1080;&#1075;&#1088;&#1072;\!Song.wav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1.wav"/><Relationship Id="rId18" Type="http://schemas.openxmlformats.org/officeDocument/2006/relationships/audio" Target="../media/audio16.wav"/><Relationship Id="rId26" Type="http://schemas.openxmlformats.org/officeDocument/2006/relationships/image" Target="../media/image12.jpeg"/><Relationship Id="rId39" Type="http://schemas.openxmlformats.org/officeDocument/2006/relationships/image" Target="../media/image25.jpeg"/><Relationship Id="rId21" Type="http://schemas.openxmlformats.org/officeDocument/2006/relationships/image" Target="../media/image7.jpeg"/><Relationship Id="rId34" Type="http://schemas.openxmlformats.org/officeDocument/2006/relationships/image" Target="../media/image20.jpeg"/><Relationship Id="rId42" Type="http://schemas.openxmlformats.org/officeDocument/2006/relationships/image" Target="../media/image28.jpeg"/><Relationship Id="rId47" Type="http://schemas.openxmlformats.org/officeDocument/2006/relationships/image" Target="../media/image33.png"/><Relationship Id="rId50" Type="http://schemas.openxmlformats.org/officeDocument/2006/relationships/audio" Target="../media/audio19.wav"/><Relationship Id="rId55" Type="http://schemas.openxmlformats.org/officeDocument/2006/relationships/image" Target="../media/image36.jpe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audio" Target="../media/audio15.wav"/><Relationship Id="rId25" Type="http://schemas.openxmlformats.org/officeDocument/2006/relationships/image" Target="../media/image11.jpeg"/><Relationship Id="rId33" Type="http://schemas.openxmlformats.org/officeDocument/2006/relationships/image" Target="../media/image19.jpeg"/><Relationship Id="rId38" Type="http://schemas.openxmlformats.org/officeDocument/2006/relationships/image" Target="../media/image24.jpeg"/><Relationship Id="rId46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6" Type="http://schemas.openxmlformats.org/officeDocument/2006/relationships/audio" Target="../media/audio14.wav"/><Relationship Id="rId20" Type="http://schemas.openxmlformats.org/officeDocument/2006/relationships/image" Target="../media/image6.png"/><Relationship Id="rId29" Type="http://schemas.openxmlformats.org/officeDocument/2006/relationships/image" Target="../media/image15.jpeg"/><Relationship Id="rId41" Type="http://schemas.openxmlformats.org/officeDocument/2006/relationships/image" Target="../media/image27.jpeg"/><Relationship Id="rId54" Type="http://schemas.openxmlformats.org/officeDocument/2006/relationships/image" Target="../media/image35.png"/><Relationship Id="rId1" Type="http://schemas.openxmlformats.org/officeDocument/2006/relationships/audio" Target="file:///D:\!!!!!!!!!-ENGLISH-&#1056;&#1077;&#1087;&#1077;&#1090;&#1080;&#1090;&#1086;&#1088;+&#1058;&#1088;&#1077;&#1085;&#1072;&#1078;&#1077;&#1088;&#1099;\!!!!-&#1058;&#1088;&#1077;&#1085;&#1072;&#1078;&#1105;&#1088;&#1099;%20&#1085;&#1072;%20&#1073;&#1091;&#1082;&#1074;&#1099;\!!_&#1055;&#1086;&#1083;&#1077;%20&#1095;&#1091;&#1076;&#1077;&#1089;.%20&#1048;&#1085;&#1090;&#1077;&#1083;&#1083;&#1077;&#1082;&#1090;&#1091;&#1072;&#1083;&#1100;&#1085;&#1072;&#1103;%20&#1080;&#1075;&#1088;&#1072;\Zadanie-na-1-tiur.wav" TargetMode="Externa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10.jpeg"/><Relationship Id="rId32" Type="http://schemas.openxmlformats.org/officeDocument/2006/relationships/image" Target="../media/image18.jpeg"/><Relationship Id="rId37" Type="http://schemas.openxmlformats.org/officeDocument/2006/relationships/image" Target="../media/image23.jpeg"/><Relationship Id="rId40" Type="http://schemas.openxmlformats.org/officeDocument/2006/relationships/image" Target="../media/image26.jpeg"/><Relationship Id="rId45" Type="http://schemas.openxmlformats.org/officeDocument/2006/relationships/image" Target="../media/image31.jpeg"/><Relationship Id="rId53" Type="http://schemas.openxmlformats.org/officeDocument/2006/relationships/audio" Target="../media/audio22.wav"/><Relationship Id="rId5" Type="http://schemas.openxmlformats.org/officeDocument/2006/relationships/audio" Target="../media/audio3.wav"/><Relationship Id="rId15" Type="http://schemas.openxmlformats.org/officeDocument/2006/relationships/audio" Target="../media/audio13.wav"/><Relationship Id="rId23" Type="http://schemas.openxmlformats.org/officeDocument/2006/relationships/image" Target="../media/image9.jpeg"/><Relationship Id="rId28" Type="http://schemas.openxmlformats.org/officeDocument/2006/relationships/image" Target="../media/image14.jpeg"/><Relationship Id="rId36" Type="http://schemas.openxmlformats.org/officeDocument/2006/relationships/image" Target="../media/image22.jpeg"/><Relationship Id="rId49" Type="http://schemas.openxmlformats.org/officeDocument/2006/relationships/audio" Target="../media/audio18.wav"/><Relationship Id="rId57" Type="http://schemas.openxmlformats.org/officeDocument/2006/relationships/audio" Target="../media/audio23.wav"/><Relationship Id="rId10" Type="http://schemas.openxmlformats.org/officeDocument/2006/relationships/audio" Target="../media/audio8.wav"/><Relationship Id="rId19" Type="http://schemas.openxmlformats.org/officeDocument/2006/relationships/audio" Target="../media/audio17.wav"/><Relationship Id="rId31" Type="http://schemas.openxmlformats.org/officeDocument/2006/relationships/image" Target="../media/image17.jpeg"/><Relationship Id="rId44" Type="http://schemas.openxmlformats.org/officeDocument/2006/relationships/image" Target="../media/image30.jpeg"/><Relationship Id="rId52" Type="http://schemas.openxmlformats.org/officeDocument/2006/relationships/audio" Target="../media/audio21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Relationship Id="rId22" Type="http://schemas.openxmlformats.org/officeDocument/2006/relationships/image" Target="../media/image8.jpeg"/><Relationship Id="rId27" Type="http://schemas.openxmlformats.org/officeDocument/2006/relationships/image" Target="../media/image13.jpeg"/><Relationship Id="rId30" Type="http://schemas.openxmlformats.org/officeDocument/2006/relationships/image" Target="../media/image16.jpeg"/><Relationship Id="rId35" Type="http://schemas.openxmlformats.org/officeDocument/2006/relationships/image" Target="../media/image21.jpeg"/><Relationship Id="rId43" Type="http://schemas.openxmlformats.org/officeDocument/2006/relationships/image" Target="../media/image29.jpeg"/><Relationship Id="rId48" Type="http://schemas.openxmlformats.org/officeDocument/2006/relationships/image" Target="../media/image34.png"/><Relationship Id="rId56" Type="http://schemas.openxmlformats.org/officeDocument/2006/relationships/image" Target="../media/image37.jpeg"/><Relationship Id="rId8" Type="http://schemas.openxmlformats.org/officeDocument/2006/relationships/audio" Target="../media/audio6.wav"/><Relationship Id="rId51" Type="http://schemas.openxmlformats.org/officeDocument/2006/relationships/audio" Target="../media/audio20.wav"/><Relationship Id="rId3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audio" Target="../media/audio27.wav"/><Relationship Id="rId18" Type="http://schemas.openxmlformats.org/officeDocument/2006/relationships/audio" Target="../media/audio10.wav"/><Relationship Id="rId26" Type="http://schemas.openxmlformats.org/officeDocument/2006/relationships/image" Target="../media/image39.png"/><Relationship Id="rId39" Type="http://schemas.openxmlformats.org/officeDocument/2006/relationships/image" Target="../media/image18.jpeg"/><Relationship Id="rId21" Type="http://schemas.openxmlformats.org/officeDocument/2006/relationships/audio" Target="../media/audio29.wav"/><Relationship Id="rId34" Type="http://schemas.openxmlformats.org/officeDocument/2006/relationships/image" Target="../media/image13.jpeg"/><Relationship Id="rId42" Type="http://schemas.openxmlformats.org/officeDocument/2006/relationships/image" Target="../media/image21.jpeg"/><Relationship Id="rId47" Type="http://schemas.openxmlformats.org/officeDocument/2006/relationships/image" Target="../media/image26.jpeg"/><Relationship Id="rId50" Type="http://schemas.openxmlformats.org/officeDocument/2006/relationships/image" Target="../media/image29.jpeg"/><Relationship Id="rId55" Type="http://schemas.openxmlformats.org/officeDocument/2006/relationships/audio" Target="../media/audio19.wav"/><Relationship Id="rId63" Type="http://schemas.openxmlformats.org/officeDocument/2006/relationships/image" Target="../media/image37.jpeg"/><Relationship Id="rId7" Type="http://schemas.openxmlformats.org/officeDocument/2006/relationships/audio" Target="../media/audio3.wav"/><Relationship Id="rId2" Type="http://schemas.openxmlformats.org/officeDocument/2006/relationships/audio" Target="file:///D:\!!!!!!!!!-ENGLISH-&#1056;&#1077;&#1087;&#1077;&#1090;&#1080;&#1090;&#1086;&#1088;+&#1058;&#1088;&#1077;&#1085;&#1072;&#1078;&#1077;&#1088;&#1099;\!!!!-&#1058;&#1088;&#1077;&#1085;&#1072;&#1078;&#1105;&#1088;&#1099;%20&#1085;&#1072;%20&#1073;&#1091;&#1082;&#1074;&#1099;\!!_&#1055;&#1086;&#1083;&#1077;%20&#1095;&#1091;&#1076;&#1077;&#1089;.%20&#1048;&#1085;&#1090;&#1077;&#1083;&#1083;&#1077;&#1082;&#1090;&#1091;&#1072;&#1083;&#1100;&#1085;&#1072;&#1103;%20&#1080;&#1075;&#1088;&#1072;\Vot-zadanie-na-2-tur.wav" TargetMode="External"/><Relationship Id="rId16" Type="http://schemas.openxmlformats.org/officeDocument/2006/relationships/audio" Target="../media/audio8.wav"/><Relationship Id="rId20" Type="http://schemas.openxmlformats.org/officeDocument/2006/relationships/audio" Target="../media/audio15.wav"/><Relationship Id="rId29" Type="http://schemas.openxmlformats.org/officeDocument/2006/relationships/image" Target="../media/image8.jpeg"/><Relationship Id="rId41" Type="http://schemas.openxmlformats.org/officeDocument/2006/relationships/image" Target="../media/image20.jpeg"/><Relationship Id="rId54" Type="http://schemas.openxmlformats.org/officeDocument/2006/relationships/audio" Target="../media/audio18.wav"/><Relationship Id="rId62" Type="http://schemas.openxmlformats.org/officeDocument/2006/relationships/image" Target="../media/image36.jpeg"/><Relationship Id="rId1" Type="http://schemas.openxmlformats.org/officeDocument/2006/relationships/audio" Target="file:///D:\!!!!!!!!!-ENGLISH-&#1056;&#1077;&#1087;&#1077;&#1090;&#1080;&#1090;&#1086;&#1088;+&#1058;&#1088;&#1077;&#1085;&#1072;&#1078;&#1077;&#1088;&#1099;\!!!!-&#1058;&#1088;&#1077;&#1085;&#1072;&#1078;&#1105;&#1088;&#1099;%20&#1085;&#1072;%20&#1073;&#1091;&#1082;&#1074;&#1099;\!!_&#1055;&#1086;&#1083;&#1077;%20&#1095;&#1091;&#1076;&#1077;&#1089;.%20&#1048;&#1085;&#1090;&#1077;&#1083;&#1083;&#1077;&#1082;&#1090;&#1091;&#1072;&#1083;&#1100;&#1085;&#1072;&#1103;%20&#1080;&#1075;&#1088;&#1072;\V-efire-2-troyka.wav" TargetMode="External"/><Relationship Id="rId6" Type="http://schemas.openxmlformats.org/officeDocument/2006/relationships/audio" Target="../media/audio4.wav"/><Relationship Id="rId11" Type="http://schemas.openxmlformats.org/officeDocument/2006/relationships/audio" Target="../media/audio25.wav"/><Relationship Id="rId24" Type="http://schemas.openxmlformats.org/officeDocument/2006/relationships/audio" Target="../media/audio11.wav"/><Relationship Id="rId32" Type="http://schemas.openxmlformats.org/officeDocument/2006/relationships/image" Target="../media/image11.jpeg"/><Relationship Id="rId37" Type="http://schemas.openxmlformats.org/officeDocument/2006/relationships/image" Target="../media/image16.jpeg"/><Relationship Id="rId40" Type="http://schemas.openxmlformats.org/officeDocument/2006/relationships/image" Target="../media/image19.jpeg"/><Relationship Id="rId45" Type="http://schemas.openxmlformats.org/officeDocument/2006/relationships/image" Target="../media/image24.jpeg"/><Relationship Id="rId53" Type="http://schemas.openxmlformats.org/officeDocument/2006/relationships/image" Target="../media/image32.jpeg"/><Relationship Id="rId58" Type="http://schemas.openxmlformats.org/officeDocument/2006/relationships/audio" Target="../media/audio23.wav"/><Relationship Id="rId5" Type="http://schemas.openxmlformats.org/officeDocument/2006/relationships/audio" Target="../media/audio2.wav"/><Relationship Id="rId15" Type="http://schemas.openxmlformats.org/officeDocument/2006/relationships/audio" Target="../media/audio7.wav"/><Relationship Id="rId23" Type="http://schemas.openxmlformats.org/officeDocument/2006/relationships/audio" Target="../media/audio16.wav"/><Relationship Id="rId28" Type="http://schemas.openxmlformats.org/officeDocument/2006/relationships/image" Target="../media/image7.jpeg"/><Relationship Id="rId36" Type="http://schemas.openxmlformats.org/officeDocument/2006/relationships/image" Target="../media/image15.jpeg"/><Relationship Id="rId49" Type="http://schemas.openxmlformats.org/officeDocument/2006/relationships/image" Target="../media/image28.jpeg"/><Relationship Id="rId57" Type="http://schemas.openxmlformats.org/officeDocument/2006/relationships/audio" Target="../media/audio21.wav"/><Relationship Id="rId61" Type="http://schemas.openxmlformats.org/officeDocument/2006/relationships/image" Target="../media/image35.png"/><Relationship Id="rId10" Type="http://schemas.openxmlformats.org/officeDocument/2006/relationships/audio" Target="../media/audio5.wav"/><Relationship Id="rId19" Type="http://schemas.openxmlformats.org/officeDocument/2006/relationships/audio" Target="../media/audio9.wav"/><Relationship Id="rId31" Type="http://schemas.openxmlformats.org/officeDocument/2006/relationships/image" Target="../media/image10.jpeg"/><Relationship Id="rId44" Type="http://schemas.openxmlformats.org/officeDocument/2006/relationships/image" Target="../media/image23.jpeg"/><Relationship Id="rId52" Type="http://schemas.openxmlformats.org/officeDocument/2006/relationships/image" Target="../media/image31.jpeg"/><Relationship Id="rId60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audio" Target="../media/audio24.wav"/><Relationship Id="rId14" Type="http://schemas.openxmlformats.org/officeDocument/2006/relationships/audio" Target="../media/audio12.wav"/><Relationship Id="rId22" Type="http://schemas.openxmlformats.org/officeDocument/2006/relationships/audio" Target="../media/audio6.wav"/><Relationship Id="rId27" Type="http://schemas.openxmlformats.org/officeDocument/2006/relationships/image" Target="../media/image1.jpeg"/><Relationship Id="rId30" Type="http://schemas.openxmlformats.org/officeDocument/2006/relationships/image" Target="../media/image9.jpeg"/><Relationship Id="rId35" Type="http://schemas.openxmlformats.org/officeDocument/2006/relationships/image" Target="../media/image14.jpeg"/><Relationship Id="rId43" Type="http://schemas.openxmlformats.org/officeDocument/2006/relationships/image" Target="../media/image22.jpeg"/><Relationship Id="rId48" Type="http://schemas.openxmlformats.org/officeDocument/2006/relationships/image" Target="../media/image27.jpeg"/><Relationship Id="rId56" Type="http://schemas.openxmlformats.org/officeDocument/2006/relationships/audio" Target="../media/audio20.wav"/><Relationship Id="rId8" Type="http://schemas.openxmlformats.org/officeDocument/2006/relationships/audio" Target="../media/audio17.wav"/><Relationship Id="rId51" Type="http://schemas.openxmlformats.org/officeDocument/2006/relationships/image" Target="../media/image30.jpeg"/><Relationship Id="rId3" Type="http://schemas.openxmlformats.org/officeDocument/2006/relationships/slideLayout" Target="../slideLayouts/slideLayout1.xml"/><Relationship Id="rId12" Type="http://schemas.openxmlformats.org/officeDocument/2006/relationships/audio" Target="../media/audio26.wav"/><Relationship Id="rId17" Type="http://schemas.openxmlformats.org/officeDocument/2006/relationships/audio" Target="../media/audio28.wav"/><Relationship Id="rId25" Type="http://schemas.openxmlformats.org/officeDocument/2006/relationships/image" Target="../media/image38.png"/><Relationship Id="rId33" Type="http://schemas.openxmlformats.org/officeDocument/2006/relationships/image" Target="../media/image12.jpeg"/><Relationship Id="rId38" Type="http://schemas.openxmlformats.org/officeDocument/2006/relationships/image" Target="../media/image17.jpeg"/><Relationship Id="rId46" Type="http://schemas.openxmlformats.org/officeDocument/2006/relationships/image" Target="../media/image25.jpeg"/><Relationship Id="rId5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audio" Target="../media/audio27.wav"/><Relationship Id="rId18" Type="http://schemas.openxmlformats.org/officeDocument/2006/relationships/audio" Target="../media/audio35.wav"/><Relationship Id="rId26" Type="http://schemas.openxmlformats.org/officeDocument/2006/relationships/image" Target="../media/image1.jpeg"/><Relationship Id="rId39" Type="http://schemas.openxmlformats.org/officeDocument/2006/relationships/image" Target="../media/image19.jpeg"/><Relationship Id="rId21" Type="http://schemas.openxmlformats.org/officeDocument/2006/relationships/audio" Target="../media/audio37.wav"/><Relationship Id="rId34" Type="http://schemas.openxmlformats.org/officeDocument/2006/relationships/image" Target="../media/image14.jpeg"/><Relationship Id="rId42" Type="http://schemas.openxmlformats.org/officeDocument/2006/relationships/image" Target="../media/image22.jpeg"/><Relationship Id="rId47" Type="http://schemas.openxmlformats.org/officeDocument/2006/relationships/image" Target="../media/image27.jpeg"/><Relationship Id="rId50" Type="http://schemas.openxmlformats.org/officeDocument/2006/relationships/image" Target="../media/image30.jpeg"/><Relationship Id="rId55" Type="http://schemas.openxmlformats.org/officeDocument/2006/relationships/audio" Target="../media/audio20.wav"/><Relationship Id="rId63" Type="http://schemas.openxmlformats.org/officeDocument/2006/relationships/image" Target="../media/image36.jpeg"/><Relationship Id="rId7" Type="http://schemas.openxmlformats.org/officeDocument/2006/relationships/audio" Target="../media/audio31.wav"/><Relationship Id="rId2" Type="http://schemas.openxmlformats.org/officeDocument/2006/relationships/audio" Target="file:///D:\!!!!!!!!!-ENGLISH-&#1056;&#1077;&#1087;&#1077;&#1090;&#1080;&#1090;&#1086;&#1088;+&#1058;&#1088;&#1077;&#1085;&#1072;&#1078;&#1077;&#1088;&#1099;\!!!!-&#1058;&#1088;&#1077;&#1085;&#1072;&#1078;&#1105;&#1088;&#1099;%20&#1085;&#1072;%20&#1073;&#1091;&#1082;&#1074;&#1099;\!!_&#1055;&#1086;&#1083;&#1077;%20&#1095;&#1091;&#1076;&#1077;&#1089;.%20&#1048;&#1085;&#1090;&#1077;&#1083;&#1083;&#1077;&#1082;&#1090;&#1091;&#1072;&#1083;&#1100;&#1085;&#1072;&#1103;%20&#1080;&#1075;&#1088;&#1072;\Vot-zadanie-na-3-tur.wav" TargetMode="External"/><Relationship Id="rId16" Type="http://schemas.openxmlformats.org/officeDocument/2006/relationships/audio" Target="../media/audio7.wav"/><Relationship Id="rId20" Type="http://schemas.openxmlformats.org/officeDocument/2006/relationships/audio" Target="../media/audio28.wav"/><Relationship Id="rId29" Type="http://schemas.openxmlformats.org/officeDocument/2006/relationships/image" Target="../media/image9.jpeg"/><Relationship Id="rId41" Type="http://schemas.openxmlformats.org/officeDocument/2006/relationships/image" Target="../media/image21.jpeg"/><Relationship Id="rId54" Type="http://schemas.openxmlformats.org/officeDocument/2006/relationships/audio" Target="../media/audio19.wav"/><Relationship Id="rId62" Type="http://schemas.openxmlformats.org/officeDocument/2006/relationships/image" Target="../media/image35.png"/><Relationship Id="rId1" Type="http://schemas.openxmlformats.org/officeDocument/2006/relationships/audio" Target="file:///D:\!!!!!!!!!-ENGLISH-&#1056;&#1077;&#1087;&#1077;&#1090;&#1080;&#1090;&#1086;&#1088;+&#1058;&#1088;&#1077;&#1085;&#1072;&#1078;&#1077;&#1088;&#1099;\!!!!-&#1058;&#1088;&#1077;&#1085;&#1072;&#1078;&#1105;&#1088;&#1099;%20&#1085;&#1072;%20&#1073;&#1091;&#1082;&#1074;&#1099;\!!_&#1055;&#1086;&#1083;&#1077;%20&#1095;&#1091;&#1076;&#1077;&#1089;.%20&#1048;&#1085;&#1090;&#1077;&#1083;&#1083;&#1077;&#1082;&#1090;&#1091;&#1072;&#1083;&#1100;&#1085;&#1072;&#1103;%20&#1080;&#1075;&#1088;&#1072;\V-fire-3-troyka.wav" TargetMode="External"/><Relationship Id="rId6" Type="http://schemas.openxmlformats.org/officeDocument/2006/relationships/audio" Target="../media/audio2.wav"/><Relationship Id="rId11" Type="http://schemas.openxmlformats.org/officeDocument/2006/relationships/audio" Target="../media/audio8.wav"/><Relationship Id="rId24" Type="http://schemas.openxmlformats.org/officeDocument/2006/relationships/audio" Target="../media/audio14.wav"/><Relationship Id="rId32" Type="http://schemas.openxmlformats.org/officeDocument/2006/relationships/image" Target="../media/image12.jpeg"/><Relationship Id="rId37" Type="http://schemas.openxmlformats.org/officeDocument/2006/relationships/image" Target="../media/image17.jpeg"/><Relationship Id="rId40" Type="http://schemas.openxmlformats.org/officeDocument/2006/relationships/image" Target="../media/image20.jpeg"/><Relationship Id="rId45" Type="http://schemas.openxmlformats.org/officeDocument/2006/relationships/image" Target="../media/image25.jpeg"/><Relationship Id="rId53" Type="http://schemas.openxmlformats.org/officeDocument/2006/relationships/audio" Target="../media/audio18.wav"/><Relationship Id="rId58" Type="http://schemas.openxmlformats.org/officeDocument/2006/relationships/image" Target="../media/image40.png"/><Relationship Id="rId5" Type="http://schemas.openxmlformats.org/officeDocument/2006/relationships/audio" Target="../media/audio30.wav"/><Relationship Id="rId15" Type="http://schemas.openxmlformats.org/officeDocument/2006/relationships/audio" Target="../media/audio33.wav"/><Relationship Id="rId23" Type="http://schemas.openxmlformats.org/officeDocument/2006/relationships/audio" Target="../media/audio29.wav"/><Relationship Id="rId28" Type="http://schemas.openxmlformats.org/officeDocument/2006/relationships/image" Target="../media/image8.jpeg"/><Relationship Id="rId36" Type="http://schemas.openxmlformats.org/officeDocument/2006/relationships/image" Target="../media/image16.jpeg"/><Relationship Id="rId49" Type="http://schemas.openxmlformats.org/officeDocument/2006/relationships/image" Target="../media/image29.jpeg"/><Relationship Id="rId57" Type="http://schemas.openxmlformats.org/officeDocument/2006/relationships/audio" Target="../media/audio23.wav"/><Relationship Id="rId61" Type="http://schemas.openxmlformats.org/officeDocument/2006/relationships/image" Target="../media/image34.png"/><Relationship Id="rId10" Type="http://schemas.openxmlformats.org/officeDocument/2006/relationships/audio" Target="../media/audio25.wav"/><Relationship Id="rId19" Type="http://schemas.openxmlformats.org/officeDocument/2006/relationships/audio" Target="../media/audio36.wav"/><Relationship Id="rId31" Type="http://schemas.openxmlformats.org/officeDocument/2006/relationships/image" Target="../media/image11.jpeg"/><Relationship Id="rId44" Type="http://schemas.openxmlformats.org/officeDocument/2006/relationships/image" Target="../media/image24.jpeg"/><Relationship Id="rId52" Type="http://schemas.openxmlformats.org/officeDocument/2006/relationships/image" Target="../media/image32.jpeg"/><Relationship Id="rId60" Type="http://schemas.openxmlformats.org/officeDocument/2006/relationships/image" Target="../media/image33.png"/><Relationship Id="rId4" Type="http://schemas.openxmlformats.org/officeDocument/2006/relationships/audio" Target="../media/audio3.wav"/><Relationship Id="rId9" Type="http://schemas.openxmlformats.org/officeDocument/2006/relationships/audio" Target="../media/audio32.wav"/><Relationship Id="rId14" Type="http://schemas.openxmlformats.org/officeDocument/2006/relationships/audio" Target="../media/audio26.wav"/><Relationship Id="rId22" Type="http://schemas.openxmlformats.org/officeDocument/2006/relationships/audio" Target="../media/audio12.wav"/><Relationship Id="rId27" Type="http://schemas.openxmlformats.org/officeDocument/2006/relationships/image" Target="../media/image7.jpeg"/><Relationship Id="rId30" Type="http://schemas.openxmlformats.org/officeDocument/2006/relationships/image" Target="../media/image10.jpeg"/><Relationship Id="rId35" Type="http://schemas.openxmlformats.org/officeDocument/2006/relationships/image" Target="../media/image15.jpeg"/><Relationship Id="rId43" Type="http://schemas.openxmlformats.org/officeDocument/2006/relationships/image" Target="../media/image23.jpeg"/><Relationship Id="rId48" Type="http://schemas.openxmlformats.org/officeDocument/2006/relationships/image" Target="../media/image28.jpeg"/><Relationship Id="rId56" Type="http://schemas.openxmlformats.org/officeDocument/2006/relationships/audio" Target="../media/audio21.wav"/><Relationship Id="rId64" Type="http://schemas.openxmlformats.org/officeDocument/2006/relationships/image" Target="../media/image37.jpeg"/><Relationship Id="rId8" Type="http://schemas.openxmlformats.org/officeDocument/2006/relationships/audio" Target="../media/audio24.wav"/><Relationship Id="rId51" Type="http://schemas.openxmlformats.org/officeDocument/2006/relationships/image" Target="../media/image31.jpeg"/><Relationship Id="rId3" Type="http://schemas.openxmlformats.org/officeDocument/2006/relationships/slideLayout" Target="../slideLayouts/slideLayout1.xml"/><Relationship Id="rId12" Type="http://schemas.openxmlformats.org/officeDocument/2006/relationships/audio" Target="../media/audio15.wav"/><Relationship Id="rId17" Type="http://schemas.openxmlformats.org/officeDocument/2006/relationships/audio" Target="../media/audio34.wav"/><Relationship Id="rId25" Type="http://schemas.openxmlformats.org/officeDocument/2006/relationships/audio" Target="../media/audio11.wav"/><Relationship Id="rId33" Type="http://schemas.openxmlformats.org/officeDocument/2006/relationships/image" Target="../media/image13.jpeg"/><Relationship Id="rId38" Type="http://schemas.openxmlformats.org/officeDocument/2006/relationships/image" Target="../media/image18.jpeg"/><Relationship Id="rId46" Type="http://schemas.openxmlformats.org/officeDocument/2006/relationships/image" Target="../media/image26.jpeg"/><Relationship Id="rId5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audio" Target="../media/audio8.wav"/><Relationship Id="rId18" Type="http://schemas.openxmlformats.org/officeDocument/2006/relationships/audio" Target="../media/audio12.wav"/><Relationship Id="rId26" Type="http://schemas.openxmlformats.org/officeDocument/2006/relationships/image" Target="../media/image41.png"/><Relationship Id="rId39" Type="http://schemas.openxmlformats.org/officeDocument/2006/relationships/image" Target="../media/image19.jpeg"/><Relationship Id="rId21" Type="http://schemas.openxmlformats.org/officeDocument/2006/relationships/audio" Target="../media/audio7.wav"/><Relationship Id="rId34" Type="http://schemas.openxmlformats.org/officeDocument/2006/relationships/image" Target="../media/image14.jpeg"/><Relationship Id="rId42" Type="http://schemas.openxmlformats.org/officeDocument/2006/relationships/image" Target="../media/image22.jpeg"/><Relationship Id="rId47" Type="http://schemas.openxmlformats.org/officeDocument/2006/relationships/image" Target="../media/image27.jpeg"/><Relationship Id="rId50" Type="http://schemas.openxmlformats.org/officeDocument/2006/relationships/image" Target="../media/image30.jpeg"/><Relationship Id="rId55" Type="http://schemas.openxmlformats.org/officeDocument/2006/relationships/audio" Target="../media/audio20.wav"/><Relationship Id="rId7" Type="http://schemas.openxmlformats.org/officeDocument/2006/relationships/audio" Target="../media/audio17.wav"/><Relationship Id="rId2" Type="http://schemas.openxmlformats.org/officeDocument/2006/relationships/audio" Target="file:///D:\!!!!!!!!!-ENGLISH-&#1056;&#1077;&#1087;&#1077;&#1090;&#1080;&#1090;&#1086;&#1088;+&#1058;&#1088;&#1077;&#1085;&#1072;&#1078;&#1077;&#1088;&#1099;\!!!!-&#1058;&#1088;&#1077;&#1085;&#1072;&#1078;&#1105;&#1088;&#1099;%20&#1085;&#1072;%20&#1073;&#1091;&#1082;&#1074;&#1099;\!!_&#1055;&#1086;&#1083;&#1077;%20&#1095;&#1091;&#1076;&#1077;&#1089;.%20&#1048;&#1085;&#1090;&#1077;&#1083;&#1083;&#1077;&#1082;&#1090;&#1091;&#1072;&#1083;&#1100;&#1085;&#1072;&#1103;%20&#1080;&#1075;&#1088;&#1072;\Vot-zadanie-na-finalny-tur.wav" TargetMode="External"/><Relationship Id="rId16" Type="http://schemas.openxmlformats.org/officeDocument/2006/relationships/audio" Target="../media/audio10.wav"/><Relationship Id="rId20" Type="http://schemas.openxmlformats.org/officeDocument/2006/relationships/audio" Target="../media/audio39.wav"/><Relationship Id="rId29" Type="http://schemas.openxmlformats.org/officeDocument/2006/relationships/image" Target="../media/image9.jpeg"/><Relationship Id="rId41" Type="http://schemas.openxmlformats.org/officeDocument/2006/relationships/image" Target="../media/image21.jpeg"/><Relationship Id="rId54" Type="http://schemas.openxmlformats.org/officeDocument/2006/relationships/audio" Target="../media/audio19.wav"/><Relationship Id="rId62" Type="http://schemas.openxmlformats.org/officeDocument/2006/relationships/image" Target="../media/image37.jpeg"/><Relationship Id="rId1" Type="http://schemas.openxmlformats.org/officeDocument/2006/relationships/audio" Target="file:///D:\!!!!!!!!!-ENGLISH-&#1056;&#1077;&#1087;&#1077;&#1090;&#1080;&#1090;&#1086;&#1088;+&#1058;&#1088;&#1077;&#1085;&#1072;&#1078;&#1077;&#1088;&#1099;\!!!!-&#1058;&#1088;&#1077;&#1085;&#1072;&#1078;&#1105;&#1088;&#1099;%20&#1085;&#1072;%20&#1073;&#1091;&#1082;&#1074;&#1099;\!!_&#1055;&#1086;&#1083;&#1077;%20&#1095;&#1091;&#1076;&#1077;&#1089;.%20&#1048;&#1085;&#1090;&#1077;&#1083;&#1083;&#1077;&#1082;&#1090;&#1091;&#1072;&#1083;&#1100;&#1085;&#1072;&#1103;%20&#1080;&#1075;&#1088;&#1072;\V-efire-finasl.wav" TargetMode="External"/><Relationship Id="rId6" Type="http://schemas.openxmlformats.org/officeDocument/2006/relationships/audio" Target="../media/audio4.wav"/><Relationship Id="rId11" Type="http://schemas.openxmlformats.org/officeDocument/2006/relationships/audio" Target="../media/audio38.wav"/><Relationship Id="rId24" Type="http://schemas.openxmlformats.org/officeDocument/2006/relationships/image" Target="../media/image1.jpeg"/><Relationship Id="rId32" Type="http://schemas.openxmlformats.org/officeDocument/2006/relationships/image" Target="../media/image12.jpeg"/><Relationship Id="rId37" Type="http://schemas.openxmlformats.org/officeDocument/2006/relationships/image" Target="../media/image17.jpeg"/><Relationship Id="rId40" Type="http://schemas.openxmlformats.org/officeDocument/2006/relationships/image" Target="../media/image20.jpeg"/><Relationship Id="rId45" Type="http://schemas.openxmlformats.org/officeDocument/2006/relationships/image" Target="../media/image25.jpeg"/><Relationship Id="rId53" Type="http://schemas.openxmlformats.org/officeDocument/2006/relationships/audio" Target="../media/audio18.wav"/><Relationship Id="rId58" Type="http://schemas.openxmlformats.org/officeDocument/2006/relationships/image" Target="../media/image33.png"/><Relationship Id="rId5" Type="http://schemas.openxmlformats.org/officeDocument/2006/relationships/audio" Target="../media/audio30.wav"/><Relationship Id="rId15" Type="http://schemas.openxmlformats.org/officeDocument/2006/relationships/audio" Target="../media/audio29.wav"/><Relationship Id="rId23" Type="http://schemas.openxmlformats.org/officeDocument/2006/relationships/audio" Target="../media/audio5.wav"/><Relationship Id="rId28" Type="http://schemas.openxmlformats.org/officeDocument/2006/relationships/image" Target="../media/image8.jpeg"/><Relationship Id="rId36" Type="http://schemas.openxmlformats.org/officeDocument/2006/relationships/image" Target="../media/image16.jpeg"/><Relationship Id="rId49" Type="http://schemas.openxmlformats.org/officeDocument/2006/relationships/image" Target="../media/image29.jpeg"/><Relationship Id="rId57" Type="http://schemas.openxmlformats.org/officeDocument/2006/relationships/audio" Target="../media/audio23.wav"/><Relationship Id="rId61" Type="http://schemas.openxmlformats.org/officeDocument/2006/relationships/image" Target="../media/image36.jpeg"/><Relationship Id="rId10" Type="http://schemas.openxmlformats.org/officeDocument/2006/relationships/audio" Target="../media/audio25.wav"/><Relationship Id="rId19" Type="http://schemas.openxmlformats.org/officeDocument/2006/relationships/audio" Target="../media/audio11.wav"/><Relationship Id="rId31" Type="http://schemas.openxmlformats.org/officeDocument/2006/relationships/image" Target="../media/image11.jpeg"/><Relationship Id="rId44" Type="http://schemas.openxmlformats.org/officeDocument/2006/relationships/image" Target="../media/image24.jpeg"/><Relationship Id="rId52" Type="http://schemas.openxmlformats.org/officeDocument/2006/relationships/image" Target="../media/image32.jpeg"/><Relationship Id="rId60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audio" Target="../media/audio3.wav"/><Relationship Id="rId14" Type="http://schemas.openxmlformats.org/officeDocument/2006/relationships/audio" Target="../media/audio27.wav"/><Relationship Id="rId22" Type="http://schemas.openxmlformats.org/officeDocument/2006/relationships/audio" Target="../media/audio33.wav"/><Relationship Id="rId27" Type="http://schemas.openxmlformats.org/officeDocument/2006/relationships/image" Target="../media/image7.jpeg"/><Relationship Id="rId30" Type="http://schemas.openxmlformats.org/officeDocument/2006/relationships/image" Target="../media/image10.jpeg"/><Relationship Id="rId35" Type="http://schemas.openxmlformats.org/officeDocument/2006/relationships/image" Target="../media/image15.jpeg"/><Relationship Id="rId43" Type="http://schemas.openxmlformats.org/officeDocument/2006/relationships/image" Target="../media/image23.jpeg"/><Relationship Id="rId48" Type="http://schemas.openxmlformats.org/officeDocument/2006/relationships/image" Target="../media/image28.jpeg"/><Relationship Id="rId56" Type="http://schemas.openxmlformats.org/officeDocument/2006/relationships/audio" Target="../media/audio21.wav"/><Relationship Id="rId8" Type="http://schemas.openxmlformats.org/officeDocument/2006/relationships/audio" Target="../media/audio24.wav"/><Relationship Id="rId51" Type="http://schemas.openxmlformats.org/officeDocument/2006/relationships/image" Target="../media/image31.jpeg"/><Relationship Id="rId3" Type="http://schemas.openxmlformats.org/officeDocument/2006/relationships/slideLayout" Target="../slideLayouts/slideLayout1.xml"/><Relationship Id="rId12" Type="http://schemas.openxmlformats.org/officeDocument/2006/relationships/audio" Target="../media/audio36.wav"/><Relationship Id="rId17" Type="http://schemas.openxmlformats.org/officeDocument/2006/relationships/audio" Target="../media/audio26.wav"/><Relationship Id="rId25" Type="http://schemas.openxmlformats.org/officeDocument/2006/relationships/image" Target="../media/image39.png"/><Relationship Id="rId33" Type="http://schemas.openxmlformats.org/officeDocument/2006/relationships/image" Target="../media/image13.jpeg"/><Relationship Id="rId38" Type="http://schemas.openxmlformats.org/officeDocument/2006/relationships/image" Target="../media/image18.jpeg"/><Relationship Id="rId46" Type="http://schemas.openxmlformats.org/officeDocument/2006/relationships/image" Target="../media/image26.jpeg"/><Relationship Id="rId5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audio" Target="../media/audio7.wav"/><Relationship Id="rId18" Type="http://schemas.openxmlformats.org/officeDocument/2006/relationships/audio" Target="../media/audio9.wav"/><Relationship Id="rId26" Type="http://schemas.openxmlformats.org/officeDocument/2006/relationships/image" Target="../media/image8.jpeg"/><Relationship Id="rId39" Type="http://schemas.openxmlformats.org/officeDocument/2006/relationships/image" Target="../media/image21.jpeg"/><Relationship Id="rId21" Type="http://schemas.openxmlformats.org/officeDocument/2006/relationships/audio" Target="../media/audio26.wav"/><Relationship Id="rId34" Type="http://schemas.openxmlformats.org/officeDocument/2006/relationships/image" Target="../media/image16.jpeg"/><Relationship Id="rId42" Type="http://schemas.openxmlformats.org/officeDocument/2006/relationships/image" Target="../media/image24.jpeg"/><Relationship Id="rId47" Type="http://schemas.openxmlformats.org/officeDocument/2006/relationships/image" Target="../media/image29.jpeg"/><Relationship Id="rId50" Type="http://schemas.openxmlformats.org/officeDocument/2006/relationships/image" Target="../media/image32.jpeg"/><Relationship Id="rId55" Type="http://schemas.openxmlformats.org/officeDocument/2006/relationships/audio" Target="../media/audio23.wav"/><Relationship Id="rId7" Type="http://schemas.openxmlformats.org/officeDocument/2006/relationships/audio" Target="../media/audio12.wav"/><Relationship Id="rId12" Type="http://schemas.openxmlformats.org/officeDocument/2006/relationships/audio" Target="../media/audio27.wav"/><Relationship Id="rId17" Type="http://schemas.openxmlformats.org/officeDocument/2006/relationships/audio" Target="../media/audio5.wav"/><Relationship Id="rId25" Type="http://schemas.openxmlformats.org/officeDocument/2006/relationships/image" Target="../media/image7.jpeg"/><Relationship Id="rId33" Type="http://schemas.openxmlformats.org/officeDocument/2006/relationships/image" Target="../media/image15.jpeg"/><Relationship Id="rId38" Type="http://schemas.openxmlformats.org/officeDocument/2006/relationships/image" Target="../media/image20.jpeg"/><Relationship Id="rId46" Type="http://schemas.openxmlformats.org/officeDocument/2006/relationships/image" Target="../media/image28.jpeg"/><Relationship Id="rId59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6" Type="http://schemas.openxmlformats.org/officeDocument/2006/relationships/audio" Target="../media/audio8.wav"/><Relationship Id="rId20" Type="http://schemas.openxmlformats.org/officeDocument/2006/relationships/audio" Target="../media/audio15.wav"/><Relationship Id="rId29" Type="http://schemas.openxmlformats.org/officeDocument/2006/relationships/image" Target="../media/image11.jpeg"/><Relationship Id="rId41" Type="http://schemas.openxmlformats.org/officeDocument/2006/relationships/image" Target="../media/image23.jpeg"/><Relationship Id="rId54" Type="http://schemas.openxmlformats.org/officeDocument/2006/relationships/audio" Target="../media/audio21.wav"/><Relationship Id="rId1" Type="http://schemas.openxmlformats.org/officeDocument/2006/relationships/audio" Target="file:///D:\!!!!!!!!!-ENGLISH-&#1056;&#1077;&#1087;&#1077;&#1090;&#1080;&#1090;&#1086;&#1088;+&#1058;&#1088;&#1077;&#1085;&#1072;&#1078;&#1077;&#1088;&#1099;\!!!!-&#1058;&#1088;&#1077;&#1085;&#1072;&#1078;&#1105;&#1088;&#1099;%20&#1085;&#1072;%20&#1073;&#1091;&#1082;&#1074;&#1099;\!!_&#1055;&#1086;&#1083;&#1077;%20&#1095;&#1091;&#1076;&#1077;&#1089;.%20&#1048;&#1085;&#1090;&#1077;&#1083;&#1083;&#1077;&#1082;&#1090;&#1091;&#1072;&#1083;&#1100;&#1085;&#1072;&#1103;%20&#1080;&#1075;&#1088;&#1072;\V-efire-superigra.wav" TargetMode="External"/><Relationship Id="rId6" Type="http://schemas.openxmlformats.org/officeDocument/2006/relationships/audio" Target="../media/audio24.wav"/><Relationship Id="rId11" Type="http://schemas.openxmlformats.org/officeDocument/2006/relationships/audio" Target="../media/audio14.wav"/><Relationship Id="rId24" Type="http://schemas.openxmlformats.org/officeDocument/2006/relationships/image" Target="../media/image1.jpeg"/><Relationship Id="rId32" Type="http://schemas.openxmlformats.org/officeDocument/2006/relationships/image" Target="../media/image14.jpeg"/><Relationship Id="rId37" Type="http://schemas.openxmlformats.org/officeDocument/2006/relationships/image" Target="../media/image19.jpeg"/><Relationship Id="rId40" Type="http://schemas.openxmlformats.org/officeDocument/2006/relationships/image" Target="../media/image22.jpeg"/><Relationship Id="rId45" Type="http://schemas.openxmlformats.org/officeDocument/2006/relationships/image" Target="../media/image27.jpeg"/><Relationship Id="rId53" Type="http://schemas.openxmlformats.org/officeDocument/2006/relationships/audio" Target="../media/audio20.wav"/><Relationship Id="rId58" Type="http://schemas.openxmlformats.org/officeDocument/2006/relationships/image" Target="../media/image35.png"/><Relationship Id="rId5" Type="http://schemas.openxmlformats.org/officeDocument/2006/relationships/audio" Target="../media/audio1.wav"/><Relationship Id="rId15" Type="http://schemas.openxmlformats.org/officeDocument/2006/relationships/audio" Target="../media/audio10.wav"/><Relationship Id="rId23" Type="http://schemas.openxmlformats.org/officeDocument/2006/relationships/image" Target="../media/image38.png"/><Relationship Id="rId28" Type="http://schemas.openxmlformats.org/officeDocument/2006/relationships/image" Target="../media/image10.jpeg"/><Relationship Id="rId36" Type="http://schemas.openxmlformats.org/officeDocument/2006/relationships/image" Target="../media/image18.jpeg"/><Relationship Id="rId49" Type="http://schemas.openxmlformats.org/officeDocument/2006/relationships/image" Target="../media/image31.jpeg"/><Relationship Id="rId57" Type="http://schemas.openxmlformats.org/officeDocument/2006/relationships/image" Target="../media/image34.png"/><Relationship Id="rId10" Type="http://schemas.openxmlformats.org/officeDocument/2006/relationships/audio" Target="../media/audio36.wav"/><Relationship Id="rId19" Type="http://schemas.openxmlformats.org/officeDocument/2006/relationships/audio" Target="../media/audio6.wav"/><Relationship Id="rId31" Type="http://schemas.openxmlformats.org/officeDocument/2006/relationships/image" Target="../media/image13.jpeg"/><Relationship Id="rId44" Type="http://schemas.openxmlformats.org/officeDocument/2006/relationships/image" Target="../media/image26.jpeg"/><Relationship Id="rId52" Type="http://schemas.openxmlformats.org/officeDocument/2006/relationships/audio" Target="../media/audio19.wav"/><Relationship Id="rId60" Type="http://schemas.openxmlformats.org/officeDocument/2006/relationships/image" Target="../media/image37.jpeg"/><Relationship Id="rId4" Type="http://schemas.openxmlformats.org/officeDocument/2006/relationships/audio" Target="../media/audio2.wav"/><Relationship Id="rId9" Type="http://schemas.openxmlformats.org/officeDocument/2006/relationships/audio" Target="../media/audio28.wav"/><Relationship Id="rId14" Type="http://schemas.openxmlformats.org/officeDocument/2006/relationships/audio" Target="../media/audio29.wav"/><Relationship Id="rId22" Type="http://schemas.openxmlformats.org/officeDocument/2006/relationships/audio" Target="../media/audio32.wav"/><Relationship Id="rId27" Type="http://schemas.openxmlformats.org/officeDocument/2006/relationships/image" Target="../media/image9.jpeg"/><Relationship Id="rId30" Type="http://schemas.openxmlformats.org/officeDocument/2006/relationships/image" Target="../media/image12.jpeg"/><Relationship Id="rId35" Type="http://schemas.openxmlformats.org/officeDocument/2006/relationships/image" Target="../media/image17.jpeg"/><Relationship Id="rId43" Type="http://schemas.openxmlformats.org/officeDocument/2006/relationships/image" Target="../media/image25.jpeg"/><Relationship Id="rId48" Type="http://schemas.openxmlformats.org/officeDocument/2006/relationships/image" Target="../media/image30.jpeg"/><Relationship Id="rId56" Type="http://schemas.openxmlformats.org/officeDocument/2006/relationships/image" Target="../media/image33.png"/><Relationship Id="rId8" Type="http://schemas.openxmlformats.org/officeDocument/2006/relationships/audio" Target="../media/audio11.wav"/><Relationship Id="rId51" Type="http://schemas.openxmlformats.org/officeDocument/2006/relationships/audio" Target="../media/audio18.wav"/><Relationship Id="rId3" Type="http://schemas.openxmlformats.org/officeDocument/2006/relationships/audio" Target="../media/audio3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!!!!!!!!!-ENGLISH-&#1056;&#1077;&#1087;&#1077;&#1090;&#1080;&#1090;&#1086;&#1088;+&#1058;&#1088;&#1077;&#1085;&#1072;&#1078;&#1077;&#1088;&#1099;\!!!!-&#1058;&#1088;&#1077;&#1085;&#1072;&#1078;&#1105;&#1088;&#1099;%20&#1085;&#1072;%20&#1073;&#1091;&#1082;&#1074;&#1099;\!!_&#1055;&#1086;&#1083;&#1077;%20&#1095;&#1091;&#1076;&#1077;&#1089;.%20&#1048;&#1085;&#1090;&#1077;&#1083;&#1083;&#1077;&#1082;&#1090;&#1091;&#1072;&#1083;&#1100;&#1085;&#1072;&#1103;%20&#1080;&#1075;&#1088;&#1072;\!Song.wav" TargetMode="Externa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inusa-school12.ru/uploads/images/2015/10/29/32eb4a9a2873cdc73b056f422b06232593e76f79.jpg" TargetMode="Externa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player.fm/song/46698123/Neposedy_-_Pesnya_pro_Pole_chudes/" TargetMode="External"/><Relationship Id="rId4" Type="http://schemas.openxmlformats.org/officeDocument/2006/relationships/hyperlink" Target="http://xmusic.me/s/63463174-YAkubovich_-_Pole_chudes_TRVP_est_kuda_dobavlyat_zvuk_Dobavlyaj.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снова голубая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V-efire-Pole-chude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358047" y="1475096"/>
            <a:ext cx="304800" cy="304800"/>
          </a:xfrm>
          <a:prstGeom prst="rect">
            <a:avLst/>
          </a:prstGeom>
        </p:spPr>
      </p:pic>
      <p:pic>
        <p:nvPicPr>
          <p:cNvPr id="9" name="Рисунок 8" descr="32eb4a9a2873cdc73b056f422b06232593e76f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24260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9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!So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496800" y="1790700"/>
            <a:ext cx="304800" cy="304800"/>
          </a:xfrm>
          <a:prstGeom prst="rect">
            <a:avLst/>
          </a:prstGeom>
        </p:spPr>
      </p:pic>
      <p:pic>
        <p:nvPicPr>
          <p:cNvPr id="12" name="Рисунок 11" descr="Yakubovich.png"/>
          <p:cNvPicPr>
            <a:picLocks noChangeAspect="1"/>
          </p:cNvPicPr>
          <p:nvPr/>
        </p:nvPicPr>
        <p:blipFill>
          <a:blip r:embed="rId4" cstate="print"/>
          <a:srcRect r="13925"/>
          <a:stretch>
            <a:fillRect/>
          </a:stretch>
        </p:blipFill>
        <p:spPr>
          <a:xfrm>
            <a:off x="8086540" y="387927"/>
            <a:ext cx="4105460" cy="6470073"/>
          </a:xfrm>
          <a:prstGeom prst="rect">
            <a:avLst/>
          </a:prstGeom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0" y="5630938"/>
            <a:ext cx="112048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Составил </a:t>
            </a:r>
            <a:r>
              <a:rPr lang="ru-RU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Хмеленок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Николай Павлович,</a:t>
            </a:r>
          </a:p>
          <a:p>
            <a:pPr algn="ctr">
              <a:defRPr/>
            </a:pPr>
            <a:r>
              <a:rPr lang="ru-RU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Городнянский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Центр детского и юношеского творчества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453813" y="5749398"/>
            <a:ext cx="738187" cy="509588"/>
          </a:xfrm>
          <a:prstGeom prst="actionButtonForwardNex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18364" y="1351484"/>
            <a:ext cx="10849970" cy="3793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algn="l" defTabSz="457200" rtl="0" eaLnBrk="1" fontAlgn="auto" latinLnBrk="0" hangingPunct="1">
              <a:lnSpc>
                <a:spcPct val="100000"/>
              </a:lnSpc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Плюс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— игрок может открыть любую букву по счёту.</a:t>
            </a:r>
          </a:p>
          <a:p>
            <a:pPr marL="285750" marR="0" lvl="0" algn="l" defTabSz="457200" rtl="0" eaLnBrk="1" fontAlgn="auto" latinLnBrk="0" hangingPunct="1">
              <a:lnSpc>
                <a:spcPct val="100000"/>
              </a:lnSpc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х2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— набранные игроком очки удваиваются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lvl="0" defTabSz="457200">
              <a:buClr>
                <a:schemeClr val="tx1"/>
              </a:buClr>
              <a:buSzPct val="8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Шанс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игрок может попросить помощь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из зала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marR="0" lvl="0" algn="l" defTabSz="457200" rtl="0" eaLnBrk="1" fontAlgn="auto" latinLnBrk="0" hangingPunct="1">
              <a:lnSpc>
                <a:spcPct val="100000"/>
              </a:lnSpc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→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— ход передаётся другому игроку.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algn="l" defTabSz="457200" rtl="0" eaLnBrk="1" fontAlgn="auto" latinLnBrk="0" hangingPunct="1">
              <a:lnSpc>
                <a:spcPct val="100000"/>
              </a:lnSpc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Приз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— игрок может отказаться от приза</a:t>
            </a:r>
          </a:p>
          <a:p>
            <a:pPr marL="285750" marR="0" lvl="0" algn="l" defTabSz="457200" rtl="0" eaLnBrk="1" fontAlgn="auto" latinLnBrk="0" hangingPunct="1">
              <a:lnSpc>
                <a:spcPct val="100000"/>
              </a:lnSpc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 продолжить игру или получить приз</a:t>
            </a:r>
          </a:p>
          <a:p>
            <a:pPr marL="285750" marR="0" lvl="0" algn="l" defTabSz="457200" rtl="0" eaLnBrk="1" fontAlgn="auto" latinLnBrk="0" hangingPunct="1">
              <a:lnSpc>
                <a:spcPct val="100000"/>
              </a:lnSpc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 выйти из игры.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0" y="235523"/>
            <a:ext cx="1030406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4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Правила игры</a:t>
            </a:r>
            <a:endParaRPr lang="ru-RU" sz="7400" b="1" i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Zadanie-na-1-tiu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/>
          <a:stretch>
            <a:fillRect/>
          </a:stretch>
        </p:blipFill>
        <p:spPr>
          <a:xfrm>
            <a:off x="12371695" y="1284027"/>
            <a:ext cx="304800" cy="304800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349922" y="0"/>
            <a:ext cx="68420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Животное</a:t>
            </a:r>
            <a:endParaRPr lang="ru-RU" sz="5400" i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 Box 34"/>
          <p:cNvSpPr txBox="1">
            <a:spLocks noChangeArrowheads="1"/>
          </p:cNvSpPr>
          <p:nvPr/>
        </p:nvSpPr>
        <p:spPr bwMode="auto">
          <a:xfrm>
            <a:off x="7264435" y="1427328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charset="0"/>
              </a:rPr>
              <a:t>r</a:t>
            </a:r>
            <a:endParaRPr lang="ru-RU" sz="72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99" name="Text Box 35"/>
          <p:cNvSpPr txBox="1">
            <a:spLocks noChangeArrowheads="1"/>
          </p:cNvSpPr>
          <p:nvPr/>
        </p:nvSpPr>
        <p:spPr bwMode="auto">
          <a:xfrm>
            <a:off x="6197635" y="1427328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charset="0"/>
              </a:rPr>
              <a:t>o</a:t>
            </a:r>
            <a:endParaRPr lang="ru-RU" sz="72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0" name="Text Box 36"/>
          <p:cNvSpPr txBox="1">
            <a:spLocks noChangeArrowheads="1"/>
          </p:cNvSpPr>
          <p:nvPr/>
        </p:nvSpPr>
        <p:spPr bwMode="auto">
          <a:xfrm>
            <a:off x="8331235" y="1427328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charset="0"/>
              </a:rPr>
              <a:t>s</a:t>
            </a:r>
            <a:endParaRPr lang="ru-RU" sz="72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1" name="Text Box 37"/>
          <p:cNvSpPr txBox="1">
            <a:spLocks noChangeArrowheads="1"/>
          </p:cNvSpPr>
          <p:nvPr/>
        </p:nvSpPr>
        <p:spPr bwMode="auto">
          <a:xfrm>
            <a:off x="9398035" y="1427328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charset="0"/>
              </a:rPr>
              <a:t>e</a:t>
            </a:r>
            <a:endParaRPr lang="ru-RU" sz="72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2" name="Text Box 38"/>
          <p:cNvSpPr txBox="1">
            <a:spLocks noChangeArrowheads="1"/>
          </p:cNvSpPr>
          <p:nvPr/>
        </p:nvSpPr>
        <p:spPr bwMode="auto">
          <a:xfrm>
            <a:off x="5130835" y="1427328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charset="0"/>
              </a:rPr>
              <a:t>h</a:t>
            </a:r>
            <a:endParaRPr lang="ru-RU" sz="72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3" name="AutoShape 41"/>
          <p:cNvSpPr>
            <a:spLocks noChangeArrowheads="1"/>
          </p:cNvSpPr>
          <p:nvPr/>
        </p:nvSpPr>
        <p:spPr bwMode="auto">
          <a:xfrm>
            <a:off x="5082344" y="1385765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104" name="AutoShape 41"/>
          <p:cNvSpPr>
            <a:spLocks noChangeArrowheads="1"/>
          </p:cNvSpPr>
          <p:nvPr/>
        </p:nvSpPr>
        <p:spPr bwMode="auto">
          <a:xfrm>
            <a:off x="6149144" y="1385765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105" name="AutoShape 41"/>
          <p:cNvSpPr>
            <a:spLocks noChangeArrowheads="1"/>
          </p:cNvSpPr>
          <p:nvPr/>
        </p:nvSpPr>
        <p:spPr bwMode="auto">
          <a:xfrm>
            <a:off x="7229798" y="1413473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106" name="AutoShape 41"/>
          <p:cNvSpPr>
            <a:spLocks noChangeArrowheads="1"/>
          </p:cNvSpPr>
          <p:nvPr/>
        </p:nvSpPr>
        <p:spPr bwMode="auto">
          <a:xfrm>
            <a:off x="8275817" y="1385764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107" name="AutoShape 41"/>
          <p:cNvSpPr>
            <a:spLocks noChangeArrowheads="1"/>
          </p:cNvSpPr>
          <p:nvPr/>
        </p:nvSpPr>
        <p:spPr bwMode="auto">
          <a:xfrm>
            <a:off x="9370326" y="1413473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108" name="Рисунок 45" descr="A_новый размер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20040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Рисунок 46" descr="B_новый размер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2100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Рисунок 47" descr="C_новый размер.jp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2006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Рисунок 48" descr="D_новый размер.jp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1912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Рисунок 49" descr="E_новый размер.jp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1818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Рисунок 50" descr="F_новый размер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1724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Рисунок 51" descr="G_новый размер.jp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91630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Рисунок 59" descr="H_новый размер.jp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01536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Рисунок 60" descr="I_новый размер.jp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11442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Рисунок 61" descr="J_новый размер.jpg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2004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Рисунок 62" descr="K_новый размер.jpg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1910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Рисунок 63" descr="L_новый размер.jp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1816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Рисунок 64" descr="M_новый размер.jpg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61722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Рисунок 65" descr="N_новый размер.jpg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1628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Рисунок 66" descr="O_новый размер.jpg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81534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Рисунок 67" descr="P_новый размер.jpg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91440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Рисунок 68" descr="Q_новый размер.jpg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101346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Рисунок 69" descr="R_новый размер.jpg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1114425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Рисунок 70" descr="S_новый размер.jpg"/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41910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Рисунок 71" descr="T_новый размер.jpg"/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51816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Рисунок 72" descr="U_новый размер.jpg"/>
          <p:cNvPicPr>
            <a:picLocks noChangeAspect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61722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Рисунок 73" descr="V_новый размер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71628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Рисунок 74" descr="W_новый размер.jpg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81534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Рисунок 75" descr="X_новый размер.jpg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91440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Рисунок 76" descr="Y_новый размер.jpg"/>
          <p:cNvPicPr>
            <a:picLocks noChangeAspect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101346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Рисунок 77" descr="Z_новый размер.jpg"/>
          <p:cNvPicPr>
            <a:picLocks noChangeAspect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1114425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2" name="Группа 161"/>
          <p:cNvGrpSpPr/>
          <p:nvPr/>
        </p:nvGrpSpPr>
        <p:grpSpPr>
          <a:xfrm>
            <a:off x="177421" y="1"/>
            <a:ext cx="4217158" cy="4066262"/>
            <a:chOff x="0" y="0"/>
            <a:chExt cx="7112496" cy="6858000"/>
          </a:xfrm>
        </p:grpSpPr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12496" cy="6858000"/>
            </a:xfrm>
            <a:prstGeom prst="rect">
              <a:avLst/>
            </a:prstGeom>
          </p:spPr>
        </p:pic>
        <p:sp>
          <p:nvSpPr>
            <p:cNvPr id="164" name="TextBox 163"/>
            <p:cNvSpPr txBox="1"/>
            <p:nvPr/>
          </p:nvSpPr>
          <p:spPr>
            <a:xfrm rot="20452902">
              <a:off x="430270" y="3750371"/>
              <a:ext cx="1776089" cy="778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solidFill>
                    <a:srgbClr val="FFFF00"/>
                  </a:solidFill>
                </a:rPr>
                <a:t>Приз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 rot="1987009">
              <a:off x="4623826" y="4524462"/>
              <a:ext cx="1596042" cy="67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 smtClean="0">
                  <a:solidFill>
                    <a:srgbClr val="FFFF00"/>
                  </a:solidFill>
                </a:rPr>
                <a:t>Шанс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66" name="Rectangle 29"/>
            <p:cNvSpPr>
              <a:spLocks noChangeArrowheads="1"/>
            </p:cNvSpPr>
            <p:nvPr/>
          </p:nvSpPr>
          <p:spPr bwMode="auto">
            <a:xfrm rot="6227541">
              <a:off x="5695047" y="3512795"/>
              <a:ext cx="579483" cy="708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48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167" name="Line 41"/>
            <p:cNvSpPr>
              <a:spLocks noChangeShapeType="1"/>
            </p:cNvSpPr>
            <p:nvPr/>
          </p:nvSpPr>
          <p:spPr bwMode="auto">
            <a:xfrm rot="18893657">
              <a:off x="2494489" y="631601"/>
              <a:ext cx="873939" cy="458022"/>
            </a:xfrm>
            <a:prstGeom prst="line">
              <a:avLst/>
            </a:prstGeom>
            <a:noFill/>
            <a:ln w="76200" cmpd="sng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sz="4800"/>
            </a:p>
          </p:txBody>
        </p:sp>
        <p:sp>
          <p:nvSpPr>
            <p:cNvPr id="168" name="Rectangle 40"/>
            <p:cNvSpPr>
              <a:spLocks noChangeArrowheads="1"/>
            </p:cNvSpPr>
            <p:nvPr/>
          </p:nvSpPr>
          <p:spPr bwMode="auto">
            <a:xfrm rot="1127178">
              <a:off x="3697998" y="662741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Rectangle 40"/>
            <p:cNvSpPr>
              <a:spLocks noChangeArrowheads="1"/>
            </p:cNvSpPr>
            <p:nvPr/>
          </p:nvSpPr>
          <p:spPr bwMode="auto">
            <a:xfrm rot="19001790">
              <a:off x="1134092" y="1366470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Rectangle 40"/>
            <p:cNvSpPr>
              <a:spLocks noChangeArrowheads="1"/>
            </p:cNvSpPr>
            <p:nvPr/>
          </p:nvSpPr>
          <p:spPr bwMode="auto">
            <a:xfrm rot="17110277">
              <a:off x="615880" y="2544940"/>
              <a:ext cx="807797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" name="Rectangle 40"/>
            <p:cNvSpPr>
              <a:spLocks noChangeArrowheads="1"/>
            </p:cNvSpPr>
            <p:nvPr/>
          </p:nvSpPr>
          <p:spPr bwMode="auto">
            <a:xfrm rot="13364241">
              <a:off x="1561922" y="4873030"/>
              <a:ext cx="79922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" name="Rectangle 40"/>
            <p:cNvSpPr>
              <a:spLocks noChangeArrowheads="1"/>
            </p:cNvSpPr>
            <p:nvPr/>
          </p:nvSpPr>
          <p:spPr bwMode="auto">
            <a:xfrm rot="11584909">
              <a:off x="2779322" y="5433505"/>
              <a:ext cx="789793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Rectangle 40"/>
            <p:cNvSpPr>
              <a:spLocks noChangeArrowheads="1"/>
            </p:cNvSpPr>
            <p:nvPr/>
          </p:nvSpPr>
          <p:spPr bwMode="auto">
            <a:xfrm rot="2579972">
              <a:off x="4715495" y="1397846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x2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Rectangle 40"/>
            <p:cNvSpPr>
              <a:spLocks noChangeArrowheads="1"/>
            </p:cNvSpPr>
            <p:nvPr/>
          </p:nvSpPr>
          <p:spPr bwMode="auto">
            <a:xfrm rot="3740738">
              <a:off x="5396811" y="2253977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" name="Rectangle 40"/>
            <p:cNvSpPr>
              <a:spLocks noChangeArrowheads="1"/>
            </p:cNvSpPr>
            <p:nvPr/>
          </p:nvSpPr>
          <p:spPr bwMode="auto">
            <a:xfrm rot="9432892">
              <a:off x="3931083" y="5467824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78" name="Рисунок 177" descr="Рисунок2.png"/>
          <p:cNvPicPr>
            <a:picLocks noChangeAspect="1"/>
          </p:cNvPicPr>
          <p:nvPr/>
        </p:nvPicPr>
        <p:blipFill>
          <a:blip r:embed="rId48" cstate="email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tretch>
            <a:fillRect/>
          </a:stretch>
        </p:blipFill>
        <p:spPr>
          <a:xfrm rot="20767673">
            <a:off x="625092" y="1642044"/>
            <a:ext cx="1921725" cy="791984"/>
          </a:xfrm>
          <a:prstGeom prst="rect">
            <a:avLst/>
          </a:prstGeom>
        </p:spPr>
      </p:pic>
      <p:sp>
        <p:nvSpPr>
          <p:cNvPr id="179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453813" y="1350819"/>
            <a:ext cx="738187" cy="509588"/>
          </a:xfrm>
          <a:prstGeom prst="actionButtonForwardNex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0" name="TextBox 179">
            <a:hlinkClick r:id="" action="ppaction://noaction">
              <a:snd r:embed="rId49" name="Davayte-nazovite-bukvu.wav"/>
            </a:hlinkClick>
          </p:cNvPr>
          <p:cNvSpPr txBox="1"/>
          <p:nvPr/>
        </p:nvSpPr>
        <p:spPr>
          <a:xfrm>
            <a:off x="5092262" y="2932386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1-6</a:t>
            </a:r>
            <a:endParaRPr lang="ru-RU" sz="36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Box 180">
            <a:hlinkClick r:id="" action="ppaction://noaction">
              <a:snd r:embed="rId50" name="U-Vas-nol.wav"/>
            </a:hlinkClick>
          </p:cNvPr>
          <p:cNvSpPr txBox="1"/>
          <p:nvPr/>
        </p:nvSpPr>
        <p:spPr>
          <a:xfrm>
            <a:off x="4256690" y="2927132"/>
            <a:ext cx="75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TextBox 181">
            <a:hlinkClick r:id="" action="ppaction://noaction">
              <a:snd r:embed="rId51" name="Vse-vashi-ochki-umnozhayutsya.wav"/>
            </a:hlinkClick>
          </p:cNvPr>
          <p:cNvSpPr txBox="1"/>
          <p:nvPr/>
        </p:nvSpPr>
        <p:spPr>
          <a:xfrm>
            <a:off x="6080235" y="2958662"/>
            <a:ext cx="84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х2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Box 182">
            <a:hlinkClick r:id="" action="ppaction://noaction">
              <a:snd r:embed="rId52" name="Sektor-plus-na-barabane1.wav"/>
            </a:hlinkClick>
          </p:cNvPr>
          <p:cNvSpPr txBox="1"/>
          <p:nvPr/>
        </p:nvSpPr>
        <p:spPr>
          <a:xfrm>
            <a:off x="7078717" y="2942897"/>
            <a:ext cx="6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6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Box 183">
            <a:hlinkClick r:id="" action="ppaction://noaction">
              <a:snd r:embed="rId53" name="Sektor-Priz.wav"/>
            </a:hlinkClick>
          </p:cNvPr>
          <p:cNvSpPr txBox="1"/>
          <p:nvPr/>
        </p:nvSpPr>
        <p:spPr>
          <a:xfrm>
            <a:off x="7893268" y="2958662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Приз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Стрелка вправо 184"/>
          <p:cNvSpPr/>
          <p:nvPr/>
        </p:nvSpPr>
        <p:spPr>
          <a:xfrm>
            <a:off x="9364717" y="3137337"/>
            <a:ext cx="1024759" cy="362607"/>
          </a:xfrm>
          <a:prstGeom prst="right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TextBox 185"/>
          <p:cNvSpPr txBox="1"/>
          <p:nvPr/>
        </p:nvSpPr>
        <p:spPr>
          <a:xfrm>
            <a:off x="10568151" y="298493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Шанс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7" name="Рисунок 186" descr="shkatulka-gold.png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671145" y="5770414"/>
            <a:ext cx="1250723" cy="108758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88" name="Picture 2" descr="D:\Natalia\ЖОНКИНА ПИСАНИНА\__20121003_178231139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6822" y="4477407"/>
            <a:ext cx="1426117" cy="12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2" descr="D:\Natalia\ЖОНКИНА ПИСАНИНА\__20121003_178231139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7046"/>
            <a:ext cx="1418897" cy="12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3"/>
          <p:cNvPicPr>
            <a:picLocks noChangeAspect="1" noChangeArrowheads="1" noCrop="1"/>
          </p:cNvPicPr>
          <p:nvPr/>
        </p:nvPicPr>
        <p:blipFill>
          <a:blip r:embed="rId5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717" y="5849937"/>
            <a:ext cx="1192213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91" name="Прямоугольник 190"/>
          <p:cNvSpPr>
            <a:spLocks noChangeArrowheads="1"/>
          </p:cNvSpPr>
          <p:nvPr/>
        </p:nvSpPr>
        <p:spPr bwMode="auto">
          <a:xfrm>
            <a:off x="0" y="4419600"/>
            <a:ext cx="1450428" cy="2438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2" name="Прямоугольник 191"/>
          <p:cNvSpPr>
            <a:spLocks noChangeArrowheads="1"/>
          </p:cNvSpPr>
          <p:nvPr/>
        </p:nvSpPr>
        <p:spPr bwMode="auto">
          <a:xfrm>
            <a:off x="1587061" y="4419600"/>
            <a:ext cx="1450428" cy="2438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" name="Прямоугольник 192">
            <a:hlinkClick r:id="" action="ppaction://noaction">
              <a:snd r:embed="rId57" name="Sektor-Priz.wav"/>
            </a:hlinkClick>
          </p:cNvPr>
          <p:cNvSpPr>
            <a:spLocks noChangeArrowheads="1"/>
          </p:cNvSpPr>
          <p:nvPr/>
        </p:nvSpPr>
        <p:spPr bwMode="auto">
          <a:xfrm>
            <a:off x="0" y="4326340"/>
            <a:ext cx="3070746" cy="253166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6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Приз</a:t>
            </a:r>
            <a:endParaRPr lang="ru-RU" sz="6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8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t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st-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nia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nia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y-net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ama-dorogaya-da-chto-proisho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Zrya-ya-syuda-prish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et-ne-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Ot-molodec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a-porazhon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-izdevaetes-chto-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akoy-bukvy-zdes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Oi-net-neverno-Krutite-barab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Prost-zamechatelno-Takoy-bukve-zdes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ama-dorogaya-da-chto-proisho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Ya-s-uma-soy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Zrya-ya-syuda-prish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a-porazhon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ama-dorogaya-da-chto-proisho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Prost-zamechatelno-Takoy-bukve-zdes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ama-dorogaya-da-chto-proisho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Ya-s-uma-soy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Oi-net-neverno-Krutite-barab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-izdevaetes-chto-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bsolutno-toc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st-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bsolutno-toc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t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4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5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5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26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00000">
                                      <p:cBhvr>
                                        <p:cTn id="26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7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0">
                                      <p:cBhvr>
                                        <p:cTn id="27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28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28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">
                                      <p:cBhvr>
                                        <p:cTn id="28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2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  <p:bldP spid="191" grpId="0" animBg="1"/>
      <p:bldP spid="192" grpId="0" animBg="1"/>
      <p:bldP spid="1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V-efire-2-troyk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5"/>
          <a:stretch>
            <a:fillRect/>
          </a:stretch>
        </p:blipFill>
        <p:spPr>
          <a:xfrm>
            <a:off x="12438993" y="328449"/>
            <a:ext cx="304800" cy="304800"/>
          </a:xfrm>
          <a:prstGeom prst="rect">
            <a:avLst/>
          </a:prstGeom>
        </p:spPr>
      </p:pic>
      <p:pic>
        <p:nvPicPr>
          <p:cNvPr id="22" name="Vot-zadanie-na-2-tur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6"/>
          <a:stretch>
            <a:fillRect/>
          </a:stretch>
        </p:blipFill>
        <p:spPr>
          <a:xfrm>
            <a:off x="12517820" y="848710"/>
            <a:ext cx="304800" cy="304800"/>
          </a:xfrm>
          <a:prstGeom prst="rect">
            <a:avLst/>
          </a:prstGeom>
        </p:spPr>
      </p:pic>
      <p:pic>
        <p:nvPicPr>
          <p:cNvPr id="92" name="Рисунок 91" descr="Основа голубая3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3" name="Text Box 34"/>
          <p:cNvSpPr txBox="1">
            <a:spLocks noChangeArrowheads="1"/>
          </p:cNvSpPr>
          <p:nvPr/>
        </p:nvSpPr>
        <p:spPr bwMode="auto">
          <a:xfrm>
            <a:off x="8915400" y="1533854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u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9" name="Text Box 35"/>
          <p:cNvSpPr txBox="1">
            <a:spLocks noChangeArrowheads="1"/>
          </p:cNvSpPr>
          <p:nvPr/>
        </p:nvSpPr>
        <p:spPr bwMode="auto">
          <a:xfrm>
            <a:off x="7848600" y="1533854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t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00" name="Text Box 36"/>
          <p:cNvSpPr txBox="1">
            <a:spLocks noChangeArrowheads="1"/>
          </p:cNvSpPr>
          <p:nvPr/>
        </p:nvSpPr>
        <p:spPr bwMode="auto">
          <a:xfrm>
            <a:off x="9982200" y="1533854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r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01" name="Text Box 37"/>
          <p:cNvSpPr txBox="1">
            <a:spLocks noChangeArrowheads="1"/>
          </p:cNvSpPr>
          <p:nvPr/>
        </p:nvSpPr>
        <p:spPr bwMode="auto">
          <a:xfrm>
            <a:off x="11049000" y="1533854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e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02" name="Text Box 38"/>
          <p:cNvSpPr txBox="1">
            <a:spLocks noChangeArrowheads="1"/>
          </p:cNvSpPr>
          <p:nvPr/>
        </p:nvSpPr>
        <p:spPr bwMode="auto">
          <a:xfrm>
            <a:off x="6781800" y="1533854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>
                <a:solidFill>
                  <a:srgbClr val="FFFF00"/>
                </a:solidFill>
                <a:cs typeface="Arial" pitchFamily="34" charset="0"/>
              </a:rPr>
              <a:t>c</a:t>
            </a:r>
            <a:endParaRPr lang="ru-RU" sz="72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03" name="AutoShape 41"/>
          <p:cNvSpPr>
            <a:spLocks noChangeArrowheads="1"/>
          </p:cNvSpPr>
          <p:nvPr/>
        </p:nvSpPr>
        <p:spPr bwMode="auto">
          <a:xfrm>
            <a:off x="6810702" y="1486557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" name="AutoShape 41"/>
          <p:cNvSpPr>
            <a:spLocks noChangeArrowheads="1"/>
          </p:cNvSpPr>
          <p:nvPr/>
        </p:nvSpPr>
        <p:spPr bwMode="auto">
          <a:xfrm>
            <a:off x="7940567" y="1486558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" name="AutoShape 41"/>
          <p:cNvSpPr>
            <a:spLocks noChangeArrowheads="1"/>
          </p:cNvSpPr>
          <p:nvPr/>
        </p:nvSpPr>
        <p:spPr bwMode="auto">
          <a:xfrm>
            <a:off x="8978463" y="1518088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" name="AutoShape 41"/>
          <p:cNvSpPr>
            <a:spLocks noChangeArrowheads="1"/>
          </p:cNvSpPr>
          <p:nvPr/>
        </p:nvSpPr>
        <p:spPr bwMode="auto">
          <a:xfrm>
            <a:off x="9997966" y="1518088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7" name="AutoShape 41"/>
          <p:cNvSpPr>
            <a:spLocks noChangeArrowheads="1"/>
          </p:cNvSpPr>
          <p:nvPr/>
        </p:nvSpPr>
        <p:spPr bwMode="auto">
          <a:xfrm>
            <a:off x="11049000" y="1533854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" name="Text Box 35"/>
          <p:cNvSpPr txBox="1">
            <a:spLocks noChangeArrowheads="1"/>
          </p:cNvSpPr>
          <p:nvPr/>
        </p:nvSpPr>
        <p:spPr bwMode="auto">
          <a:xfrm>
            <a:off x="5715000" y="1533854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i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09" name="Text Box 38"/>
          <p:cNvSpPr txBox="1">
            <a:spLocks noChangeArrowheads="1"/>
          </p:cNvSpPr>
          <p:nvPr/>
        </p:nvSpPr>
        <p:spPr bwMode="auto">
          <a:xfrm>
            <a:off x="4648200" y="1533854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>
                <a:solidFill>
                  <a:srgbClr val="FFFF00"/>
                </a:solidFill>
                <a:cs typeface="Arial" pitchFamily="34" charset="0"/>
              </a:rPr>
              <a:t>p</a:t>
            </a:r>
            <a:endParaRPr lang="ru-RU" sz="72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10" name="AutoShape 41"/>
          <p:cNvSpPr>
            <a:spLocks noChangeArrowheads="1"/>
          </p:cNvSpPr>
          <p:nvPr/>
        </p:nvSpPr>
        <p:spPr bwMode="auto">
          <a:xfrm>
            <a:off x="4648199" y="1518088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1" name="AutoShape 41"/>
          <p:cNvSpPr>
            <a:spLocks noChangeArrowheads="1"/>
          </p:cNvSpPr>
          <p:nvPr/>
        </p:nvSpPr>
        <p:spPr bwMode="auto">
          <a:xfrm>
            <a:off x="5825357" y="1486557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" name="Рисунок 45" descr="A_новый размер.jp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20040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Рисунок 46" descr="B_новый размер.jp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2100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Рисунок 47" descr="C_новый размер.jpg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2006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Рисунок 48" descr="D_новый размер.jpg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1912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Рисунок 49" descr="E_новый размер.jp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1818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Рисунок 50" descr="F_новый размер.jpg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81724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Рисунок 51" descr="G_новый размер.jpg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91630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Рисунок 59" descr="H_новый размер.jpg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01536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Рисунок 60" descr="I_новый размер.jpg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111442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Рисунок 61" descr="J_новый размер.jpg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2004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Рисунок 62" descr="K_новый размер.jpg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1910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Рисунок 63" descr="L_новый размер.jpg"/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51816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Рисунок 64" descr="M_новый размер.jpg"/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61722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Рисунок 65" descr="N_новый размер.jpg"/>
          <p:cNvPicPr>
            <a:picLocks noChangeAspect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71628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Рисунок 66" descr="O_новый размер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81534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Рисунок 67" descr="P_новый размер.jpg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91440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Рисунок 68" descr="Q_новый размер.jpg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101346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Рисунок 69" descr="R_новый размер.jpg"/>
          <p:cNvPicPr>
            <a:picLocks noChangeAspect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1114425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Рисунок 70" descr="S_новый размер.jpg"/>
          <p:cNvPicPr>
            <a:picLocks noChangeAspect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41910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Рисунок 71" descr="T_новый размер.jpg"/>
          <p:cNvPicPr>
            <a:picLocks noChangeAspect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51816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Рисунок 72" descr="U_новый размер.jpg"/>
          <p:cNvPicPr>
            <a:picLocks noChangeAspect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61722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Рисунок 73" descr="V_новый размер.jpg"/>
          <p:cNvPicPr>
            <a:picLocks noChangeAspect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71628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Рисунок 74" descr="W_новый размер.jpg"/>
          <p:cNvPicPr>
            <a:picLocks noChangeAspect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81534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Рисунок 75" descr="X_новый размер.jpg"/>
          <p:cNvPicPr>
            <a:picLocks noChangeAspect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91440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Рисунок 76" descr="Y_новый размер.jpg"/>
          <p:cNvPicPr>
            <a:picLocks noChangeAspect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101346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Рисунок 77" descr="Z_новый размер.jpg"/>
          <p:cNvPicPr>
            <a:picLocks noChangeAspect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1114425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Прямоугольник 137"/>
          <p:cNvSpPr/>
          <p:nvPr/>
        </p:nvSpPr>
        <p:spPr>
          <a:xfrm>
            <a:off x="4650828" y="0"/>
            <a:ext cx="7541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Продаётся в некоторых магазинах</a:t>
            </a:r>
            <a:endParaRPr lang="ru-RU" sz="4000" i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>
            <a:hlinkClick r:id="" action="ppaction://noaction">
              <a:snd r:embed="rId54" name="Davayte-nazovite-bukvu.wav"/>
            </a:hlinkClick>
          </p:cNvPr>
          <p:cNvSpPr txBox="1"/>
          <p:nvPr/>
        </p:nvSpPr>
        <p:spPr>
          <a:xfrm>
            <a:off x="5092262" y="2932386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1-6</a:t>
            </a:r>
            <a:endParaRPr lang="ru-RU" sz="36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Box 139">
            <a:hlinkClick r:id="" action="ppaction://noaction">
              <a:snd r:embed="rId55" name="U-Vas-nol.wav"/>
            </a:hlinkClick>
          </p:cNvPr>
          <p:cNvSpPr txBox="1"/>
          <p:nvPr/>
        </p:nvSpPr>
        <p:spPr>
          <a:xfrm>
            <a:off x="4256690" y="2927132"/>
            <a:ext cx="75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TextBox 140">
            <a:hlinkClick r:id="" action="ppaction://noaction">
              <a:snd r:embed="rId56" name="Vse-vashi-ochki-umnozhayutsya.wav"/>
            </a:hlinkClick>
          </p:cNvPr>
          <p:cNvSpPr txBox="1"/>
          <p:nvPr/>
        </p:nvSpPr>
        <p:spPr>
          <a:xfrm>
            <a:off x="6080235" y="2958662"/>
            <a:ext cx="84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х2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Box 141">
            <a:hlinkClick r:id="" action="ppaction://noaction">
              <a:snd r:embed="rId57" name="Sektor-plus-na-barabane1.wav"/>
            </a:hlinkClick>
          </p:cNvPr>
          <p:cNvSpPr txBox="1"/>
          <p:nvPr/>
        </p:nvSpPr>
        <p:spPr>
          <a:xfrm>
            <a:off x="7078717" y="2942897"/>
            <a:ext cx="6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6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42">
            <a:hlinkClick r:id="" action="ppaction://noaction">
              <a:snd r:embed="rId58" name="Sektor-Priz.wav"/>
            </a:hlinkClick>
          </p:cNvPr>
          <p:cNvSpPr txBox="1"/>
          <p:nvPr/>
        </p:nvSpPr>
        <p:spPr>
          <a:xfrm>
            <a:off x="7893268" y="2958662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Приз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Стрелка вправо 143"/>
          <p:cNvSpPr/>
          <p:nvPr/>
        </p:nvSpPr>
        <p:spPr>
          <a:xfrm>
            <a:off x="9364717" y="3137337"/>
            <a:ext cx="1024759" cy="362607"/>
          </a:xfrm>
          <a:prstGeom prst="right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TextBox 144"/>
          <p:cNvSpPr txBox="1"/>
          <p:nvPr/>
        </p:nvSpPr>
        <p:spPr>
          <a:xfrm>
            <a:off x="10568151" y="298493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Шанс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6" name="Группа 145"/>
          <p:cNvGrpSpPr/>
          <p:nvPr/>
        </p:nvGrpSpPr>
        <p:grpSpPr>
          <a:xfrm>
            <a:off x="177421" y="1"/>
            <a:ext cx="4217158" cy="4066262"/>
            <a:chOff x="0" y="0"/>
            <a:chExt cx="7112496" cy="6858000"/>
          </a:xfrm>
        </p:grpSpPr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12496" cy="6858000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>
            <a:xfrm rot="20452902">
              <a:off x="430270" y="3750371"/>
              <a:ext cx="1776089" cy="778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solidFill>
                    <a:srgbClr val="FFFF00"/>
                  </a:solidFill>
                </a:rPr>
                <a:t>Приз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 rot="1987009">
              <a:off x="4623826" y="4524462"/>
              <a:ext cx="1596042" cy="67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 smtClean="0">
                  <a:solidFill>
                    <a:srgbClr val="FFFF00"/>
                  </a:solidFill>
                </a:rPr>
                <a:t>Шанс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50" name="Rectangle 29"/>
            <p:cNvSpPr>
              <a:spLocks noChangeArrowheads="1"/>
            </p:cNvSpPr>
            <p:nvPr/>
          </p:nvSpPr>
          <p:spPr bwMode="auto">
            <a:xfrm rot="6227541">
              <a:off x="5695047" y="3512795"/>
              <a:ext cx="579483" cy="708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48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151" name="Line 41"/>
            <p:cNvSpPr>
              <a:spLocks noChangeShapeType="1"/>
            </p:cNvSpPr>
            <p:nvPr/>
          </p:nvSpPr>
          <p:spPr bwMode="auto">
            <a:xfrm rot="18893657">
              <a:off x="2494489" y="631601"/>
              <a:ext cx="873939" cy="458022"/>
            </a:xfrm>
            <a:prstGeom prst="line">
              <a:avLst/>
            </a:prstGeom>
            <a:noFill/>
            <a:ln w="76200" cmpd="sng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sz="4800"/>
            </a:p>
          </p:txBody>
        </p:sp>
        <p:sp>
          <p:nvSpPr>
            <p:cNvPr id="152" name="Rectangle 40"/>
            <p:cNvSpPr>
              <a:spLocks noChangeArrowheads="1"/>
            </p:cNvSpPr>
            <p:nvPr/>
          </p:nvSpPr>
          <p:spPr bwMode="auto">
            <a:xfrm rot="1127178">
              <a:off x="3697998" y="662741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Rectangle 40"/>
            <p:cNvSpPr>
              <a:spLocks noChangeArrowheads="1"/>
            </p:cNvSpPr>
            <p:nvPr/>
          </p:nvSpPr>
          <p:spPr bwMode="auto">
            <a:xfrm rot="19001790">
              <a:off x="1134092" y="1366470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Rectangle 40"/>
            <p:cNvSpPr>
              <a:spLocks noChangeArrowheads="1"/>
            </p:cNvSpPr>
            <p:nvPr/>
          </p:nvSpPr>
          <p:spPr bwMode="auto">
            <a:xfrm rot="17110277">
              <a:off x="615880" y="2544940"/>
              <a:ext cx="807797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Rectangle 40"/>
            <p:cNvSpPr>
              <a:spLocks noChangeArrowheads="1"/>
            </p:cNvSpPr>
            <p:nvPr/>
          </p:nvSpPr>
          <p:spPr bwMode="auto">
            <a:xfrm rot="13364241">
              <a:off x="1561922" y="4873030"/>
              <a:ext cx="79922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Rectangle 40"/>
            <p:cNvSpPr>
              <a:spLocks noChangeArrowheads="1"/>
            </p:cNvSpPr>
            <p:nvPr/>
          </p:nvSpPr>
          <p:spPr bwMode="auto">
            <a:xfrm rot="11584909">
              <a:off x="2779322" y="5433505"/>
              <a:ext cx="789793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Rectangle 40"/>
            <p:cNvSpPr>
              <a:spLocks noChangeArrowheads="1"/>
            </p:cNvSpPr>
            <p:nvPr/>
          </p:nvSpPr>
          <p:spPr bwMode="auto">
            <a:xfrm rot="2579972">
              <a:off x="4715495" y="1397846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x2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Rectangle 40"/>
            <p:cNvSpPr>
              <a:spLocks noChangeArrowheads="1"/>
            </p:cNvSpPr>
            <p:nvPr/>
          </p:nvSpPr>
          <p:spPr bwMode="auto">
            <a:xfrm rot="3740738">
              <a:off x="5396811" y="2253977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Rectangle 40"/>
            <p:cNvSpPr>
              <a:spLocks noChangeArrowheads="1"/>
            </p:cNvSpPr>
            <p:nvPr/>
          </p:nvSpPr>
          <p:spPr bwMode="auto">
            <a:xfrm rot="9432892">
              <a:off x="3931083" y="5467824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60" name="Рисунок 159" descr="Рисунок2.png"/>
          <p:cNvPicPr>
            <a:picLocks noChangeAspect="1"/>
          </p:cNvPicPr>
          <p:nvPr/>
        </p:nvPicPr>
        <p:blipFill>
          <a:blip r:embed="rId60" cstate="email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tretch>
            <a:fillRect/>
          </a:stretch>
        </p:blipFill>
        <p:spPr>
          <a:xfrm rot="20767673">
            <a:off x="625092" y="1642044"/>
            <a:ext cx="1921725" cy="791984"/>
          </a:xfrm>
          <a:prstGeom prst="rect">
            <a:avLst/>
          </a:prstGeom>
        </p:spPr>
      </p:pic>
      <p:pic>
        <p:nvPicPr>
          <p:cNvPr id="161" name="Рисунок 160" descr="shkatulka-gold.png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84323" y="5770414"/>
            <a:ext cx="1250723" cy="108758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62" name="Picture 2" descr="D:\Natalia\ЖОНКИНА ПИСАНИНА\__20121003_178231139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03987"/>
            <a:ext cx="1426117" cy="12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Прямоугольник 162"/>
          <p:cNvSpPr>
            <a:spLocks noChangeArrowheads="1"/>
          </p:cNvSpPr>
          <p:nvPr/>
        </p:nvSpPr>
        <p:spPr bwMode="auto">
          <a:xfrm>
            <a:off x="239" y="4248150"/>
            <a:ext cx="1450428" cy="2609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4" name="Picture 2" descr="D:\Natalia\ЖОНКИНА ПИСАНИНА\__20121003_178231139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9255" y="4367046"/>
            <a:ext cx="1418897" cy="12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3"/>
          <p:cNvPicPr>
            <a:picLocks noChangeAspect="1" noChangeArrowheads="1" noCrop="1"/>
          </p:cNvPicPr>
          <p:nvPr/>
        </p:nvPicPr>
        <p:blipFill>
          <a:blip r:embed="rId6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9972" y="5849937"/>
            <a:ext cx="1192213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66" name="Прямоугольник 165"/>
          <p:cNvSpPr>
            <a:spLocks noChangeArrowheads="1"/>
          </p:cNvSpPr>
          <p:nvPr/>
        </p:nvSpPr>
        <p:spPr bwMode="auto">
          <a:xfrm>
            <a:off x="1529255" y="4267200"/>
            <a:ext cx="1450428" cy="2590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453813" y="704433"/>
            <a:ext cx="738187" cy="509588"/>
          </a:xfrm>
          <a:prstGeom prst="actionButtonForwardNex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" name="Прямоугольник 167">
            <a:hlinkClick r:id="" action="ppaction://noaction">
              <a:snd r:embed="rId58" name="Sektor-Priz.wav"/>
            </a:hlinkClick>
          </p:cNvPr>
          <p:cNvSpPr>
            <a:spLocks noChangeArrowheads="1"/>
          </p:cNvSpPr>
          <p:nvPr/>
        </p:nvSpPr>
        <p:spPr bwMode="auto">
          <a:xfrm>
            <a:off x="0" y="4248150"/>
            <a:ext cx="3070746" cy="26098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6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Приз</a:t>
            </a:r>
            <a:endParaRPr lang="ru-RU" sz="6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9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0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t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t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nia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st-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bsolutno-toc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t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to-zh-budet-sporit-s-et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y-net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to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Ho-ho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a-s-uma-schas-soy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-izdevaetes-chto-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Mama-dorogaya-da-chto-proisho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Zrya-ya-syuda-prish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M-Takoy-bukvy-zdes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Ot-molodec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Net-ne-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Prost-zamechatelno-Takoy-bukve-zdes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Ugu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Mama-dorogaya-da-chto-proisho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Ha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y-net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Mama-dorogaya-da-chto-proisho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Ya-s-uma-soy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to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Ya-porazhon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nia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to-zh-budet-sporit-s-et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t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st-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rost-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6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7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27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8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00000">
                                      <p:cBhvr>
                                        <p:cTn id="28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8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0">
                                      <p:cBhvr>
                                        <p:cTn id="29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29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30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">
                                      <p:cBhvr>
                                        <p:cTn id="30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30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  <p:bldP spid="110" grpId="0" animBg="1"/>
      <p:bldP spid="111" grpId="0" animBg="1"/>
      <p:bldP spid="163" grpId="0" animBg="1"/>
      <p:bldP spid="166" grpId="0" animBg="1"/>
      <p:bldP spid="1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снова голубая3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8915400" y="1533853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h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7848600" y="1533853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c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9982200" y="1533853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e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1049000" y="1533853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r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6781800" y="1533853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a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0" name="AutoShape 41"/>
          <p:cNvSpPr>
            <a:spLocks noChangeArrowheads="1"/>
          </p:cNvSpPr>
          <p:nvPr/>
        </p:nvSpPr>
        <p:spPr bwMode="auto">
          <a:xfrm>
            <a:off x="6876393" y="1502323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1"/>
          <p:cNvSpPr>
            <a:spLocks noChangeArrowheads="1"/>
          </p:cNvSpPr>
          <p:nvPr/>
        </p:nvSpPr>
        <p:spPr bwMode="auto">
          <a:xfrm>
            <a:off x="7848600" y="1486557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8918027" y="1518087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9934904" y="1502323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11049000" y="1486557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5715000" y="1533853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e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4648200" y="1533853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t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4616669" y="1470791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1"/>
          <p:cNvSpPr>
            <a:spLocks noChangeArrowheads="1"/>
          </p:cNvSpPr>
          <p:nvPr/>
        </p:nvSpPr>
        <p:spPr bwMode="auto">
          <a:xfrm>
            <a:off x="5717628" y="1470791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Рисунок 45" descr="A_новый размер.jp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20040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46" descr="B_новый размер.jp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2100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7" descr="C_новый размер.jp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2006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48" descr="D_новый размер.jpg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1912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49" descr="E_новый размер.jpg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1818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50" descr="F_новый размер.jp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81724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51" descr="G_новый размер.jpg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91630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59" descr="H_новый размер.jpg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01536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60" descr="I_новый размер.jpg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11442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61" descr="J_новый размер.jpg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32004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62" descr="K_новый размер.jpg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41910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63" descr="L_новый размер.jpg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51816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64" descr="M_новый размер.jpg"/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61722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65" descr="N_новый размер.jpg"/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71628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66" descr="O_новый размер.jpg"/>
          <p:cNvPicPr>
            <a:picLocks noChangeAspect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81534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67" descr="P_новый размер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91440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68" descr="Q_новый размер.jpg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101346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69" descr="R_новый размер.jpg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1114425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70" descr="S_новый размер.jpg"/>
          <p:cNvPicPr>
            <a:picLocks noChangeAspect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41910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71" descr="T_новый размер.jpg"/>
          <p:cNvPicPr>
            <a:picLocks noChangeAspect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51816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72" descr="U_новый размер.jpg"/>
          <p:cNvPicPr>
            <a:picLocks noChangeAspect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61722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73" descr="V_новый размер.jpg"/>
          <p:cNvPicPr>
            <a:picLocks noChangeAspect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71628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74" descr="W_новый размер.jpg"/>
          <p:cNvPicPr>
            <a:picLocks noChangeAspect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81534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75" descr="X_новый размер.jpg"/>
          <p:cNvPicPr>
            <a:picLocks noChangeAspect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91440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76" descr="Y_новый размер.jpg"/>
          <p:cNvPicPr>
            <a:picLocks noChangeAspect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101346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77" descr="Z_новый размер.jpg"/>
          <p:cNvPicPr>
            <a:picLocks noChangeAspect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1114425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>
            <a:hlinkClick r:id="" action="ppaction://noaction">
              <a:snd r:embed="rId53" name="Davayte-nazovite-bukvu.wav"/>
            </a:hlinkClick>
          </p:cNvPr>
          <p:cNvSpPr txBox="1"/>
          <p:nvPr/>
        </p:nvSpPr>
        <p:spPr>
          <a:xfrm>
            <a:off x="5092262" y="2932386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1-6</a:t>
            </a:r>
            <a:endParaRPr lang="ru-RU" sz="36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hlinkClick r:id="" action="ppaction://noaction">
              <a:snd r:embed="rId54" name="U-Vas-nol.wav"/>
            </a:hlinkClick>
          </p:cNvPr>
          <p:cNvSpPr txBox="1"/>
          <p:nvPr/>
        </p:nvSpPr>
        <p:spPr>
          <a:xfrm>
            <a:off x="4256690" y="2927132"/>
            <a:ext cx="75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hlinkClick r:id="" action="ppaction://noaction">
              <a:snd r:embed="rId55" name="Vse-vashi-ochki-umnozhayutsya.wav"/>
            </a:hlinkClick>
          </p:cNvPr>
          <p:cNvSpPr txBox="1"/>
          <p:nvPr/>
        </p:nvSpPr>
        <p:spPr>
          <a:xfrm>
            <a:off x="6080235" y="2958662"/>
            <a:ext cx="84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х2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hlinkClick r:id="" action="ppaction://noaction">
              <a:snd r:embed="rId56" name="Sektor-plus-na-barabane1.wav"/>
            </a:hlinkClick>
          </p:cNvPr>
          <p:cNvSpPr txBox="1"/>
          <p:nvPr/>
        </p:nvSpPr>
        <p:spPr>
          <a:xfrm>
            <a:off x="7078717" y="2942897"/>
            <a:ext cx="6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6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hlinkClick r:id="" action="ppaction://noaction">
              <a:snd r:embed="rId57" name="Sektor-Priz.wav"/>
            </a:hlinkClick>
          </p:cNvPr>
          <p:cNvSpPr txBox="1"/>
          <p:nvPr/>
        </p:nvSpPr>
        <p:spPr>
          <a:xfrm>
            <a:off x="7893268" y="2958662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Приз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9364717" y="3137337"/>
            <a:ext cx="1024759" cy="362607"/>
          </a:xfrm>
          <a:prstGeom prst="right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0568151" y="298493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Шанс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45876" y="0"/>
            <a:ext cx="7746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Вы видите его очень часто</a:t>
            </a:r>
            <a:endParaRPr lang="ru-RU" sz="4000" i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V-fire-3-troyk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8"/>
          <a:stretch>
            <a:fillRect/>
          </a:stretch>
        </p:blipFill>
        <p:spPr>
          <a:xfrm>
            <a:off x="12192000" y="0"/>
            <a:ext cx="304800" cy="304800"/>
          </a:xfrm>
          <a:prstGeom prst="rect">
            <a:avLst/>
          </a:prstGeom>
        </p:spPr>
      </p:pic>
      <p:pic>
        <p:nvPicPr>
          <p:cNvPr id="54" name="Vot-zadanie-na-3-tur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9"/>
          <a:stretch>
            <a:fillRect/>
          </a:stretch>
        </p:blipFill>
        <p:spPr>
          <a:xfrm>
            <a:off x="12192000" y="441434"/>
            <a:ext cx="304800" cy="304800"/>
          </a:xfrm>
          <a:prstGeom prst="rect">
            <a:avLst/>
          </a:prstGeom>
        </p:spPr>
      </p:pic>
      <p:sp>
        <p:nvSpPr>
          <p:cNvPr id="55" name="TextBox 54">
            <a:hlinkClick r:id="" action="ppaction://noaction">
              <a:snd r:embed="rId54" name="U-Vas-nol.wav"/>
            </a:hlinkClick>
          </p:cNvPr>
          <p:cNvSpPr txBox="1"/>
          <p:nvPr/>
        </p:nvSpPr>
        <p:spPr>
          <a:xfrm>
            <a:off x="4256690" y="2927132"/>
            <a:ext cx="75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177421" y="1"/>
            <a:ext cx="4217158" cy="4066262"/>
            <a:chOff x="0" y="0"/>
            <a:chExt cx="7112496" cy="6858000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12496" cy="685800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 rot="20452902">
              <a:off x="430270" y="3750371"/>
              <a:ext cx="1776089" cy="778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solidFill>
                    <a:srgbClr val="FFFF00"/>
                  </a:solidFill>
                </a:rPr>
                <a:t>Приз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987009">
              <a:off x="4623826" y="4524462"/>
              <a:ext cx="1596042" cy="67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 smtClean="0">
                  <a:solidFill>
                    <a:srgbClr val="FFFF00"/>
                  </a:solidFill>
                </a:rPr>
                <a:t>Шанс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60" name="Rectangle 29"/>
            <p:cNvSpPr>
              <a:spLocks noChangeArrowheads="1"/>
            </p:cNvSpPr>
            <p:nvPr/>
          </p:nvSpPr>
          <p:spPr bwMode="auto">
            <a:xfrm rot="6227541">
              <a:off x="5695047" y="3512795"/>
              <a:ext cx="579483" cy="708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48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61" name="Line 41"/>
            <p:cNvSpPr>
              <a:spLocks noChangeShapeType="1"/>
            </p:cNvSpPr>
            <p:nvPr/>
          </p:nvSpPr>
          <p:spPr bwMode="auto">
            <a:xfrm rot="18893657">
              <a:off x="2494489" y="631601"/>
              <a:ext cx="873939" cy="458022"/>
            </a:xfrm>
            <a:prstGeom prst="line">
              <a:avLst/>
            </a:prstGeom>
            <a:noFill/>
            <a:ln w="76200" cmpd="sng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sz="4800"/>
            </a:p>
          </p:txBody>
        </p:sp>
        <p:sp>
          <p:nvSpPr>
            <p:cNvPr id="62" name="Rectangle 40"/>
            <p:cNvSpPr>
              <a:spLocks noChangeArrowheads="1"/>
            </p:cNvSpPr>
            <p:nvPr/>
          </p:nvSpPr>
          <p:spPr bwMode="auto">
            <a:xfrm rot="1127178">
              <a:off x="3697998" y="662741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Rectangle 40"/>
            <p:cNvSpPr>
              <a:spLocks noChangeArrowheads="1"/>
            </p:cNvSpPr>
            <p:nvPr/>
          </p:nvSpPr>
          <p:spPr bwMode="auto">
            <a:xfrm rot="19001790">
              <a:off x="1134092" y="1366470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Rectangle 40"/>
            <p:cNvSpPr>
              <a:spLocks noChangeArrowheads="1"/>
            </p:cNvSpPr>
            <p:nvPr/>
          </p:nvSpPr>
          <p:spPr bwMode="auto">
            <a:xfrm rot="17110277">
              <a:off x="615880" y="2544940"/>
              <a:ext cx="807797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Rectangle 40"/>
            <p:cNvSpPr>
              <a:spLocks noChangeArrowheads="1"/>
            </p:cNvSpPr>
            <p:nvPr/>
          </p:nvSpPr>
          <p:spPr bwMode="auto">
            <a:xfrm rot="13364241">
              <a:off x="1561922" y="4873030"/>
              <a:ext cx="79922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 rot="11584909">
              <a:off x="2779322" y="5433505"/>
              <a:ext cx="789793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Rectangle 40"/>
            <p:cNvSpPr>
              <a:spLocks noChangeArrowheads="1"/>
            </p:cNvSpPr>
            <p:nvPr/>
          </p:nvSpPr>
          <p:spPr bwMode="auto">
            <a:xfrm rot="2579972">
              <a:off x="4715495" y="1397846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x2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Rectangle 40"/>
            <p:cNvSpPr>
              <a:spLocks noChangeArrowheads="1"/>
            </p:cNvSpPr>
            <p:nvPr/>
          </p:nvSpPr>
          <p:spPr bwMode="auto">
            <a:xfrm rot="3740738">
              <a:off x="5396811" y="2253977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Rectangle 40"/>
            <p:cNvSpPr>
              <a:spLocks noChangeArrowheads="1"/>
            </p:cNvSpPr>
            <p:nvPr/>
          </p:nvSpPr>
          <p:spPr bwMode="auto">
            <a:xfrm rot="9432892">
              <a:off x="3931083" y="5467824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0" name="Рисунок 69" descr="Рисунок2.png"/>
          <p:cNvPicPr>
            <a:picLocks noChangeAspect="1"/>
          </p:cNvPicPr>
          <p:nvPr/>
        </p:nvPicPr>
        <p:blipFill>
          <a:blip r:embed="rId61" cstate="email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tretch>
            <a:fillRect/>
          </a:stretch>
        </p:blipFill>
        <p:spPr>
          <a:xfrm rot="20767673">
            <a:off x="625092" y="1642044"/>
            <a:ext cx="1921725" cy="791984"/>
          </a:xfrm>
          <a:prstGeom prst="rect">
            <a:avLst/>
          </a:prstGeom>
        </p:spPr>
      </p:pic>
      <p:pic>
        <p:nvPicPr>
          <p:cNvPr id="71" name="Рисунок 70" descr="shkatulka-gold.png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671145" y="5770414"/>
            <a:ext cx="1250723" cy="108758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2" name="Picture 2" descr="D:\Natalia\ЖОНКИНА ПИСАНИНА\__20121003_178231139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6822" y="4477407"/>
            <a:ext cx="1426117" cy="12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 descr="D:\Natalia\ЖОНКИНА ПИСАНИНА\__20121003_178231139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7046"/>
            <a:ext cx="1418897" cy="12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3"/>
          <p:cNvPicPr>
            <a:picLocks noChangeAspect="1" noChangeArrowheads="1" noCrop="1"/>
          </p:cNvPicPr>
          <p:nvPr/>
        </p:nvPicPr>
        <p:blipFill>
          <a:blip r:embed="rId6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717" y="5849937"/>
            <a:ext cx="1192213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0" y="4381500"/>
            <a:ext cx="1450428" cy="2476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1587061" y="4457700"/>
            <a:ext cx="1450428" cy="24003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453813" y="767495"/>
            <a:ext cx="738187" cy="509588"/>
          </a:xfrm>
          <a:prstGeom prst="actionButtonForwardNex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" name="Прямоугольник 78">
            <a:hlinkClick r:id="" action="ppaction://noaction">
              <a:snd r:embed="rId57" name="Sektor-Priz.wav"/>
            </a:hlinkClick>
          </p:cNvPr>
          <p:cNvSpPr>
            <a:spLocks noChangeArrowheads="1"/>
          </p:cNvSpPr>
          <p:nvPr/>
        </p:nvSpPr>
        <p:spPr bwMode="auto">
          <a:xfrm>
            <a:off x="0" y="4326340"/>
            <a:ext cx="3070746" cy="253166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6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Приз</a:t>
            </a:r>
            <a:endParaRPr lang="ru-RU" sz="6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4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8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st-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-Vy-absolutno-prav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-Vy-absolutno-prav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t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tkroy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to-zh-budet-sporit-s-et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u-slava-bogu-Nakonec-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to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Zrya-ya-syuda-prish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rost-zamechatelno-Takoy-bukve-zdes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a-s-uma-schas-soy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Ho-ho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K-sozaleniyu-ne-ugada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Mama-dorogaya-da-chto-proisho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e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Oi-net-nevern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K-sozhaleniyu-ne-ugada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M-Takoy-bukvy-zdes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Mama-dorogaya-da-chto-proisho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Oy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Vy-izdevaetes-chto-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Ugu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Oi-net-neverno-Krutite-barab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to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Zrya-ya-syuda-prish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Ya-porazhon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a-s-uma-schas-soy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st-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-Vy-absolutno-prav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t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tkroy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to-zh-budet-sporit-s-et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u-slava-bogu-Nakonec-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>
                <p:cTn id="2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7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2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00000">
                                      <p:cBhvr>
                                        <p:cTn id="2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0">
                                      <p:cBhvr>
                                        <p:cTn id="29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29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30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">
                                      <p:cBhvr>
                                        <p:cTn id="30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30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75" grpId="0" animBg="1"/>
      <p:bldP spid="76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снова голубая3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V-efire-finasl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5"/>
          <a:stretch>
            <a:fillRect/>
          </a:stretch>
        </p:blipFill>
        <p:spPr>
          <a:xfrm>
            <a:off x="12391697" y="423041"/>
            <a:ext cx="304800" cy="304800"/>
          </a:xfrm>
          <a:prstGeom prst="rect">
            <a:avLst/>
          </a:prstGeom>
        </p:spPr>
      </p:pic>
      <p:pic>
        <p:nvPicPr>
          <p:cNvPr id="4" name="Vot-zadanie-na-finalny-tur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6"/>
          <a:stretch>
            <a:fillRect/>
          </a:stretch>
        </p:blipFill>
        <p:spPr>
          <a:xfrm>
            <a:off x="12423228" y="990600"/>
            <a:ext cx="304800" cy="304800"/>
          </a:xfrm>
          <a:prstGeom prst="rect">
            <a:avLst/>
          </a:prstGeom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8763000" y="1636329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h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7696200" y="1636329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t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9829800" y="1636329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e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10896600" y="1636329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r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6629400" y="1636329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o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1" name="AutoShape 41"/>
          <p:cNvSpPr>
            <a:spLocks noChangeArrowheads="1"/>
          </p:cNvSpPr>
          <p:nvPr/>
        </p:nvSpPr>
        <p:spPr bwMode="auto">
          <a:xfrm>
            <a:off x="6537435" y="1589033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7633138" y="1589033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8655269" y="1589032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9782504" y="1604798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10833537" y="1589033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5562600" y="1636329"/>
            <a:ext cx="1066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m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5533696" y="1620563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Рисунок 45" descr="A_новый размер.jp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20040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46" descr="B_новый размер.jp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2100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47" descr="C_новый размер.jp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2006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8" descr="D_новый размер.jpg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1912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49" descr="E_новый размер.jpg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1818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50" descr="F_новый размер.jp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81724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51" descr="G_новый размер.jpg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91630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59" descr="H_новый размер.jpg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01536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60" descr="I_новый размер.jpg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11442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61" descr="J_новый размер.jpg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32004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62" descr="K_новый размер.jpg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41910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63" descr="L_новый размер.jpg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51816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64" descr="M_новый размер.jpg"/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61722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65" descr="N_новый размер.jpg"/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71628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66" descr="O_новый размер.jpg"/>
          <p:cNvPicPr>
            <a:picLocks noChangeAspect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81534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67" descr="P_новый размер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91440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68" descr="Q_новый размер.jpg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101346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69" descr="R_новый размер.jpg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1114425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0" descr="S_новый размер.jpg"/>
          <p:cNvPicPr>
            <a:picLocks noChangeAspect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41910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71" descr="T_новый размер.jpg"/>
          <p:cNvPicPr>
            <a:picLocks noChangeAspect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51816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72" descr="U_новый размер.jpg"/>
          <p:cNvPicPr>
            <a:picLocks noChangeAspect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61722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73" descr="V_новый размер.jpg"/>
          <p:cNvPicPr>
            <a:picLocks noChangeAspect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71628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74" descr="W_новый размер.jpg"/>
          <p:cNvPicPr>
            <a:picLocks noChangeAspect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81534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75" descr="X_новый размер.jpg"/>
          <p:cNvPicPr>
            <a:picLocks noChangeAspect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91440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76" descr="Y_новый размер.jpg"/>
          <p:cNvPicPr>
            <a:picLocks noChangeAspect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101346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77" descr="Z_новый размер.jpg"/>
          <p:cNvPicPr>
            <a:picLocks noChangeAspect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1114425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>
            <a:hlinkClick r:id="" action="ppaction://noaction">
              <a:snd r:embed="rId53" name="Davayte-nazovite-bukvu.wav"/>
            </a:hlinkClick>
          </p:cNvPr>
          <p:cNvSpPr txBox="1"/>
          <p:nvPr/>
        </p:nvSpPr>
        <p:spPr>
          <a:xfrm>
            <a:off x="5092262" y="2932386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1-6</a:t>
            </a:r>
            <a:endParaRPr lang="ru-RU" sz="36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hlinkClick r:id="" action="ppaction://noaction">
              <a:snd r:embed="rId54" name="U-Vas-nol.wav"/>
            </a:hlinkClick>
          </p:cNvPr>
          <p:cNvSpPr txBox="1"/>
          <p:nvPr/>
        </p:nvSpPr>
        <p:spPr>
          <a:xfrm>
            <a:off x="4256690" y="2927132"/>
            <a:ext cx="75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hlinkClick r:id="" action="ppaction://noaction">
              <a:snd r:embed="rId55" name="Vse-vashi-ochki-umnozhayutsya.wav"/>
            </a:hlinkClick>
          </p:cNvPr>
          <p:cNvSpPr txBox="1"/>
          <p:nvPr/>
        </p:nvSpPr>
        <p:spPr>
          <a:xfrm>
            <a:off x="6080235" y="2958662"/>
            <a:ext cx="84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х2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hlinkClick r:id="" action="ppaction://noaction">
              <a:snd r:embed="rId56" name="Sektor-plus-na-barabane1.wav"/>
            </a:hlinkClick>
          </p:cNvPr>
          <p:cNvSpPr txBox="1"/>
          <p:nvPr/>
        </p:nvSpPr>
        <p:spPr>
          <a:xfrm>
            <a:off x="7078717" y="2942897"/>
            <a:ext cx="6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6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hlinkClick r:id="" action="ppaction://noaction">
              <a:snd r:embed="rId57" name="Sektor-Priz.wav"/>
            </a:hlinkClick>
          </p:cNvPr>
          <p:cNvSpPr txBox="1"/>
          <p:nvPr/>
        </p:nvSpPr>
        <p:spPr>
          <a:xfrm>
            <a:off x="7893268" y="2958662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Приз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9364717" y="3137337"/>
            <a:ext cx="1024759" cy="362607"/>
          </a:xfrm>
          <a:prstGeom prst="right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0568151" y="298493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Шанс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hlinkClick r:id="" action="ppaction://noaction">
              <a:snd r:embed="rId54" name="U-Vas-nol.wav"/>
            </a:hlinkClick>
          </p:cNvPr>
          <p:cNvSpPr txBox="1"/>
          <p:nvPr/>
        </p:nvSpPr>
        <p:spPr>
          <a:xfrm>
            <a:off x="4256690" y="2927132"/>
            <a:ext cx="75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45876" y="204951"/>
            <a:ext cx="7746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Намного старше вас</a:t>
            </a:r>
            <a:endParaRPr lang="ru-RU" sz="4000" i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177421" y="1"/>
            <a:ext cx="4217158" cy="4066262"/>
            <a:chOff x="0" y="0"/>
            <a:chExt cx="7112496" cy="6858000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12496" cy="685800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 rot="20452902">
              <a:off x="430270" y="3750371"/>
              <a:ext cx="1776089" cy="778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solidFill>
                    <a:srgbClr val="FFFF00"/>
                  </a:solidFill>
                </a:rPr>
                <a:t>Приз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987009">
              <a:off x="4623826" y="4524462"/>
              <a:ext cx="1596042" cy="67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 smtClean="0">
                  <a:solidFill>
                    <a:srgbClr val="FFFF00"/>
                  </a:solidFill>
                </a:rPr>
                <a:t>Шанс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57" name="Rectangle 29"/>
            <p:cNvSpPr>
              <a:spLocks noChangeArrowheads="1"/>
            </p:cNvSpPr>
            <p:nvPr/>
          </p:nvSpPr>
          <p:spPr bwMode="auto">
            <a:xfrm rot="6227541">
              <a:off x="5695047" y="3512795"/>
              <a:ext cx="579483" cy="708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48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58" name="Line 41"/>
            <p:cNvSpPr>
              <a:spLocks noChangeShapeType="1"/>
            </p:cNvSpPr>
            <p:nvPr/>
          </p:nvSpPr>
          <p:spPr bwMode="auto">
            <a:xfrm rot="18893657">
              <a:off x="2494489" y="631601"/>
              <a:ext cx="873939" cy="458022"/>
            </a:xfrm>
            <a:prstGeom prst="line">
              <a:avLst/>
            </a:prstGeom>
            <a:noFill/>
            <a:ln w="76200" cmpd="sng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sz="4800"/>
            </a:p>
          </p:txBody>
        </p:sp>
        <p:sp>
          <p:nvSpPr>
            <p:cNvPr id="59" name="Rectangle 40"/>
            <p:cNvSpPr>
              <a:spLocks noChangeArrowheads="1"/>
            </p:cNvSpPr>
            <p:nvPr/>
          </p:nvSpPr>
          <p:spPr bwMode="auto">
            <a:xfrm rot="1127178">
              <a:off x="3697998" y="662741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Rectangle 40"/>
            <p:cNvSpPr>
              <a:spLocks noChangeArrowheads="1"/>
            </p:cNvSpPr>
            <p:nvPr/>
          </p:nvSpPr>
          <p:spPr bwMode="auto">
            <a:xfrm rot="19001790">
              <a:off x="1134092" y="1366470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Rectangle 40"/>
            <p:cNvSpPr>
              <a:spLocks noChangeArrowheads="1"/>
            </p:cNvSpPr>
            <p:nvPr/>
          </p:nvSpPr>
          <p:spPr bwMode="auto">
            <a:xfrm rot="17110277">
              <a:off x="615880" y="2544940"/>
              <a:ext cx="807797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Rectangle 40"/>
            <p:cNvSpPr>
              <a:spLocks noChangeArrowheads="1"/>
            </p:cNvSpPr>
            <p:nvPr/>
          </p:nvSpPr>
          <p:spPr bwMode="auto">
            <a:xfrm rot="13364241">
              <a:off x="1561922" y="4873030"/>
              <a:ext cx="79922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Rectangle 40"/>
            <p:cNvSpPr>
              <a:spLocks noChangeArrowheads="1"/>
            </p:cNvSpPr>
            <p:nvPr/>
          </p:nvSpPr>
          <p:spPr bwMode="auto">
            <a:xfrm rot="11584909">
              <a:off x="2779322" y="5433505"/>
              <a:ext cx="789793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Rectangle 40"/>
            <p:cNvSpPr>
              <a:spLocks noChangeArrowheads="1"/>
            </p:cNvSpPr>
            <p:nvPr/>
          </p:nvSpPr>
          <p:spPr bwMode="auto">
            <a:xfrm rot="2579972">
              <a:off x="4715495" y="1397846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x2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Rectangle 40"/>
            <p:cNvSpPr>
              <a:spLocks noChangeArrowheads="1"/>
            </p:cNvSpPr>
            <p:nvPr/>
          </p:nvSpPr>
          <p:spPr bwMode="auto">
            <a:xfrm rot="3740738">
              <a:off x="5396811" y="2253977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 rot="9432892">
              <a:off x="3931083" y="5467824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7" name="Рисунок 66" descr="Рисунок2.png"/>
          <p:cNvPicPr>
            <a:picLocks noChangeAspect="1"/>
          </p:cNvPicPr>
          <p:nvPr/>
        </p:nvPicPr>
        <p:blipFill>
          <a:blip r:embed="rId59" cstate="email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tretch>
            <a:fillRect/>
          </a:stretch>
        </p:blipFill>
        <p:spPr>
          <a:xfrm rot="20767673">
            <a:off x="625092" y="1642044"/>
            <a:ext cx="1921725" cy="791984"/>
          </a:xfrm>
          <a:prstGeom prst="rect">
            <a:avLst/>
          </a:prstGeom>
        </p:spPr>
      </p:pic>
      <p:pic>
        <p:nvPicPr>
          <p:cNvPr id="68" name="Рисунок 67" descr="shkatulka-gold.png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084" y="5770414"/>
            <a:ext cx="1250723" cy="108758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9" name="Picture 2" descr="D:\Natalia\ЖОНКИНА ПИСАНИНА\__20121003_178231139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51283"/>
            <a:ext cx="1426117" cy="12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0" y="4305300"/>
            <a:ext cx="1450428" cy="2552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4" name="Picture 2" descr="D:\Natalia\ЖОНКИНА ПИСАНИНА\__20121003_178231139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2828" y="4367046"/>
            <a:ext cx="1418897" cy="12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/>
          <p:cNvPicPr>
            <a:picLocks noChangeAspect="1" noChangeArrowheads="1" noCrop="1"/>
          </p:cNvPicPr>
          <p:nvPr/>
        </p:nvPicPr>
        <p:blipFill>
          <a:blip r:embed="rId6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3545" y="5849937"/>
            <a:ext cx="1192213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1602828" y="4343400"/>
            <a:ext cx="1450428" cy="2514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453813" y="767495"/>
            <a:ext cx="738187" cy="509588"/>
          </a:xfrm>
          <a:prstGeom prst="actionButtonForwardNex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" name="Прямоугольник 78">
            <a:hlinkClick r:id="" action="ppaction://noaction">
              <a:snd r:embed="rId57" name="Sektor-Priz.wav"/>
            </a:hlinkClick>
          </p:cNvPr>
          <p:cNvSpPr>
            <a:spLocks noChangeArrowheads="1"/>
          </p:cNvSpPr>
          <p:nvPr/>
        </p:nvSpPr>
        <p:spPr bwMode="auto">
          <a:xfrm>
            <a:off x="0" y="4326340"/>
            <a:ext cx="3070746" cy="253166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6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Приз</a:t>
            </a:r>
            <a:endParaRPr lang="ru-RU" sz="6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8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-Vy-absolutno-prav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nia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bsolutno-toc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to-zh-budet-sporit-s-et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st-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to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Hi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K-sozhaleniyu-ne-ugada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Zrya-ya-syuda-prish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Ya-s-uma-schas-soy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Ugu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Ot-molodec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o-ho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K-sozhaleniyu-ne-ugada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Vy-izdevaetes-chto-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Ya-porazhon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Takoy-bukvy-zdes-ne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to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Hi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Mama-dorogaya-da-chto-proisho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K-sozaleniyu-ne-ugada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Ay-net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Ya-s-uma-schas-soy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Ay-net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Zrya-ya-syuda-prish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to-zh-budet-sporit-s-et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bsolutno-toc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-Vy-absolutno-prav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rost-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nia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27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7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00000">
                                      <p:cBhvr>
                                        <p:cTn id="28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8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0">
                                      <p:cBhvr>
                                        <p:cTn id="28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29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2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">
                                      <p:cBhvr>
                                        <p:cTn id="30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30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73" grpId="0" animBg="1"/>
      <p:bldP spid="76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V-efire-superigr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3"/>
          <a:stretch>
            <a:fillRect/>
          </a:stretch>
        </p:blipFill>
        <p:spPr>
          <a:xfrm>
            <a:off x="12420600" y="723900"/>
            <a:ext cx="304800" cy="304800"/>
          </a:xfrm>
          <a:prstGeom prst="rect">
            <a:avLst/>
          </a:prstGeom>
        </p:spPr>
      </p:pic>
      <p:pic>
        <p:nvPicPr>
          <p:cNvPr id="145" name="Рисунок 144" descr="Основа голубая3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6" name="Text Box 34"/>
          <p:cNvSpPr txBox="1">
            <a:spLocks noChangeArrowheads="1"/>
          </p:cNvSpPr>
          <p:nvPr/>
        </p:nvSpPr>
        <p:spPr bwMode="auto">
          <a:xfrm>
            <a:off x="8715703" y="1439259"/>
            <a:ext cx="1066800" cy="12001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a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47" name="Text Box 35"/>
          <p:cNvSpPr txBox="1">
            <a:spLocks noChangeArrowheads="1"/>
          </p:cNvSpPr>
          <p:nvPr/>
        </p:nvSpPr>
        <p:spPr bwMode="auto">
          <a:xfrm>
            <a:off x="7648903" y="1439259"/>
            <a:ext cx="1066800" cy="12001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h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48" name="Text Box 36"/>
          <p:cNvSpPr txBox="1">
            <a:spLocks noChangeArrowheads="1"/>
          </p:cNvSpPr>
          <p:nvPr/>
        </p:nvSpPr>
        <p:spPr bwMode="auto">
          <a:xfrm>
            <a:off x="9782503" y="1439259"/>
            <a:ext cx="1066800" cy="12001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i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49" name="Text Box 37"/>
          <p:cNvSpPr txBox="1">
            <a:spLocks noChangeArrowheads="1"/>
          </p:cNvSpPr>
          <p:nvPr/>
        </p:nvSpPr>
        <p:spPr bwMode="auto">
          <a:xfrm>
            <a:off x="10849303" y="1439259"/>
            <a:ext cx="1066800" cy="12001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r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50" name="Text Box 38"/>
          <p:cNvSpPr txBox="1">
            <a:spLocks noChangeArrowheads="1"/>
          </p:cNvSpPr>
          <p:nvPr/>
        </p:nvSpPr>
        <p:spPr bwMode="auto">
          <a:xfrm>
            <a:off x="6582103" y="1439259"/>
            <a:ext cx="1066800" cy="12001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FF00"/>
                </a:solidFill>
                <a:cs typeface="Arial" pitchFamily="34" charset="0"/>
              </a:rPr>
              <a:t>c</a:t>
            </a:r>
            <a:endParaRPr lang="ru-RU" sz="7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51" name="AutoShape 41"/>
          <p:cNvSpPr>
            <a:spLocks noChangeArrowheads="1"/>
          </p:cNvSpPr>
          <p:nvPr/>
        </p:nvSpPr>
        <p:spPr bwMode="auto">
          <a:xfrm>
            <a:off x="6613634" y="1391962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2" name="AutoShape 41"/>
          <p:cNvSpPr>
            <a:spLocks noChangeArrowheads="1"/>
          </p:cNvSpPr>
          <p:nvPr/>
        </p:nvSpPr>
        <p:spPr bwMode="auto">
          <a:xfrm>
            <a:off x="7664668" y="1407728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" name="AutoShape 41"/>
          <p:cNvSpPr>
            <a:spLocks noChangeArrowheads="1"/>
          </p:cNvSpPr>
          <p:nvPr/>
        </p:nvSpPr>
        <p:spPr bwMode="auto">
          <a:xfrm>
            <a:off x="8794531" y="1407728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" name="AutoShape 41"/>
          <p:cNvSpPr>
            <a:spLocks noChangeArrowheads="1"/>
          </p:cNvSpPr>
          <p:nvPr/>
        </p:nvSpPr>
        <p:spPr bwMode="auto">
          <a:xfrm>
            <a:off x="9861330" y="1407728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" name="AutoShape 41"/>
          <p:cNvSpPr>
            <a:spLocks noChangeArrowheads="1"/>
          </p:cNvSpPr>
          <p:nvPr/>
        </p:nvSpPr>
        <p:spPr bwMode="auto">
          <a:xfrm>
            <a:off x="11049000" y="1423494"/>
            <a:ext cx="1143000" cy="1219200"/>
          </a:xfrm>
          <a:prstGeom prst="bevel">
            <a:avLst>
              <a:gd name="adj" fmla="val 12500"/>
            </a:avLst>
          </a:prstGeom>
          <a:solidFill>
            <a:srgbClr val="0000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6" name="Рисунок 45" descr="A_новый размер.jp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20040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Рисунок 46" descr="B_новый размер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2100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Рисунок 47" descr="C_новый размер.jp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2006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Рисунок 48" descr="D_новый размер.jp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1912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Рисунок 49" descr="E_новый размер.jp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1818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Рисунок 50" descr="F_новый размер.jpg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81724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Рисунок 51" descr="G_новый размер.jpg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91630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Рисунок 59" descr="H_новый размер.jp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01536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Рисунок 60" descr="I_новый размер.jpg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11144250" y="38671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Рисунок 61" descr="J_новый размер.jpg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32004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Рисунок 62" descr="K_новый размер.jpg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41910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Рисунок 63" descr="L_новый размер.jpg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1816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Рисунок 64" descr="M_новый размер.jpg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1722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Рисунок 65" descr="N_новый размер.jpg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71628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Рисунок 66" descr="O_новый размер.jpg"/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81534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Рисунок 67" descr="P_новый размер.jpg"/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91440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Рисунок 68" descr="Q_новый размер.jpg"/>
          <p:cNvPicPr>
            <a:picLocks noChangeAspect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1013460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Рисунок 69" descr="R_новый размер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11144250" y="48577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Рисунок 70" descr="S_новый размер.jpg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41910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Рисунок 71" descr="T_новый размер.jpg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51816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Рисунок 72" descr="U_новый размер.jpg"/>
          <p:cNvPicPr>
            <a:picLocks noChangeAspect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61722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Рисунок 73" descr="V_новый размер.jpg"/>
          <p:cNvPicPr>
            <a:picLocks noChangeAspect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71628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Рисунок 74" descr="W_новый размер.jpg"/>
          <p:cNvPicPr>
            <a:picLocks noChangeAspect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81534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Рисунок 75" descr="X_новый размер.jpg"/>
          <p:cNvPicPr>
            <a:picLocks noChangeAspect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91440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Рисунок 76" descr="Y_новый размер.jpg"/>
          <p:cNvPicPr>
            <a:picLocks noChangeAspect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1013460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Рисунок 77" descr="Z_новый размер.jpg"/>
          <p:cNvPicPr>
            <a:picLocks noChangeAspect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11144250" y="5848350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" name="TextBox 181">
            <a:hlinkClick r:id="" action="ppaction://noaction">
              <a:snd r:embed="rId51" name="Davayte-nazovite-bukvu.wav"/>
            </a:hlinkClick>
          </p:cNvPr>
          <p:cNvSpPr txBox="1"/>
          <p:nvPr/>
        </p:nvSpPr>
        <p:spPr>
          <a:xfrm>
            <a:off x="5092262" y="2932386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1-6</a:t>
            </a:r>
            <a:endParaRPr lang="ru-RU" sz="36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Box 182">
            <a:hlinkClick r:id="" action="ppaction://noaction">
              <a:snd r:embed="rId52" name="U-Vas-nol.wav"/>
            </a:hlinkClick>
          </p:cNvPr>
          <p:cNvSpPr txBox="1"/>
          <p:nvPr/>
        </p:nvSpPr>
        <p:spPr>
          <a:xfrm>
            <a:off x="4256690" y="2927132"/>
            <a:ext cx="75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Box 183">
            <a:hlinkClick r:id="" action="ppaction://noaction">
              <a:snd r:embed="rId53" name="Vse-vashi-ochki-umnozhayutsya.wav"/>
            </a:hlinkClick>
          </p:cNvPr>
          <p:cNvSpPr txBox="1"/>
          <p:nvPr/>
        </p:nvSpPr>
        <p:spPr>
          <a:xfrm>
            <a:off x="6080235" y="2958662"/>
            <a:ext cx="84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х2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>
            <a:hlinkClick r:id="" action="ppaction://noaction">
              <a:snd r:embed="rId54" name="Sektor-plus-na-barabane1.wav"/>
            </a:hlinkClick>
          </p:cNvPr>
          <p:cNvSpPr txBox="1"/>
          <p:nvPr/>
        </p:nvSpPr>
        <p:spPr>
          <a:xfrm>
            <a:off x="7078717" y="2942897"/>
            <a:ext cx="6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6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TextBox 185">
            <a:hlinkClick r:id="" action="ppaction://noaction">
              <a:snd r:embed="rId55" name="Sektor-Priz.wav"/>
            </a:hlinkClick>
          </p:cNvPr>
          <p:cNvSpPr txBox="1"/>
          <p:nvPr/>
        </p:nvSpPr>
        <p:spPr>
          <a:xfrm>
            <a:off x="7893268" y="2958662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Приз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Стрелка вправо 186"/>
          <p:cNvSpPr/>
          <p:nvPr/>
        </p:nvSpPr>
        <p:spPr>
          <a:xfrm>
            <a:off x="9364717" y="3137337"/>
            <a:ext cx="1024759" cy="362607"/>
          </a:xfrm>
          <a:prstGeom prst="right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TextBox 187"/>
          <p:cNvSpPr txBox="1"/>
          <p:nvPr/>
        </p:nvSpPr>
        <p:spPr>
          <a:xfrm>
            <a:off x="10568151" y="298493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Шанс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TextBox 188">
            <a:hlinkClick r:id="" action="ppaction://noaction">
              <a:snd r:embed="rId52" name="U-Vas-nol.wav"/>
            </a:hlinkClick>
          </p:cNvPr>
          <p:cNvSpPr txBox="1"/>
          <p:nvPr/>
        </p:nvSpPr>
        <p:spPr>
          <a:xfrm>
            <a:off x="4256690" y="2927132"/>
            <a:ext cx="75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4445876" y="220717"/>
            <a:ext cx="7746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Есть в каждом доме</a:t>
            </a:r>
            <a:endParaRPr lang="ru-RU" sz="4000" i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1" name="Группа 190"/>
          <p:cNvGrpSpPr/>
          <p:nvPr/>
        </p:nvGrpSpPr>
        <p:grpSpPr>
          <a:xfrm>
            <a:off x="177421" y="1"/>
            <a:ext cx="4217158" cy="4066262"/>
            <a:chOff x="0" y="0"/>
            <a:chExt cx="7112496" cy="6858000"/>
          </a:xfrm>
        </p:grpSpPr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12496" cy="6858000"/>
            </a:xfrm>
            <a:prstGeom prst="rect">
              <a:avLst/>
            </a:prstGeom>
          </p:spPr>
        </p:pic>
        <p:sp>
          <p:nvSpPr>
            <p:cNvPr id="193" name="TextBox 192"/>
            <p:cNvSpPr txBox="1"/>
            <p:nvPr/>
          </p:nvSpPr>
          <p:spPr>
            <a:xfrm rot="20452902">
              <a:off x="430270" y="3750371"/>
              <a:ext cx="1776089" cy="778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solidFill>
                    <a:srgbClr val="FFFF00"/>
                  </a:solidFill>
                </a:rPr>
                <a:t>Приз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 rot="1987009">
              <a:off x="4623826" y="4524462"/>
              <a:ext cx="1596042" cy="67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 smtClean="0">
                  <a:solidFill>
                    <a:srgbClr val="FFFF00"/>
                  </a:solidFill>
                </a:rPr>
                <a:t>Шанс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95" name="Rectangle 29"/>
            <p:cNvSpPr>
              <a:spLocks noChangeArrowheads="1"/>
            </p:cNvSpPr>
            <p:nvPr/>
          </p:nvSpPr>
          <p:spPr bwMode="auto">
            <a:xfrm rot="6227541">
              <a:off x="5695047" y="3512795"/>
              <a:ext cx="579483" cy="708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48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196" name="Line 41"/>
            <p:cNvSpPr>
              <a:spLocks noChangeShapeType="1"/>
            </p:cNvSpPr>
            <p:nvPr/>
          </p:nvSpPr>
          <p:spPr bwMode="auto">
            <a:xfrm rot="18893657">
              <a:off x="2494489" y="631601"/>
              <a:ext cx="873939" cy="458022"/>
            </a:xfrm>
            <a:prstGeom prst="line">
              <a:avLst/>
            </a:prstGeom>
            <a:noFill/>
            <a:ln w="76200" cmpd="sng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sz="4800"/>
            </a:p>
          </p:txBody>
        </p:sp>
        <p:sp>
          <p:nvSpPr>
            <p:cNvPr id="197" name="Rectangle 40"/>
            <p:cNvSpPr>
              <a:spLocks noChangeArrowheads="1"/>
            </p:cNvSpPr>
            <p:nvPr/>
          </p:nvSpPr>
          <p:spPr bwMode="auto">
            <a:xfrm rot="1127178">
              <a:off x="3697998" y="662741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" name="Rectangle 40"/>
            <p:cNvSpPr>
              <a:spLocks noChangeArrowheads="1"/>
            </p:cNvSpPr>
            <p:nvPr/>
          </p:nvSpPr>
          <p:spPr bwMode="auto">
            <a:xfrm rot="19001790">
              <a:off x="1134092" y="1366470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9" name="Rectangle 40"/>
            <p:cNvSpPr>
              <a:spLocks noChangeArrowheads="1"/>
            </p:cNvSpPr>
            <p:nvPr/>
          </p:nvSpPr>
          <p:spPr bwMode="auto">
            <a:xfrm rot="17110277">
              <a:off x="615880" y="2544940"/>
              <a:ext cx="807797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0" name="Rectangle 40"/>
            <p:cNvSpPr>
              <a:spLocks noChangeArrowheads="1"/>
            </p:cNvSpPr>
            <p:nvPr/>
          </p:nvSpPr>
          <p:spPr bwMode="auto">
            <a:xfrm rot="13364241">
              <a:off x="1561922" y="4873030"/>
              <a:ext cx="79922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1" name="Rectangle 40"/>
            <p:cNvSpPr>
              <a:spLocks noChangeArrowheads="1"/>
            </p:cNvSpPr>
            <p:nvPr/>
          </p:nvSpPr>
          <p:spPr bwMode="auto">
            <a:xfrm rot="11584909">
              <a:off x="2779322" y="5433505"/>
              <a:ext cx="789793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2" name="Rectangle 40"/>
            <p:cNvSpPr>
              <a:spLocks noChangeArrowheads="1"/>
            </p:cNvSpPr>
            <p:nvPr/>
          </p:nvSpPr>
          <p:spPr bwMode="auto">
            <a:xfrm rot="2579972">
              <a:off x="4715495" y="1397846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x2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" name="Rectangle 40"/>
            <p:cNvSpPr>
              <a:spLocks noChangeArrowheads="1"/>
            </p:cNvSpPr>
            <p:nvPr/>
          </p:nvSpPr>
          <p:spPr bwMode="auto">
            <a:xfrm rot="3740738">
              <a:off x="5396811" y="2253977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" name="Rectangle 40"/>
            <p:cNvSpPr>
              <a:spLocks noChangeArrowheads="1"/>
            </p:cNvSpPr>
            <p:nvPr/>
          </p:nvSpPr>
          <p:spPr bwMode="auto">
            <a:xfrm rot="9432892">
              <a:off x="3931083" y="5467824"/>
              <a:ext cx="1080645" cy="77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5" name="Рисунок 204" descr="Рисунок2.png"/>
          <p:cNvPicPr>
            <a:picLocks noChangeAspect="1"/>
          </p:cNvPicPr>
          <p:nvPr/>
        </p:nvPicPr>
        <p:blipFill>
          <a:blip r:embed="rId57" cstate="email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tretch>
            <a:fillRect/>
          </a:stretch>
        </p:blipFill>
        <p:spPr>
          <a:xfrm rot="20767673">
            <a:off x="625092" y="1642044"/>
            <a:ext cx="1921725" cy="791984"/>
          </a:xfrm>
          <a:prstGeom prst="rect">
            <a:avLst/>
          </a:prstGeom>
        </p:spPr>
      </p:pic>
      <p:pic>
        <p:nvPicPr>
          <p:cNvPr id="206" name="Рисунок 205" descr="shkatulka-gold.png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671145" y="5770414"/>
            <a:ext cx="1250723" cy="108758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07" name="Picture 2" descr="D:\Natalia\ЖОНКИНА ПИСАНИНА\__20121003_178231139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6822" y="4477407"/>
            <a:ext cx="1426117" cy="12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2" descr="D:\Natalia\ЖОНКИНА ПИСАНИНА\__20121003_178231139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7046"/>
            <a:ext cx="1418897" cy="12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3"/>
          <p:cNvPicPr>
            <a:picLocks noChangeAspect="1" noChangeArrowheads="1" noCrop="1"/>
          </p:cNvPicPr>
          <p:nvPr/>
        </p:nvPicPr>
        <p:blipFill>
          <a:blip r:embed="rId6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717" y="5849937"/>
            <a:ext cx="1192213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10" name="Прямоугольник 209"/>
          <p:cNvSpPr>
            <a:spLocks noChangeArrowheads="1"/>
          </p:cNvSpPr>
          <p:nvPr/>
        </p:nvSpPr>
        <p:spPr bwMode="auto">
          <a:xfrm>
            <a:off x="0" y="4400550"/>
            <a:ext cx="1450428" cy="24574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1" name="Прямоугольник 210"/>
          <p:cNvSpPr>
            <a:spLocks noChangeArrowheads="1"/>
          </p:cNvSpPr>
          <p:nvPr/>
        </p:nvSpPr>
        <p:spPr bwMode="auto">
          <a:xfrm>
            <a:off x="1587061" y="4400550"/>
            <a:ext cx="1450428" cy="24574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453813" y="767495"/>
            <a:ext cx="738187" cy="509588"/>
          </a:xfrm>
          <a:prstGeom prst="actionButtonForwardNex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" name="Прямоугольник 212">
            <a:hlinkClick r:id="" action="ppaction://noaction">
              <a:snd r:embed="rId55" name="Sektor-Priz.wav"/>
            </a:hlinkClick>
          </p:cNvPr>
          <p:cNvSpPr>
            <a:spLocks noChangeArrowheads="1"/>
          </p:cNvSpPr>
          <p:nvPr/>
        </p:nvSpPr>
        <p:spPr bwMode="auto">
          <a:xfrm>
            <a:off x="0" y="4326340"/>
            <a:ext cx="3070746" cy="253166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6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Приз</a:t>
            </a:r>
            <a:endParaRPr lang="ru-RU" sz="6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9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-Vy-absolutno-prav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-Vy-absolutno-prav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t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to-zh-budet-sporit-s-et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y-izdevaetes-chto-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Ya-porazhon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-Takoy-bukvy-zdes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K-sozhaleniyu-ne-ugada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-net-neverno-Krutite-barab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a-s-uma-schas-soy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Mama-dorogaya-da-chto-proisho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Ugu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Ot-molodec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y-izdevaetes-chto-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Zrya-ya-syuda-prish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y-net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Net-ne-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Ha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Mama-dorogaya-da-chto-proisho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Prost-zamechatelno-Takoy-bukve-zdes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Ya-porazhon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Ugu-takoy-bukvy-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a-s-uma-schas-soy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K-sozhaleniyu-ne-ugada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Ho-ho-ne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Nu-slava-bogu-Nakonec-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Nu-slava-bogu-Nakonec-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Zamechate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to-zh-budet-sporit-s-et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t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5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26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4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00000">
                                      <p:cBhvr>
                                        <p:cTn id="26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7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0">
                                      <p:cBhvr>
                                        <p:cTn id="27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28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284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">
                                      <p:cBhvr>
                                        <p:cTn id="28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29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154" grpId="0" animBg="1"/>
      <p:bldP spid="155" grpId="0" animBg="1"/>
      <p:bldP spid="210" grpId="0" animBg="1"/>
      <p:bldP spid="211" grpId="0" animBg="1"/>
      <p:bldP spid="2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!So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477750" y="1352550"/>
            <a:ext cx="304800" cy="30480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66346" y="230614"/>
            <a:ext cx="7448550" cy="1038627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Поздравляем!</a:t>
            </a:r>
          </a:p>
        </p:txBody>
      </p:sp>
      <p:pic>
        <p:nvPicPr>
          <p:cNvPr id="11" name="Picture 8" descr="C:\Users\User\Desktop\5193646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5824" y="11969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Users\User\Desktop\5193646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9149" y="12398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шар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7062" y="4875213"/>
            <a:ext cx="3357562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User\Documents\анимация\цветы\19425754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3186" y="3634664"/>
            <a:ext cx="4267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9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13889 L 0.00139 -0.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66346" y="230614"/>
            <a:ext cx="7448550" cy="1038627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Источники</a:t>
            </a:r>
            <a:endParaRPr lang="ru-RU" sz="9600" b="1" i="1" dirty="0" smtClean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8" descr="C:\Users\User\Desktop\5193646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0" y="46640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282185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Иллюстрации</a:t>
            </a:r>
          </a:p>
          <a:p>
            <a:pPr algn="ctr"/>
            <a:r>
              <a:rPr lang="en-US" sz="2800" b="1" i="1" dirty="0" smtClean="0">
                <a:solidFill>
                  <a:srgbClr val="FFFF00"/>
                </a:solidFill>
                <a:hlinkClick r:id="rId3"/>
              </a:rPr>
              <a:t>http://</a:t>
            </a:r>
            <a:r>
              <a:rPr lang="en-US" sz="2800" b="1" i="1" dirty="0" smtClean="0">
                <a:solidFill>
                  <a:srgbClr val="FFFF00"/>
                </a:solidFill>
                <a:hlinkClick r:id="rId3"/>
              </a:rPr>
              <a:t>blogs.minusa-school12.ru/uploads/images/2015/10/29/32eb4a9a2873cdc73b056f422b06232593e76f79.jpg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0550" y="3329285"/>
            <a:ext cx="11296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Реплики Леонида Якубовича</a:t>
            </a:r>
          </a:p>
          <a:p>
            <a:pPr algn="ctr"/>
            <a:r>
              <a:rPr lang="en-US" sz="2800" b="1" i="1" dirty="0" smtClean="0">
                <a:solidFill>
                  <a:srgbClr val="FFFF00"/>
                </a:solidFill>
                <a:hlinkClick r:id="rId4"/>
              </a:rPr>
              <a:t>http</a:t>
            </a:r>
            <a:r>
              <a:rPr lang="en-US" sz="2800" b="1" i="1" dirty="0" smtClean="0">
                <a:solidFill>
                  <a:srgbClr val="FFFF00"/>
                </a:solidFill>
                <a:hlinkClick r:id="rId4"/>
              </a:rPr>
              <a:t>://xmusic.me/s/63463174-YAkubovich_-_Pole_chudes_TRVP_est_kuda_dobavlyat_zvuk_Dobavlyaj</a:t>
            </a:r>
            <a:r>
              <a:rPr lang="en-US" sz="2800" b="1" i="1" dirty="0" smtClean="0">
                <a:solidFill>
                  <a:srgbClr val="FFFF00"/>
                </a:solidFill>
                <a:hlinkClick r:id="rId4"/>
              </a:rPr>
              <a:t>./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042118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Песня про «Поле чудес» 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Непоседы</a:t>
            </a:r>
            <a:r>
              <a:rPr lang="ru-RU" sz="2800" b="1" i="1" dirty="0" smtClean="0">
                <a:solidFill>
                  <a:srgbClr val="FFFF00"/>
                </a:solidFill>
              </a:rPr>
              <a:t> </a:t>
            </a:r>
            <a:r>
              <a:rPr lang="ru-RU" sz="2800" b="1" i="1" dirty="0" smtClean="0">
                <a:solidFill>
                  <a:srgbClr val="FFFF00"/>
                </a:solidFill>
              </a:rPr>
              <a:t>-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hlinkClick r:id="rId5"/>
              </a:rPr>
              <a:t>http://iplayer.fm/song/46698123/Neposedy_-_Pesnya_pro_Pole_chudes</a:t>
            </a:r>
            <a:r>
              <a:rPr lang="en-US" sz="2800" b="1" i="1" dirty="0" smtClean="0">
                <a:solidFill>
                  <a:srgbClr val="FFFF00"/>
                </a:solidFill>
                <a:hlinkClick r:id="rId5"/>
              </a:rPr>
              <a:t>/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2458</TotalTime>
  <Words>227</Words>
  <Application>Microsoft Office PowerPoint</Application>
  <PresentationFormat>Произвольный</PresentationFormat>
  <Paragraphs>156</Paragraphs>
  <Slides>9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287</cp:revision>
  <dcterms:created xsi:type="dcterms:W3CDTF">2016-02-28T23:42:22Z</dcterms:created>
  <dcterms:modified xsi:type="dcterms:W3CDTF">2016-06-20T11:03:19Z</dcterms:modified>
</cp:coreProperties>
</file>