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5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8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6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1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5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5C66FF-2CC8-4F22-AFB1-4C8B99E05C5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6BB18E-658D-4D72-8031-4C7EA5EAF83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37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05" y="278781"/>
            <a:ext cx="8570827" cy="979077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Тема уроку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: Гроші. Види грошей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Результат пошуку зображень за запитом &quot;гроші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55" y="2227572"/>
            <a:ext cx="3438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6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440" y="1679924"/>
            <a:ext cx="10911840" cy="23876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Грош</a:t>
            </a:r>
            <a:r>
              <a:rPr lang="uk-UA" sz="8000" b="1" dirty="0" smtClean="0">
                <a:solidFill>
                  <a:schemeClr val="accent4">
                    <a:lumMod val="50000"/>
                  </a:schemeClr>
                </a:solidFill>
              </a:rPr>
              <a:t>і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– це еквівалент, в якому можна виміряти вартість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880" y="5308918"/>
            <a:ext cx="6156960" cy="54324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7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20" y="962186"/>
            <a:ext cx="9281160" cy="1325563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</a:rPr>
              <a:t>Види грошей</a:t>
            </a:r>
            <a:br>
              <a:rPr lang="uk-UA" sz="6000" b="1" dirty="0" smtClean="0">
                <a:solidFill>
                  <a:srgbClr val="002060"/>
                </a:solidFill>
              </a:rPr>
            </a:b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680" y="5913119"/>
            <a:ext cx="1402080" cy="26384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413760" y="2005329"/>
            <a:ext cx="934720" cy="1918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752080" y="2003504"/>
            <a:ext cx="934720" cy="1918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2320" y="4324507"/>
            <a:ext cx="268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Готівка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72960" y="4300534"/>
            <a:ext cx="5019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Безготівкові гроші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2972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700" y="500062"/>
            <a:ext cx="3022600" cy="1325563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</a:rPr>
              <a:t>Готівка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71" y="5010961"/>
            <a:ext cx="1920769" cy="144057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190240" y="1666240"/>
            <a:ext cx="1394460" cy="89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76160" y="1666240"/>
            <a:ext cx="1247140" cy="89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3360955"/>
            <a:ext cx="479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Металеві гроші (Монети)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6640" y="3360955"/>
            <a:ext cx="556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Паперові гроші (Купюри, банкноти)</a:t>
            </a:r>
            <a:endParaRPr lang="ru-RU" sz="4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90" y="4930615"/>
            <a:ext cx="2747010" cy="1098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" y="280563"/>
            <a:ext cx="2667635" cy="13642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80" y="2178312"/>
            <a:ext cx="1856166" cy="1030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960" y="280563"/>
            <a:ext cx="2571750" cy="19335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580" y="2113280"/>
            <a:ext cx="1706880" cy="12767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590" y="5154839"/>
            <a:ext cx="2421890" cy="11528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031" y="5010961"/>
            <a:ext cx="2316679" cy="13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482"/>
            <a:ext cx="10058400" cy="1450757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Безготівкові гроші: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3575"/>
          </a:xfrm>
        </p:spPr>
        <p:txBody>
          <a:bodyPr>
            <a:normAutofit fontScale="92500" lnSpcReduction="1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Банківський рахунок</a:t>
            </a:r>
          </a:p>
          <a:p>
            <a:r>
              <a:rPr lang="uk-UA" sz="4800" b="1" dirty="0" smtClean="0">
                <a:solidFill>
                  <a:srgbClr val="002060"/>
                </a:solidFill>
              </a:rPr>
              <a:t>Кредитна картка</a:t>
            </a:r>
          </a:p>
          <a:p>
            <a:endParaRPr lang="uk-UA" sz="4800" b="1" dirty="0" smtClean="0">
              <a:solidFill>
                <a:srgbClr val="002060"/>
              </a:solidFill>
            </a:endParaRPr>
          </a:p>
          <a:p>
            <a:r>
              <a:rPr lang="uk-UA" sz="4800" b="1" dirty="0" smtClean="0">
                <a:solidFill>
                  <a:srgbClr val="002060"/>
                </a:solidFill>
              </a:rPr>
              <a:t>Чек</a:t>
            </a:r>
          </a:p>
          <a:p>
            <a:endParaRPr lang="uk-UA" sz="4800" b="1" dirty="0" smtClean="0">
              <a:solidFill>
                <a:srgbClr val="002060"/>
              </a:solidFill>
            </a:endParaRPr>
          </a:p>
          <a:p>
            <a:r>
              <a:rPr lang="uk-UA" sz="4800" b="1" dirty="0" smtClean="0">
                <a:solidFill>
                  <a:srgbClr val="002060"/>
                </a:solidFill>
              </a:rPr>
              <a:t>Електронні гроші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2540634"/>
            <a:ext cx="2566416" cy="1604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113" y="3696969"/>
            <a:ext cx="1790234" cy="1731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428" y="4352289"/>
            <a:ext cx="2782824" cy="1739265"/>
          </a:xfrm>
          <a:prstGeom prst="rect">
            <a:avLst/>
          </a:prstGeom>
        </p:spPr>
      </p:pic>
      <p:sp>
        <p:nvSpPr>
          <p:cNvPr id="8" name="Блок-схема: процесс 7"/>
          <p:cNvSpPr/>
          <p:nvPr/>
        </p:nvSpPr>
        <p:spPr>
          <a:xfrm>
            <a:off x="7863840" y="111760"/>
            <a:ext cx="4064000" cy="162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056880" y="41765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Засоби, що замінюють гроші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Валюта – це гроші різних країн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4056"/>
            <a:ext cx="2580005" cy="1054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78497"/>
            <a:ext cx="2738120" cy="138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180012"/>
            <a:ext cx="2785513" cy="1270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2" y="2277067"/>
            <a:ext cx="2979433" cy="1384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732" y="4264762"/>
            <a:ext cx="3100388" cy="1423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1975" y="2039039"/>
            <a:ext cx="2945549" cy="1622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5690" y="4976756"/>
            <a:ext cx="2846070" cy="12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31" y="197857"/>
            <a:ext cx="10515600" cy="2621915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chemeClr val="accent4">
                    <a:lumMod val="50000"/>
                  </a:schemeClr>
                </a:solidFill>
              </a:rPr>
              <a:t>Національна валюта України - </a:t>
            </a:r>
            <a:r>
              <a:rPr lang="uk-UA" sz="8800" b="1" dirty="0" smtClean="0">
                <a:solidFill>
                  <a:schemeClr val="accent4">
                    <a:lumMod val="50000"/>
                  </a:schemeClr>
                </a:solidFill>
              </a:rPr>
              <a:t>гривня</a:t>
            </a:r>
            <a:endParaRPr lang="ru-RU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32" y="3957196"/>
            <a:ext cx="4260126" cy="71516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Введена в обіг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з 1996 р</a:t>
            </a:r>
            <a:r>
              <a:rPr lang="uk-UA" sz="3200" b="1" dirty="0" smtClean="0"/>
              <a:t>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00" y="2914088"/>
            <a:ext cx="5977031" cy="30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69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Ретро</vt:lpstr>
      <vt:lpstr>Тема уроку: Гроші. Види грошей</vt:lpstr>
      <vt:lpstr>Гроші – це еквівалент, в якому можна виміряти вартість</vt:lpstr>
      <vt:lpstr>Види грошей </vt:lpstr>
      <vt:lpstr>Готівка</vt:lpstr>
      <vt:lpstr>Безготівкові гроші:</vt:lpstr>
      <vt:lpstr>Валюта – це гроші різних країн</vt:lpstr>
      <vt:lpstr>Національна валюта України - гривня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 – це еквівалент, в якому можна виміряти вартість</dc:title>
  <dc:creator>Юля</dc:creator>
  <cp:lastModifiedBy>Ю</cp:lastModifiedBy>
  <cp:revision>6</cp:revision>
  <dcterms:created xsi:type="dcterms:W3CDTF">2015-01-31T11:37:25Z</dcterms:created>
  <dcterms:modified xsi:type="dcterms:W3CDTF">2020-01-30T13:14:43Z</dcterms:modified>
</cp:coreProperties>
</file>