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9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54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00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9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8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6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1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6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6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7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D8582F-EB3E-4994-9242-782D95BA92CF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030EF5-9867-4447-B0A9-06036F2D5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2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Розподіл обов’язків 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в родині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267197"/>
            <a:ext cx="6815669" cy="95794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Мета уроку: ???????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" y="891342"/>
            <a:ext cx="10842171" cy="49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7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" y="365125"/>
            <a:ext cx="4990750" cy="15599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18" y="472022"/>
            <a:ext cx="3470866" cy="1346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70" y="472022"/>
            <a:ext cx="2741796" cy="1528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79" y="2276118"/>
            <a:ext cx="4207844" cy="1736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17" y="4363853"/>
            <a:ext cx="740664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0686"/>
            <a:ext cx="10515599" cy="6204857"/>
          </a:xfrm>
        </p:spPr>
      </p:pic>
    </p:spTree>
    <p:extLst>
      <p:ext uri="{BB962C8B-B14F-4D97-AF65-F5344CB8AC3E}">
        <p14:creationId xmlns:p14="http://schemas.microsoft.com/office/powerpoint/2010/main" val="4403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1" y="784031"/>
            <a:ext cx="10937058" cy="4964849"/>
          </a:xfrm>
        </p:spPr>
      </p:pic>
    </p:spTree>
    <p:extLst>
      <p:ext uri="{BB962C8B-B14F-4D97-AF65-F5344CB8AC3E}">
        <p14:creationId xmlns:p14="http://schemas.microsoft.com/office/powerpoint/2010/main" val="40896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9" y="160588"/>
            <a:ext cx="5648227" cy="20411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3" y="2399637"/>
            <a:ext cx="5117432" cy="2049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38" y="4281096"/>
            <a:ext cx="550164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6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Розподіл обов’язків  в родині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</dc:creator>
  <cp:lastModifiedBy>Ю</cp:lastModifiedBy>
  <cp:revision>3</cp:revision>
  <dcterms:created xsi:type="dcterms:W3CDTF">2018-09-24T18:50:46Z</dcterms:created>
  <dcterms:modified xsi:type="dcterms:W3CDTF">2020-01-30T09:35:58Z</dcterms:modified>
</cp:coreProperties>
</file>