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4426D-FFB0-4279-98B0-A694DC7F9847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8584FB-4DF3-44E6-8EBF-42262CE11016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FFFF00"/>
              </a:solidFill>
            </a:rPr>
            <a:t>ВОДОРОСТІ</a:t>
          </a:r>
          <a:endParaRPr lang="ru-RU" sz="3200" b="1" dirty="0">
            <a:solidFill>
              <a:srgbClr val="FFFF00"/>
            </a:solidFill>
          </a:endParaRPr>
        </a:p>
      </dgm:t>
    </dgm:pt>
    <dgm:pt modelId="{6D24D7CF-FC8D-414A-9375-4CC7BDDA66B7}" type="parTrans" cxnId="{2A2E55D9-86A9-4244-88BD-6DF5E7E5558A}">
      <dgm:prSet/>
      <dgm:spPr/>
      <dgm:t>
        <a:bodyPr/>
        <a:lstStyle/>
        <a:p>
          <a:endParaRPr lang="ru-RU"/>
        </a:p>
      </dgm:t>
    </dgm:pt>
    <dgm:pt modelId="{5CDDF63A-CB95-4DE0-ACF4-4A7A348FF553}" type="sibTrans" cxnId="{2A2E55D9-86A9-4244-88BD-6DF5E7E5558A}">
      <dgm:prSet/>
      <dgm:spPr/>
      <dgm:t>
        <a:bodyPr/>
        <a:lstStyle/>
        <a:p>
          <a:endParaRPr lang="ru-RU"/>
        </a:p>
      </dgm:t>
    </dgm:pt>
    <dgm:pt modelId="{D1D79408-977C-4DD1-85D6-217664F2E60B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МОХИ</a:t>
          </a:r>
          <a:endParaRPr lang="ru-RU" b="1" dirty="0">
            <a:solidFill>
              <a:srgbClr val="FFFF00"/>
            </a:solidFill>
          </a:endParaRPr>
        </a:p>
      </dgm:t>
    </dgm:pt>
    <dgm:pt modelId="{F2D247D5-9DAC-446A-A847-F791F441C75F}" type="parTrans" cxnId="{8B10C41D-BE08-46FA-B965-5A3673668BEE}">
      <dgm:prSet/>
      <dgm:spPr/>
      <dgm:t>
        <a:bodyPr/>
        <a:lstStyle/>
        <a:p>
          <a:endParaRPr lang="ru-RU"/>
        </a:p>
      </dgm:t>
    </dgm:pt>
    <dgm:pt modelId="{C7986FE4-55BA-4FA2-8C3E-2DFBE75EDD0F}" type="sibTrans" cxnId="{8B10C41D-BE08-46FA-B965-5A3673668BEE}">
      <dgm:prSet/>
      <dgm:spPr/>
      <dgm:t>
        <a:bodyPr/>
        <a:lstStyle/>
        <a:p>
          <a:endParaRPr lang="ru-RU"/>
        </a:p>
      </dgm:t>
    </dgm:pt>
    <dgm:pt modelId="{F66E61A0-9398-4E78-B592-2EDF8A849C53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ПАПОРОТІ</a:t>
          </a:r>
          <a:endParaRPr lang="ru-RU" b="1" dirty="0">
            <a:solidFill>
              <a:srgbClr val="FFFF00"/>
            </a:solidFill>
          </a:endParaRPr>
        </a:p>
      </dgm:t>
    </dgm:pt>
    <dgm:pt modelId="{6F276113-8626-4762-82AB-A4A1056CB973}" type="parTrans" cxnId="{02703011-8679-4DC9-B0A5-C2A8C9D1B157}">
      <dgm:prSet/>
      <dgm:spPr/>
      <dgm:t>
        <a:bodyPr/>
        <a:lstStyle/>
        <a:p>
          <a:endParaRPr lang="ru-RU"/>
        </a:p>
      </dgm:t>
    </dgm:pt>
    <dgm:pt modelId="{0828C117-4CBB-44B5-8268-F257C22C68B6}" type="sibTrans" cxnId="{02703011-8679-4DC9-B0A5-C2A8C9D1B157}">
      <dgm:prSet/>
      <dgm:spPr/>
      <dgm:t>
        <a:bodyPr/>
        <a:lstStyle/>
        <a:p>
          <a:endParaRPr lang="ru-RU"/>
        </a:p>
      </dgm:t>
    </dgm:pt>
    <dgm:pt modelId="{D7721F1D-DB5A-40AD-820C-729844010250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ХВОЙНІ</a:t>
          </a:r>
          <a:endParaRPr lang="ru-RU" b="1" dirty="0">
            <a:solidFill>
              <a:srgbClr val="FFFF00"/>
            </a:solidFill>
          </a:endParaRPr>
        </a:p>
      </dgm:t>
    </dgm:pt>
    <dgm:pt modelId="{F70EEEE8-321C-43EC-A0DD-026D4D579D52}" type="parTrans" cxnId="{202F1163-B42C-477A-973A-846AC48ED3D6}">
      <dgm:prSet/>
      <dgm:spPr/>
      <dgm:t>
        <a:bodyPr/>
        <a:lstStyle/>
        <a:p>
          <a:endParaRPr lang="ru-RU"/>
        </a:p>
      </dgm:t>
    </dgm:pt>
    <dgm:pt modelId="{EC32ED22-59EF-4EBF-9DBC-099084E1B8A7}" type="sibTrans" cxnId="{202F1163-B42C-477A-973A-846AC48ED3D6}">
      <dgm:prSet/>
      <dgm:spPr/>
      <dgm:t>
        <a:bodyPr/>
        <a:lstStyle/>
        <a:p>
          <a:endParaRPr lang="ru-RU"/>
        </a:p>
      </dgm:t>
    </dgm:pt>
    <dgm:pt modelId="{BC89AAFF-D4F1-4EDA-A664-3BB331B62C9B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КВІТКОВІ</a:t>
          </a:r>
          <a:endParaRPr lang="ru-RU" b="1" dirty="0">
            <a:solidFill>
              <a:srgbClr val="FFFF00"/>
            </a:solidFill>
          </a:endParaRPr>
        </a:p>
      </dgm:t>
    </dgm:pt>
    <dgm:pt modelId="{75FCF4A7-10D6-4E65-8D70-0BF47D2B7B8B}" type="parTrans" cxnId="{6B26D133-B904-46F4-978B-D6C2855BA426}">
      <dgm:prSet/>
      <dgm:spPr/>
      <dgm:t>
        <a:bodyPr/>
        <a:lstStyle/>
        <a:p>
          <a:endParaRPr lang="ru-RU"/>
        </a:p>
      </dgm:t>
    </dgm:pt>
    <dgm:pt modelId="{0A9A07F1-9063-45BE-A45E-D94225A28A5F}" type="sibTrans" cxnId="{6B26D133-B904-46F4-978B-D6C2855BA426}">
      <dgm:prSet/>
      <dgm:spPr/>
      <dgm:t>
        <a:bodyPr/>
        <a:lstStyle/>
        <a:p>
          <a:endParaRPr lang="ru-RU"/>
        </a:p>
      </dgm:t>
    </dgm:pt>
    <dgm:pt modelId="{48FA4B2A-36E1-4A36-8838-794DAAB36D1E}" type="pres">
      <dgm:prSet presAssocID="{E244426D-FFB0-4279-98B0-A694DC7F98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8B34C-A69B-452E-8D66-771FC1461647}" type="pres">
      <dgm:prSet presAssocID="{6F8584FB-4DF3-44E6-8EBF-42262CE11016}" presName="node" presStyleLbl="node1" presStyleIdx="0" presStyleCnt="5" custScaleX="16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4E7AE-3CB9-4150-A60E-02CCDC82F739}" type="pres">
      <dgm:prSet presAssocID="{6F8584FB-4DF3-44E6-8EBF-42262CE11016}" presName="spNode" presStyleCnt="0"/>
      <dgm:spPr/>
    </dgm:pt>
    <dgm:pt modelId="{517B36EE-0F63-467B-84A1-654B573F6B50}" type="pres">
      <dgm:prSet presAssocID="{5CDDF63A-CB95-4DE0-ACF4-4A7A348FF55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FFA82B5-8D33-4AB7-9998-512BE58D53C7}" type="pres">
      <dgm:prSet presAssocID="{D1D79408-977C-4DD1-85D6-217664F2E60B}" presName="node" presStyleLbl="node1" presStyleIdx="1" presStyleCnt="5" custScaleX="157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1EFEF-5A51-4DE7-947D-97EE5EDBB55B}" type="pres">
      <dgm:prSet presAssocID="{D1D79408-977C-4DD1-85D6-217664F2E60B}" presName="spNode" presStyleCnt="0"/>
      <dgm:spPr/>
    </dgm:pt>
    <dgm:pt modelId="{4E4B9E16-68B7-4451-A50B-9ABBC592661B}" type="pres">
      <dgm:prSet presAssocID="{C7986FE4-55BA-4FA2-8C3E-2DFBE75EDD0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5B0A15E-DCDF-42E3-AB57-2DB6815DAB15}" type="pres">
      <dgm:prSet presAssocID="{F66E61A0-9398-4E78-B592-2EDF8A849C53}" presName="node" presStyleLbl="node1" presStyleIdx="2" presStyleCnt="5" custScaleX="14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ACBE-BC43-49BC-96F7-DB47E1B5982F}" type="pres">
      <dgm:prSet presAssocID="{F66E61A0-9398-4E78-B592-2EDF8A849C53}" presName="spNode" presStyleCnt="0"/>
      <dgm:spPr/>
    </dgm:pt>
    <dgm:pt modelId="{35FC6C68-A3CA-420B-87F0-B00CA06A646A}" type="pres">
      <dgm:prSet presAssocID="{0828C117-4CBB-44B5-8268-F257C22C68B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B7CCF1F-5124-4A5C-BB57-F8019BAAE9BE}" type="pres">
      <dgm:prSet presAssocID="{D7721F1D-DB5A-40AD-820C-729844010250}" presName="node" presStyleLbl="node1" presStyleIdx="3" presStyleCnt="5" custScaleX="144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63180-4771-4A29-912E-800323C5D813}" type="pres">
      <dgm:prSet presAssocID="{D7721F1D-DB5A-40AD-820C-729844010250}" presName="spNode" presStyleCnt="0"/>
      <dgm:spPr/>
    </dgm:pt>
    <dgm:pt modelId="{93CFED8A-1637-4E68-A356-1BBF53827079}" type="pres">
      <dgm:prSet presAssocID="{EC32ED22-59EF-4EBF-9DBC-099084E1B8A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B954C5F-5622-44A3-BAEF-699A537B2078}" type="pres">
      <dgm:prSet presAssocID="{BC89AAFF-D4F1-4EDA-A664-3BB331B62C9B}" presName="node" presStyleLbl="node1" presStyleIdx="4" presStyleCnt="5" custScaleX="15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FFFAE-E5D0-43CB-A93C-8C82AB3BB4DA}" type="pres">
      <dgm:prSet presAssocID="{BC89AAFF-D4F1-4EDA-A664-3BB331B62C9B}" presName="spNode" presStyleCnt="0"/>
      <dgm:spPr/>
    </dgm:pt>
    <dgm:pt modelId="{0B330D07-EF7D-42A5-BC32-C2DE4AED75BE}" type="pres">
      <dgm:prSet presAssocID="{0A9A07F1-9063-45BE-A45E-D94225A28A5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EA1DECE-18C4-4BED-A65E-D3040715588F}" type="presOf" srcId="{E244426D-FFB0-4279-98B0-A694DC7F9847}" destId="{48FA4B2A-36E1-4A36-8838-794DAAB36D1E}" srcOrd="0" destOrd="0" presId="urn:microsoft.com/office/officeart/2005/8/layout/cycle6"/>
    <dgm:cxn modelId="{02703011-8679-4DC9-B0A5-C2A8C9D1B157}" srcId="{E244426D-FFB0-4279-98B0-A694DC7F9847}" destId="{F66E61A0-9398-4E78-B592-2EDF8A849C53}" srcOrd="2" destOrd="0" parTransId="{6F276113-8626-4762-82AB-A4A1056CB973}" sibTransId="{0828C117-4CBB-44B5-8268-F257C22C68B6}"/>
    <dgm:cxn modelId="{126FCF7A-A7BB-4114-AC7A-224F37E87467}" type="presOf" srcId="{EC32ED22-59EF-4EBF-9DBC-099084E1B8A7}" destId="{93CFED8A-1637-4E68-A356-1BBF53827079}" srcOrd="0" destOrd="0" presId="urn:microsoft.com/office/officeart/2005/8/layout/cycle6"/>
    <dgm:cxn modelId="{121FF388-D44F-4F2A-B81D-2782B4ECA0B1}" type="presOf" srcId="{5CDDF63A-CB95-4DE0-ACF4-4A7A348FF553}" destId="{517B36EE-0F63-467B-84A1-654B573F6B50}" srcOrd="0" destOrd="0" presId="urn:microsoft.com/office/officeart/2005/8/layout/cycle6"/>
    <dgm:cxn modelId="{209B3834-774C-4DF3-9D1C-D6CAC95D2F2C}" type="presOf" srcId="{0A9A07F1-9063-45BE-A45E-D94225A28A5F}" destId="{0B330D07-EF7D-42A5-BC32-C2DE4AED75BE}" srcOrd="0" destOrd="0" presId="urn:microsoft.com/office/officeart/2005/8/layout/cycle6"/>
    <dgm:cxn modelId="{E918C793-8F5E-4FAC-9ECC-ADE196BC4645}" type="presOf" srcId="{0828C117-4CBB-44B5-8268-F257C22C68B6}" destId="{35FC6C68-A3CA-420B-87F0-B00CA06A646A}" srcOrd="0" destOrd="0" presId="urn:microsoft.com/office/officeart/2005/8/layout/cycle6"/>
    <dgm:cxn modelId="{2A2E55D9-86A9-4244-88BD-6DF5E7E5558A}" srcId="{E244426D-FFB0-4279-98B0-A694DC7F9847}" destId="{6F8584FB-4DF3-44E6-8EBF-42262CE11016}" srcOrd="0" destOrd="0" parTransId="{6D24D7CF-FC8D-414A-9375-4CC7BDDA66B7}" sibTransId="{5CDDF63A-CB95-4DE0-ACF4-4A7A348FF553}"/>
    <dgm:cxn modelId="{6B26D133-B904-46F4-978B-D6C2855BA426}" srcId="{E244426D-FFB0-4279-98B0-A694DC7F9847}" destId="{BC89AAFF-D4F1-4EDA-A664-3BB331B62C9B}" srcOrd="4" destOrd="0" parTransId="{75FCF4A7-10D6-4E65-8D70-0BF47D2B7B8B}" sibTransId="{0A9A07F1-9063-45BE-A45E-D94225A28A5F}"/>
    <dgm:cxn modelId="{FA9EE78C-5644-4950-B045-B565135D5F15}" type="presOf" srcId="{C7986FE4-55BA-4FA2-8C3E-2DFBE75EDD0F}" destId="{4E4B9E16-68B7-4451-A50B-9ABBC592661B}" srcOrd="0" destOrd="0" presId="urn:microsoft.com/office/officeart/2005/8/layout/cycle6"/>
    <dgm:cxn modelId="{202F1163-B42C-477A-973A-846AC48ED3D6}" srcId="{E244426D-FFB0-4279-98B0-A694DC7F9847}" destId="{D7721F1D-DB5A-40AD-820C-729844010250}" srcOrd="3" destOrd="0" parTransId="{F70EEEE8-321C-43EC-A0DD-026D4D579D52}" sibTransId="{EC32ED22-59EF-4EBF-9DBC-099084E1B8A7}"/>
    <dgm:cxn modelId="{8B10C41D-BE08-46FA-B965-5A3673668BEE}" srcId="{E244426D-FFB0-4279-98B0-A694DC7F9847}" destId="{D1D79408-977C-4DD1-85D6-217664F2E60B}" srcOrd="1" destOrd="0" parTransId="{F2D247D5-9DAC-446A-A847-F791F441C75F}" sibTransId="{C7986FE4-55BA-4FA2-8C3E-2DFBE75EDD0F}"/>
    <dgm:cxn modelId="{DA4E4024-BCA2-4E1B-A90A-45AF951B325F}" type="presOf" srcId="{BC89AAFF-D4F1-4EDA-A664-3BB331B62C9B}" destId="{1B954C5F-5622-44A3-BAEF-699A537B2078}" srcOrd="0" destOrd="0" presId="urn:microsoft.com/office/officeart/2005/8/layout/cycle6"/>
    <dgm:cxn modelId="{3E825A18-1DBC-4D25-AD80-3EDC408C371E}" type="presOf" srcId="{6F8584FB-4DF3-44E6-8EBF-42262CE11016}" destId="{6908B34C-A69B-452E-8D66-771FC1461647}" srcOrd="0" destOrd="0" presId="urn:microsoft.com/office/officeart/2005/8/layout/cycle6"/>
    <dgm:cxn modelId="{263AF548-351C-4A87-9D43-732C3BF49F08}" type="presOf" srcId="{D1D79408-977C-4DD1-85D6-217664F2E60B}" destId="{1FFA82B5-8D33-4AB7-9998-512BE58D53C7}" srcOrd="0" destOrd="0" presId="urn:microsoft.com/office/officeart/2005/8/layout/cycle6"/>
    <dgm:cxn modelId="{8E2D13FB-99E1-4E6B-824A-53AC8ADB80F4}" type="presOf" srcId="{D7721F1D-DB5A-40AD-820C-729844010250}" destId="{8B7CCF1F-5124-4A5C-BB57-F8019BAAE9BE}" srcOrd="0" destOrd="0" presId="urn:microsoft.com/office/officeart/2005/8/layout/cycle6"/>
    <dgm:cxn modelId="{791FFBCA-6BF4-4FF7-82D3-FDA6B5403D80}" type="presOf" srcId="{F66E61A0-9398-4E78-B592-2EDF8A849C53}" destId="{05B0A15E-DCDF-42E3-AB57-2DB6815DAB15}" srcOrd="0" destOrd="0" presId="urn:microsoft.com/office/officeart/2005/8/layout/cycle6"/>
    <dgm:cxn modelId="{EB185233-60F3-4CFB-B3AE-52D0AD32D67C}" type="presParOf" srcId="{48FA4B2A-36E1-4A36-8838-794DAAB36D1E}" destId="{6908B34C-A69B-452E-8D66-771FC1461647}" srcOrd="0" destOrd="0" presId="urn:microsoft.com/office/officeart/2005/8/layout/cycle6"/>
    <dgm:cxn modelId="{B9245D96-ADED-4BFC-9ED2-7D87188DD5C9}" type="presParOf" srcId="{48FA4B2A-36E1-4A36-8838-794DAAB36D1E}" destId="{8354E7AE-3CB9-4150-A60E-02CCDC82F739}" srcOrd="1" destOrd="0" presId="urn:microsoft.com/office/officeart/2005/8/layout/cycle6"/>
    <dgm:cxn modelId="{55C34869-06AC-4864-8B7F-62C460A7182C}" type="presParOf" srcId="{48FA4B2A-36E1-4A36-8838-794DAAB36D1E}" destId="{517B36EE-0F63-467B-84A1-654B573F6B50}" srcOrd="2" destOrd="0" presId="urn:microsoft.com/office/officeart/2005/8/layout/cycle6"/>
    <dgm:cxn modelId="{CD5B1C31-3F56-4316-B28E-B6A96B00B111}" type="presParOf" srcId="{48FA4B2A-36E1-4A36-8838-794DAAB36D1E}" destId="{1FFA82B5-8D33-4AB7-9998-512BE58D53C7}" srcOrd="3" destOrd="0" presId="urn:microsoft.com/office/officeart/2005/8/layout/cycle6"/>
    <dgm:cxn modelId="{535C4D47-BAC9-4C47-BA07-EA823CB92E98}" type="presParOf" srcId="{48FA4B2A-36E1-4A36-8838-794DAAB36D1E}" destId="{2D71EFEF-5A51-4DE7-947D-97EE5EDBB55B}" srcOrd="4" destOrd="0" presId="urn:microsoft.com/office/officeart/2005/8/layout/cycle6"/>
    <dgm:cxn modelId="{C8560E13-AB06-493E-8D18-C87C864CCAC1}" type="presParOf" srcId="{48FA4B2A-36E1-4A36-8838-794DAAB36D1E}" destId="{4E4B9E16-68B7-4451-A50B-9ABBC592661B}" srcOrd="5" destOrd="0" presId="urn:microsoft.com/office/officeart/2005/8/layout/cycle6"/>
    <dgm:cxn modelId="{EC1B1F36-11AD-4D6C-BA59-8371501808CA}" type="presParOf" srcId="{48FA4B2A-36E1-4A36-8838-794DAAB36D1E}" destId="{05B0A15E-DCDF-42E3-AB57-2DB6815DAB15}" srcOrd="6" destOrd="0" presId="urn:microsoft.com/office/officeart/2005/8/layout/cycle6"/>
    <dgm:cxn modelId="{3871B0BD-CADA-42DC-B936-8630E7A44449}" type="presParOf" srcId="{48FA4B2A-36E1-4A36-8838-794DAAB36D1E}" destId="{B709ACBE-BC43-49BC-96F7-DB47E1B5982F}" srcOrd="7" destOrd="0" presId="urn:microsoft.com/office/officeart/2005/8/layout/cycle6"/>
    <dgm:cxn modelId="{65C977A1-2196-464B-A8A3-E10F9F4AB0AE}" type="presParOf" srcId="{48FA4B2A-36E1-4A36-8838-794DAAB36D1E}" destId="{35FC6C68-A3CA-420B-87F0-B00CA06A646A}" srcOrd="8" destOrd="0" presId="urn:microsoft.com/office/officeart/2005/8/layout/cycle6"/>
    <dgm:cxn modelId="{213CDE7F-2774-41C8-BCD6-56A63DFE475C}" type="presParOf" srcId="{48FA4B2A-36E1-4A36-8838-794DAAB36D1E}" destId="{8B7CCF1F-5124-4A5C-BB57-F8019BAAE9BE}" srcOrd="9" destOrd="0" presId="urn:microsoft.com/office/officeart/2005/8/layout/cycle6"/>
    <dgm:cxn modelId="{6A4D5BB2-8A8B-4C3C-9F78-547E307BFB07}" type="presParOf" srcId="{48FA4B2A-36E1-4A36-8838-794DAAB36D1E}" destId="{A8163180-4771-4A29-912E-800323C5D813}" srcOrd="10" destOrd="0" presId="urn:microsoft.com/office/officeart/2005/8/layout/cycle6"/>
    <dgm:cxn modelId="{3F6D5B37-A3A1-4013-8187-E67F54F822CF}" type="presParOf" srcId="{48FA4B2A-36E1-4A36-8838-794DAAB36D1E}" destId="{93CFED8A-1637-4E68-A356-1BBF53827079}" srcOrd="11" destOrd="0" presId="urn:microsoft.com/office/officeart/2005/8/layout/cycle6"/>
    <dgm:cxn modelId="{F8A519E0-DB1A-4FC3-8E7E-F408B9F8C71E}" type="presParOf" srcId="{48FA4B2A-36E1-4A36-8838-794DAAB36D1E}" destId="{1B954C5F-5622-44A3-BAEF-699A537B2078}" srcOrd="12" destOrd="0" presId="urn:microsoft.com/office/officeart/2005/8/layout/cycle6"/>
    <dgm:cxn modelId="{195B13F6-100D-4D54-9B63-04AC296DC612}" type="presParOf" srcId="{48FA4B2A-36E1-4A36-8838-794DAAB36D1E}" destId="{5E1FFFAE-E5D0-43CB-A93C-8C82AB3BB4DA}" srcOrd="13" destOrd="0" presId="urn:microsoft.com/office/officeart/2005/8/layout/cycle6"/>
    <dgm:cxn modelId="{AB99B918-6335-4C2A-BFE4-14E913C8F51D}" type="presParOf" srcId="{48FA4B2A-36E1-4A36-8838-794DAAB36D1E}" destId="{0B330D07-EF7D-42A5-BC32-C2DE4AED75BE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0583C-EE9F-4E6B-887A-C2F3E22C92F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C62159-A645-40A8-A937-CC884FA6605D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7DFA4901-41C9-4FA0-B384-3BF99D1923CC}" type="parTrans" cxnId="{1480D57B-9621-443E-9792-7B8CF2C4BF78}">
      <dgm:prSet/>
      <dgm:spPr/>
      <dgm:t>
        <a:bodyPr/>
        <a:lstStyle/>
        <a:p>
          <a:endParaRPr lang="ru-RU"/>
        </a:p>
      </dgm:t>
    </dgm:pt>
    <dgm:pt modelId="{8ED663E0-A0F6-4B3E-851D-72B87A029517}" type="sibTrans" cxnId="{1480D57B-9621-443E-9792-7B8CF2C4BF78}">
      <dgm:prSet/>
      <dgm:spPr/>
      <dgm:t>
        <a:bodyPr/>
        <a:lstStyle/>
        <a:p>
          <a:endParaRPr lang="ru-RU"/>
        </a:p>
      </dgm:t>
    </dgm:pt>
    <dgm:pt modelId="{BA2F5621-A455-4A97-96EA-A25907721EC6}">
      <dgm:prSet phldrT="[Текст]"/>
      <dgm:spPr/>
      <dgm:t>
        <a:bodyPr/>
        <a:lstStyle/>
        <a:p>
          <a:r>
            <a:rPr lang="uk-UA" b="1" dirty="0" smtClean="0"/>
            <a:t>Рослини – живі організми.</a:t>
          </a:r>
          <a:endParaRPr lang="ru-RU" b="1" dirty="0"/>
        </a:p>
      </dgm:t>
    </dgm:pt>
    <dgm:pt modelId="{67E5BCA1-F3F3-435C-8969-AB6E74F4F848}" type="parTrans" cxnId="{D411FAF9-8385-4C99-BD16-590A7D0E1130}">
      <dgm:prSet/>
      <dgm:spPr/>
      <dgm:t>
        <a:bodyPr/>
        <a:lstStyle/>
        <a:p>
          <a:endParaRPr lang="ru-RU"/>
        </a:p>
      </dgm:t>
    </dgm:pt>
    <dgm:pt modelId="{B8E76047-E248-4070-A302-471ACDB88FD7}" type="sibTrans" cxnId="{D411FAF9-8385-4C99-BD16-590A7D0E1130}">
      <dgm:prSet/>
      <dgm:spPr/>
      <dgm:t>
        <a:bodyPr/>
        <a:lstStyle/>
        <a:p>
          <a:endParaRPr lang="ru-RU"/>
        </a:p>
      </dgm:t>
    </dgm:pt>
    <dgm:pt modelId="{38669284-49E6-4018-AD81-84C8F55694A8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4416D2BC-A3EE-40FB-84C3-1FCDF3AEDEDB}" type="parTrans" cxnId="{2D840D3A-A1B5-43CD-9193-F84948C0DB28}">
      <dgm:prSet/>
      <dgm:spPr/>
      <dgm:t>
        <a:bodyPr/>
        <a:lstStyle/>
        <a:p>
          <a:endParaRPr lang="ru-RU"/>
        </a:p>
      </dgm:t>
    </dgm:pt>
    <dgm:pt modelId="{B76674E2-2427-4C72-B048-2D6F82F344A8}" type="sibTrans" cxnId="{2D840D3A-A1B5-43CD-9193-F84948C0DB28}">
      <dgm:prSet/>
      <dgm:spPr/>
      <dgm:t>
        <a:bodyPr/>
        <a:lstStyle/>
        <a:p>
          <a:endParaRPr lang="ru-RU"/>
        </a:p>
      </dgm:t>
    </dgm:pt>
    <dgm:pt modelId="{BE97E29F-E30F-44A2-BB3E-8273C654463D}">
      <dgm:prSet phldrT="[Текст]"/>
      <dgm:spPr/>
      <dgm:t>
        <a:bodyPr/>
        <a:lstStyle/>
        <a:p>
          <a:r>
            <a:rPr lang="uk-UA" b="1" dirty="0" smtClean="0"/>
            <a:t>Поділяються на 5 груп.</a:t>
          </a:r>
          <a:endParaRPr lang="ru-RU" b="1" dirty="0"/>
        </a:p>
      </dgm:t>
    </dgm:pt>
    <dgm:pt modelId="{F40F16B4-5BD8-4710-B390-249443B7DC05}" type="parTrans" cxnId="{C80631C0-E7DC-4D6C-B5C1-9345F656E51D}">
      <dgm:prSet/>
      <dgm:spPr/>
      <dgm:t>
        <a:bodyPr/>
        <a:lstStyle/>
        <a:p>
          <a:endParaRPr lang="ru-RU"/>
        </a:p>
      </dgm:t>
    </dgm:pt>
    <dgm:pt modelId="{7BD3AF90-7CDC-4B7E-B957-7C43A77C1A7F}" type="sibTrans" cxnId="{C80631C0-E7DC-4D6C-B5C1-9345F656E51D}">
      <dgm:prSet/>
      <dgm:spPr/>
      <dgm:t>
        <a:bodyPr/>
        <a:lstStyle/>
        <a:p>
          <a:endParaRPr lang="ru-RU"/>
        </a:p>
      </dgm:t>
    </dgm:pt>
    <dgm:pt modelId="{B7E9659C-D9C6-4A56-B38B-B8B4DC5FFE53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CEC3F257-8307-4C20-86D1-3BF8C598C676}" type="parTrans" cxnId="{8E921A98-3561-46A1-8E13-B0149007F02A}">
      <dgm:prSet/>
      <dgm:spPr/>
      <dgm:t>
        <a:bodyPr/>
        <a:lstStyle/>
        <a:p>
          <a:endParaRPr lang="ru-RU"/>
        </a:p>
      </dgm:t>
    </dgm:pt>
    <dgm:pt modelId="{9F688AEC-F37A-41E8-B961-432340FCD3A7}" type="sibTrans" cxnId="{8E921A98-3561-46A1-8E13-B0149007F02A}">
      <dgm:prSet/>
      <dgm:spPr/>
      <dgm:t>
        <a:bodyPr/>
        <a:lstStyle/>
        <a:p>
          <a:endParaRPr lang="ru-RU"/>
        </a:p>
      </dgm:t>
    </dgm:pt>
    <dgm:pt modelId="{DB864E46-E98C-47D6-813C-AF590648105C}">
      <dgm:prSet phldrT="[Текст]"/>
      <dgm:spPr/>
      <dgm:t>
        <a:bodyPr/>
        <a:lstStyle/>
        <a:p>
          <a:r>
            <a:rPr lang="uk-UA" b="1" dirty="0" smtClean="0"/>
            <a:t>Водорості, мохи, папороті, хвойні та квіткові рослини.</a:t>
          </a:r>
          <a:endParaRPr lang="ru-RU" b="1" dirty="0"/>
        </a:p>
      </dgm:t>
    </dgm:pt>
    <dgm:pt modelId="{B32E1B7B-3086-46E3-A776-312FC0A6EAED}" type="parTrans" cxnId="{C2DCD93E-3FA4-49B6-845C-C3E9A476966E}">
      <dgm:prSet/>
      <dgm:spPr/>
      <dgm:t>
        <a:bodyPr/>
        <a:lstStyle/>
        <a:p>
          <a:endParaRPr lang="ru-RU"/>
        </a:p>
      </dgm:t>
    </dgm:pt>
    <dgm:pt modelId="{55E05D14-33CC-4D38-86B7-3540AF9BC90A}" type="sibTrans" cxnId="{C2DCD93E-3FA4-49B6-845C-C3E9A476966E}">
      <dgm:prSet/>
      <dgm:spPr/>
      <dgm:t>
        <a:bodyPr/>
        <a:lstStyle/>
        <a:p>
          <a:endParaRPr lang="ru-RU"/>
        </a:p>
      </dgm:t>
    </dgm:pt>
    <dgm:pt modelId="{058A6C24-59D1-4BF8-879C-A8191CF6E31F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04333600-976A-4F4F-88D1-001BD6A8122F}" type="parTrans" cxnId="{C3AE2BC1-AC76-42B0-BB17-9B52A76AE7DB}">
      <dgm:prSet/>
      <dgm:spPr/>
      <dgm:t>
        <a:bodyPr/>
        <a:lstStyle/>
        <a:p>
          <a:endParaRPr lang="ru-RU"/>
        </a:p>
      </dgm:t>
    </dgm:pt>
    <dgm:pt modelId="{FFD46443-861C-4F4B-9BA3-5E053D5192BB}" type="sibTrans" cxnId="{C3AE2BC1-AC76-42B0-BB17-9B52A76AE7DB}">
      <dgm:prSet/>
      <dgm:spPr/>
      <dgm:t>
        <a:bodyPr/>
        <a:lstStyle/>
        <a:p>
          <a:endParaRPr lang="ru-RU"/>
        </a:p>
      </dgm:t>
    </dgm:pt>
    <dgm:pt modelId="{F538C181-ED19-46D6-BFA2-B0AB2740458E}">
      <dgm:prSet/>
      <dgm:spPr/>
      <dgm:t>
        <a:bodyPr/>
        <a:lstStyle/>
        <a:p>
          <a:r>
            <a:rPr lang="uk-UA" b="1" dirty="0" smtClean="0"/>
            <a:t>Бережімо природу разом!</a:t>
          </a:r>
          <a:endParaRPr lang="ru-RU" b="1" dirty="0"/>
        </a:p>
      </dgm:t>
    </dgm:pt>
    <dgm:pt modelId="{0E108F9B-AD53-4029-A752-1A7DEB1E7856}" type="parTrans" cxnId="{4C3CD1E6-2F34-47DC-9857-20E157A42204}">
      <dgm:prSet/>
      <dgm:spPr/>
      <dgm:t>
        <a:bodyPr/>
        <a:lstStyle/>
        <a:p>
          <a:endParaRPr lang="ru-RU"/>
        </a:p>
      </dgm:t>
    </dgm:pt>
    <dgm:pt modelId="{805F8CA8-9366-4C32-975A-4BAFE34A3E67}" type="sibTrans" cxnId="{4C3CD1E6-2F34-47DC-9857-20E157A42204}">
      <dgm:prSet/>
      <dgm:spPr/>
      <dgm:t>
        <a:bodyPr/>
        <a:lstStyle/>
        <a:p>
          <a:endParaRPr lang="ru-RU"/>
        </a:p>
      </dgm:t>
    </dgm:pt>
    <dgm:pt modelId="{3BD22C15-E27A-44A4-ACF1-A52F488A45C1}">
      <dgm:prSet/>
      <dgm:spPr/>
      <dgm:t>
        <a:bodyPr/>
        <a:lstStyle/>
        <a:p>
          <a:endParaRPr lang="ru-RU" dirty="0"/>
        </a:p>
      </dgm:t>
    </dgm:pt>
    <dgm:pt modelId="{2D3252A2-AD51-47D0-A448-E1B5731E1780}" type="parTrans" cxnId="{8E3B8024-B0CE-44FE-B069-8DDA1F768603}">
      <dgm:prSet/>
      <dgm:spPr/>
      <dgm:t>
        <a:bodyPr/>
        <a:lstStyle/>
        <a:p>
          <a:endParaRPr lang="ru-RU"/>
        </a:p>
      </dgm:t>
    </dgm:pt>
    <dgm:pt modelId="{DEC7A127-AC53-4F96-8F35-870B095542BD}" type="sibTrans" cxnId="{8E3B8024-B0CE-44FE-B069-8DDA1F768603}">
      <dgm:prSet/>
      <dgm:spPr/>
      <dgm:t>
        <a:bodyPr/>
        <a:lstStyle/>
        <a:p>
          <a:endParaRPr lang="ru-RU"/>
        </a:p>
      </dgm:t>
    </dgm:pt>
    <dgm:pt modelId="{4481DFF3-41E3-4C4B-A288-8A76FE600B4B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2683ED3E-5911-438F-A42A-1174330D8DB7}" type="parTrans" cxnId="{2FC3E01F-3D8F-4405-8960-2E8BE6D61C5D}">
      <dgm:prSet/>
      <dgm:spPr/>
      <dgm:t>
        <a:bodyPr/>
        <a:lstStyle/>
        <a:p>
          <a:endParaRPr lang="ru-RU"/>
        </a:p>
      </dgm:t>
    </dgm:pt>
    <dgm:pt modelId="{65299D18-52B0-48A3-AAF6-382A2388F227}" type="sibTrans" cxnId="{2FC3E01F-3D8F-4405-8960-2E8BE6D61C5D}">
      <dgm:prSet/>
      <dgm:spPr/>
      <dgm:t>
        <a:bodyPr/>
        <a:lstStyle/>
        <a:p>
          <a:endParaRPr lang="ru-RU"/>
        </a:p>
      </dgm:t>
    </dgm:pt>
    <dgm:pt modelId="{94862785-AD93-4DDE-A63B-EAADEB0360D0}">
      <dgm:prSet/>
      <dgm:spPr/>
      <dgm:t>
        <a:bodyPr/>
        <a:lstStyle/>
        <a:p>
          <a:r>
            <a:rPr lang="uk-UA" b="1" dirty="0" smtClean="0"/>
            <a:t>Рослинний світ потребує захисту.</a:t>
          </a:r>
          <a:endParaRPr lang="ru-RU" b="1" dirty="0"/>
        </a:p>
      </dgm:t>
    </dgm:pt>
    <dgm:pt modelId="{7E12ACBE-B088-4C6D-8429-7379D4E13F10}" type="parTrans" cxnId="{166850D6-6E55-4342-97FB-6A46D3D73C79}">
      <dgm:prSet/>
      <dgm:spPr/>
      <dgm:t>
        <a:bodyPr/>
        <a:lstStyle/>
        <a:p>
          <a:endParaRPr lang="ru-RU"/>
        </a:p>
      </dgm:t>
    </dgm:pt>
    <dgm:pt modelId="{5A9E00F5-6BAD-4BD7-8332-078D632B6012}" type="sibTrans" cxnId="{166850D6-6E55-4342-97FB-6A46D3D73C79}">
      <dgm:prSet/>
      <dgm:spPr/>
      <dgm:t>
        <a:bodyPr/>
        <a:lstStyle/>
        <a:p>
          <a:endParaRPr lang="ru-RU"/>
        </a:p>
      </dgm:t>
    </dgm:pt>
    <dgm:pt modelId="{03166658-B512-4703-8000-83005B159828}" type="pres">
      <dgm:prSet presAssocID="{4600583C-EE9F-4E6B-887A-C2F3E22C9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78497-479F-4CEA-A8D2-AE62A198E829}" type="pres">
      <dgm:prSet presAssocID="{7AC62159-A645-40A8-A937-CC884FA6605D}" presName="composite" presStyleCnt="0"/>
      <dgm:spPr/>
    </dgm:pt>
    <dgm:pt modelId="{58110BBC-C4FB-4CAD-8F19-5BA235900F4F}" type="pres">
      <dgm:prSet presAssocID="{7AC62159-A645-40A8-A937-CC884FA66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F7AFC-AE87-4045-BA90-7C64307FFEF8}" type="pres">
      <dgm:prSet presAssocID="{7AC62159-A645-40A8-A937-CC884FA66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9D433-52A4-427B-9B3B-4C6B80E308B6}" type="pres">
      <dgm:prSet presAssocID="{8ED663E0-A0F6-4B3E-851D-72B87A029517}" presName="sp" presStyleCnt="0"/>
      <dgm:spPr/>
    </dgm:pt>
    <dgm:pt modelId="{4CB3EA1C-42BA-4334-9DDE-BE296A4D2BC2}" type="pres">
      <dgm:prSet presAssocID="{38669284-49E6-4018-AD81-84C8F55694A8}" presName="composite" presStyleCnt="0"/>
      <dgm:spPr/>
    </dgm:pt>
    <dgm:pt modelId="{5F45D7E4-9560-49F1-AF96-0229F9670AC2}" type="pres">
      <dgm:prSet presAssocID="{38669284-49E6-4018-AD81-84C8F55694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DEBB2-4046-4D1E-BBA7-1905A26354B6}" type="pres">
      <dgm:prSet presAssocID="{38669284-49E6-4018-AD81-84C8F55694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55648-D54B-467B-858D-93C4A7CFF289}" type="pres">
      <dgm:prSet presAssocID="{B76674E2-2427-4C72-B048-2D6F82F344A8}" presName="sp" presStyleCnt="0"/>
      <dgm:spPr/>
    </dgm:pt>
    <dgm:pt modelId="{7597A466-DE75-41DE-BDA2-A56B108FEB6A}" type="pres">
      <dgm:prSet presAssocID="{B7E9659C-D9C6-4A56-B38B-B8B4DC5FFE53}" presName="composite" presStyleCnt="0"/>
      <dgm:spPr/>
    </dgm:pt>
    <dgm:pt modelId="{0BE9C95C-0448-4B9A-BCB1-6F327FD8B231}" type="pres">
      <dgm:prSet presAssocID="{B7E9659C-D9C6-4A56-B38B-B8B4DC5FFE5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F5000-DCE8-4E9A-A5C1-61FC958CDB9D}" type="pres">
      <dgm:prSet presAssocID="{B7E9659C-D9C6-4A56-B38B-B8B4DC5FFE5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B1FE-5EDB-4F84-AA4B-FF73D3B66E37}" type="pres">
      <dgm:prSet presAssocID="{9F688AEC-F37A-41E8-B961-432340FCD3A7}" presName="sp" presStyleCnt="0"/>
      <dgm:spPr/>
    </dgm:pt>
    <dgm:pt modelId="{9C4A69CD-D381-4F6A-AB44-89FECDB88D46}" type="pres">
      <dgm:prSet presAssocID="{4481DFF3-41E3-4C4B-A288-8A76FE600B4B}" presName="composite" presStyleCnt="0"/>
      <dgm:spPr/>
    </dgm:pt>
    <dgm:pt modelId="{442EE06B-5C0C-4973-A6C7-7035E53958C2}" type="pres">
      <dgm:prSet presAssocID="{4481DFF3-41E3-4C4B-A288-8A76FE600B4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A3BA0-D73C-405D-B310-3EB414EF6F06}" type="pres">
      <dgm:prSet presAssocID="{4481DFF3-41E3-4C4B-A288-8A76FE600B4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D5010-BEAE-4A38-9BE7-576793D0C7CA}" type="pres">
      <dgm:prSet presAssocID="{65299D18-52B0-48A3-AAF6-382A2388F227}" presName="sp" presStyleCnt="0"/>
      <dgm:spPr/>
    </dgm:pt>
    <dgm:pt modelId="{B15926B6-C8CD-4F13-A134-B6DE2FD353AA}" type="pres">
      <dgm:prSet presAssocID="{058A6C24-59D1-4BF8-879C-A8191CF6E31F}" presName="composite" presStyleCnt="0"/>
      <dgm:spPr/>
    </dgm:pt>
    <dgm:pt modelId="{46025F3F-68CD-4651-838D-831F9846D1C8}" type="pres">
      <dgm:prSet presAssocID="{058A6C24-59D1-4BF8-879C-A8191CF6E3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4CDEE-D843-42BA-A8DB-50619F210684}" type="pres">
      <dgm:prSet presAssocID="{058A6C24-59D1-4BF8-879C-A8191CF6E3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40D3A-A1B5-43CD-9193-F84948C0DB28}" srcId="{4600583C-EE9F-4E6B-887A-C2F3E22C92FD}" destId="{38669284-49E6-4018-AD81-84C8F55694A8}" srcOrd="1" destOrd="0" parTransId="{4416D2BC-A3EE-40FB-84C3-1FCDF3AEDEDB}" sibTransId="{B76674E2-2427-4C72-B048-2D6F82F344A8}"/>
    <dgm:cxn modelId="{C80631C0-E7DC-4D6C-B5C1-9345F656E51D}" srcId="{38669284-49E6-4018-AD81-84C8F55694A8}" destId="{BE97E29F-E30F-44A2-BB3E-8273C654463D}" srcOrd="0" destOrd="0" parTransId="{F40F16B4-5BD8-4710-B390-249443B7DC05}" sibTransId="{7BD3AF90-7CDC-4B7E-B957-7C43A77C1A7F}"/>
    <dgm:cxn modelId="{C3AE2BC1-AC76-42B0-BB17-9B52A76AE7DB}" srcId="{4600583C-EE9F-4E6B-887A-C2F3E22C92FD}" destId="{058A6C24-59D1-4BF8-879C-A8191CF6E31F}" srcOrd="4" destOrd="0" parTransId="{04333600-976A-4F4F-88D1-001BD6A8122F}" sibTransId="{FFD46443-861C-4F4B-9BA3-5E053D5192BB}"/>
    <dgm:cxn modelId="{C2DCD93E-3FA4-49B6-845C-C3E9A476966E}" srcId="{B7E9659C-D9C6-4A56-B38B-B8B4DC5FFE53}" destId="{DB864E46-E98C-47D6-813C-AF590648105C}" srcOrd="0" destOrd="0" parTransId="{B32E1B7B-3086-46E3-A776-312FC0A6EAED}" sibTransId="{55E05D14-33CC-4D38-86B7-3540AF9BC90A}"/>
    <dgm:cxn modelId="{E371BC67-E008-4F3B-938D-5824EAC10415}" type="presOf" srcId="{BE97E29F-E30F-44A2-BB3E-8273C654463D}" destId="{F51DEBB2-4046-4D1E-BBA7-1905A26354B6}" srcOrd="0" destOrd="0" presId="urn:microsoft.com/office/officeart/2005/8/layout/chevron2"/>
    <dgm:cxn modelId="{8E3B8024-B0CE-44FE-B069-8DDA1F768603}" srcId="{058A6C24-59D1-4BF8-879C-A8191CF6E31F}" destId="{3BD22C15-E27A-44A4-ACF1-A52F488A45C1}" srcOrd="1" destOrd="0" parTransId="{2D3252A2-AD51-47D0-A448-E1B5731E1780}" sibTransId="{DEC7A127-AC53-4F96-8F35-870B095542BD}"/>
    <dgm:cxn modelId="{79C57371-575B-444C-A184-9235463CAFB8}" type="presOf" srcId="{38669284-49E6-4018-AD81-84C8F55694A8}" destId="{5F45D7E4-9560-49F1-AF96-0229F9670AC2}" srcOrd="0" destOrd="0" presId="urn:microsoft.com/office/officeart/2005/8/layout/chevron2"/>
    <dgm:cxn modelId="{966B1D40-C218-44AB-B529-7B172B4ADB65}" type="presOf" srcId="{058A6C24-59D1-4BF8-879C-A8191CF6E31F}" destId="{46025F3F-68CD-4651-838D-831F9846D1C8}" srcOrd="0" destOrd="0" presId="urn:microsoft.com/office/officeart/2005/8/layout/chevron2"/>
    <dgm:cxn modelId="{BA90F101-4A51-49DA-AA25-836CC686575D}" type="presOf" srcId="{3BD22C15-E27A-44A4-ACF1-A52F488A45C1}" destId="{6A44CDEE-D843-42BA-A8DB-50619F210684}" srcOrd="0" destOrd="1" presId="urn:microsoft.com/office/officeart/2005/8/layout/chevron2"/>
    <dgm:cxn modelId="{2FC3E01F-3D8F-4405-8960-2E8BE6D61C5D}" srcId="{4600583C-EE9F-4E6B-887A-C2F3E22C92FD}" destId="{4481DFF3-41E3-4C4B-A288-8A76FE600B4B}" srcOrd="3" destOrd="0" parTransId="{2683ED3E-5911-438F-A42A-1174330D8DB7}" sibTransId="{65299D18-52B0-48A3-AAF6-382A2388F227}"/>
    <dgm:cxn modelId="{E1287968-896A-4656-850A-037E7966E6CF}" type="presOf" srcId="{DB864E46-E98C-47D6-813C-AF590648105C}" destId="{B13F5000-DCE8-4E9A-A5C1-61FC958CDB9D}" srcOrd="0" destOrd="0" presId="urn:microsoft.com/office/officeart/2005/8/layout/chevron2"/>
    <dgm:cxn modelId="{8E921A98-3561-46A1-8E13-B0149007F02A}" srcId="{4600583C-EE9F-4E6B-887A-C2F3E22C92FD}" destId="{B7E9659C-D9C6-4A56-B38B-B8B4DC5FFE53}" srcOrd="2" destOrd="0" parTransId="{CEC3F257-8307-4C20-86D1-3BF8C598C676}" sibTransId="{9F688AEC-F37A-41E8-B961-432340FCD3A7}"/>
    <dgm:cxn modelId="{027C11E6-50E2-40D8-8717-CCD23F77FBD8}" type="presOf" srcId="{4600583C-EE9F-4E6B-887A-C2F3E22C92FD}" destId="{03166658-B512-4703-8000-83005B159828}" srcOrd="0" destOrd="0" presId="urn:microsoft.com/office/officeart/2005/8/layout/chevron2"/>
    <dgm:cxn modelId="{8E25F37F-5958-499F-B304-2ECAEC268508}" type="presOf" srcId="{B7E9659C-D9C6-4A56-B38B-B8B4DC5FFE53}" destId="{0BE9C95C-0448-4B9A-BCB1-6F327FD8B231}" srcOrd="0" destOrd="0" presId="urn:microsoft.com/office/officeart/2005/8/layout/chevron2"/>
    <dgm:cxn modelId="{4C3CD1E6-2F34-47DC-9857-20E157A42204}" srcId="{058A6C24-59D1-4BF8-879C-A8191CF6E31F}" destId="{F538C181-ED19-46D6-BFA2-B0AB2740458E}" srcOrd="0" destOrd="0" parTransId="{0E108F9B-AD53-4029-A752-1A7DEB1E7856}" sibTransId="{805F8CA8-9366-4C32-975A-4BAFE34A3E67}"/>
    <dgm:cxn modelId="{A3C1367E-B11E-4CA0-A232-848E50819F48}" type="presOf" srcId="{BA2F5621-A455-4A97-96EA-A25907721EC6}" destId="{946F7AFC-AE87-4045-BA90-7C64307FFEF8}" srcOrd="0" destOrd="0" presId="urn:microsoft.com/office/officeart/2005/8/layout/chevron2"/>
    <dgm:cxn modelId="{90A49FCD-E3AE-4ADB-903C-9AE73EC56896}" type="presOf" srcId="{4481DFF3-41E3-4C4B-A288-8A76FE600B4B}" destId="{442EE06B-5C0C-4973-A6C7-7035E53958C2}" srcOrd="0" destOrd="0" presId="urn:microsoft.com/office/officeart/2005/8/layout/chevron2"/>
    <dgm:cxn modelId="{BE1EC695-2AD4-453D-B26F-BBE2D722A756}" type="presOf" srcId="{7AC62159-A645-40A8-A937-CC884FA6605D}" destId="{58110BBC-C4FB-4CAD-8F19-5BA235900F4F}" srcOrd="0" destOrd="0" presId="urn:microsoft.com/office/officeart/2005/8/layout/chevron2"/>
    <dgm:cxn modelId="{13BE2955-7854-4979-98F6-7C9680488005}" type="presOf" srcId="{94862785-AD93-4DDE-A63B-EAADEB0360D0}" destId="{6A0A3BA0-D73C-405D-B310-3EB414EF6F06}" srcOrd="0" destOrd="0" presId="urn:microsoft.com/office/officeart/2005/8/layout/chevron2"/>
    <dgm:cxn modelId="{9ED3881D-1272-4A18-92C6-59F540032466}" type="presOf" srcId="{F538C181-ED19-46D6-BFA2-B0AB2740458E}" destId="{6A44CDEE-D843-42BA-A8DB-50619F210684}" srcOrd="0" destOrd="0" presId="urn:microsoft.com/office/officeart/2005/8/layout/chevron2"/>
    <dgm:cxn modelId="{166850D6-6E55-4342-97FB-6A46D3D73C79}" srcId="{4481DFF3-41E3-4C4B-A288-8A76FE600B4B}" destId="{94862785-AD93-4DDE-A63B-EAADEB0360D0}" srcOrd="0" destOrd="0" parTransId="{7E12ACBE-B088-4C6D-8429-7379D4E13F10}" sibTransId="{5A9E00F5-6BAD-4BD7-8332-078D632B6012}"/>
    <dgm:cxn modelId="{1480D57B-9621-443E-9792-7B8CF2C4BF78}" srcId="{4600583C-EE9F-4E6B-887A-C2F3E22C92FD}" destId="{7AC62159-A645-40A8-A937-CC884FA6605D}" srcOrd="0" destOrd="0" parTransId="{7DFA4901-41C9-4FA0-B384-3BF99D1923CC}" sibTransId="{8ED663E0-A0F6-4B3E-851D-72B87A029517}"/>
    <dgm:cxn modelId="{D411FAF9-8385-4C99-BD16-590A7D0E1130}" srcId="{7AC62159-A645-40A8-A937-CC884FA6605D}" destId="{BA2F5621-A455-4A97-96EA-A25907721EC6}" srcOrd="0" destOrd="0" parTransId="{67E5BCA1-F3F3-435C-8969-AB6E74F4F848}" sibTransId="{B8E76047-E248-4070-A302-471ACDB88FD7}"/>
    <dgm:cxn modelId="{E60EF1BC-8DC2-4D60-973A-00564B995F66}" type="presParOf" srcId="{03166658-B512-4703-8000-83005B159828}" destId="{B9678497-479F-4CEA-A8D2-AE62A198E829}" srcOrd="0" destOrd="0" presId="urn:microsoft.com/office/officeart/2005/8/layout/chevron2"/>
    <dgm:cxn modelId="{743AF9A4-BF7E-40B4-92D5-34ED650EA0DF}" type="presParOf" srcId="{B9678497-479F-4CEA-A8D2-AE62A198E829}" destId="{58110BBC-C4FB-4CAD-8F19-5BA235900F4F}" srcOrd="0" destOrd="0" presId="urn:microsoft.com/office/officeart/2005/8/layout/chevron2"/>
    <dgm:cxn modelId="{8157E753-42C2-405E-82C4-862AB5968297}" type="presParOf" srcId="{B9678497-479F-4CEA-A8D2-AE62A198E829}" destId="{946F7AFC-AE87-4045-BA90-7C64307FFEF8}" srcOrd="1" destOrd="0" presId="urn:microsoft.com/office/officeart/2005/8/layout/chevron2"/>
    <dgm:cxn modelId="{44CE0D60-6003-4DD6-988B-16DF5AE1593B}" type="presParOf" srcId="{03166658-B512-4703-8000-83005B159828}" destId="{2959D433-52A4-427B-9B3B-4C6B80E308B6}" srcOrd="1" destOrd="0" presId="urn:microsoft.com/office/officeart/2005/8/layout/chevron2"/>
    <dgm:cxn modelId="{8782A856-F479-4A9D-8F3E-9E42B36A9938}" type="presParOf" srcId="{03166658-B512-4703-8000-83005B159828}" destId="{4CB3EA1C-42BA-4334-9DDE-BE296A4D2BC2}" srcOrd="2" destOrd="0" presId="urn:microsoft.com/office/officeart/2005/8/layout/chevron2"/>
    <dgm:cxn modelId="{079C625E-3BDB-4E51-B031-8D20192E5A23}" type="presParOf" srcId="{4CB3EA1C-42BA-4334-9DDE-BE296A4D2BC2}" destId="{5F45D7E4-9560-49F1-AF96-0229F9670AC2}" srcOrd="0" destOrd="0" presId="urn:microsoft.com/office/officeart/2005/8/layout/chevron2"/>
    <dgm:cxn modelId="{69F6FFD4-8BA9-485C-B592-C75006061201}" type="presParOf" srcId="{4CB3EA1C-42BA-4334-9DDE-BE296A4D2BC2}" destId="{F51DEBB2-4046-4D1E-BBA7-1905A26354B6}" srcOrd="1" destOrd="0" presId="urn:microsoft.com/office/officeart/2005/8/layout/chevron2"/>
    <dgm:cxn modelId="{136E6ABB-9D73-4922-ADB6-B68D5965FAB6}" type="presParOf" srcId="{03166658-B512-4703-8000-83005B159828}" destId="{E7C55648-D54B-467B-858D-93C4A7CFF289}" srcOrd="3" destOrd="0" presId="urn:microsoft.com/office/officeart/2005/8/layout/chevron2"/>
    <dgm:cxn modelId="{912ECC54-5EDE-4CDF-8D87-620864A81944}" type="presParOf" srcId="{03166658-B512-4703-8000-83005B159828}" destId="{7597A466-DE75-41DE-BDA2-A56B108FEB6A}" srcOrd="4" destOrd="0" presId="urn:microsoft.com/office/officeart/2005/8/layout/chevron2"/>
    <dgm:cxn modelId="{986E96BA-2110-4AC2-82BE-A94F9E7F8C81}" type="presParOf" srcId="{7597A466-DE75-41DE-BDA2-A56B108FEB6A}" destId="{0BE9C95C-0448-4B9A-BCB1-6F327FD8B231}" srcOrd="0" destOrd="0" presId="urn:microsoft.com/office/officeart/2005/8/layout/chevron2"/>
    <dgm:cxn modelId="{9F7F3736-5330-4368-B0A3-943E7F7BC8C3}" type="presParOf" srcId="{7597A466-DE75-41DE-BDA2-A56B108FEB6A}" destId="{B13F5000-DCE8-4E9A-A5C1-61FC958CDB9D}" srcOrd="1" destOrd="0" presId="urn:microsoft.com/office/officeart/2005/8/layout/chevron2"/>
    <dgm:cxn modelId="{A12E943F-55F6-4F94-89C3-52DBC161918B}" type="presParOf" srcId="{03166658-B512-4703-8000-83005B159828}" destId="{A1F3B1FE-5EDB-4F84-AA4B-FF73D3B66E37}" srcOrd="5" destOrd="0" presId="urn:microsoft.com/office/officeart/2005/8/layout/chevron2"/>
    <dgm:cxn modelId="{EF406DF1-B0FC-418D-93A0-EC0C903544A8}" type="presParOf" srcId="{03166658-B512-4703-8000-83005B159828}" destId="{9C4A69CD-D381-4F6A-AB44-89FECDB88D46}" srcOrd="6" destOrd="0" presId="urn:microsoft.com/office/officeart/2005/8/layout/chevron2"/>
    <dgm:cxn modelId="{4B0B92D2-FB00-4897-BFF0-48CCAD861D7B}" type="presParOf" srcId="{9C4A69CD-D381-4F6A-AB44-89FECDB88D46}" destId="{442EE06B-5C0C-4973-A6C7-7035E53958C2}" srcOrd="0" destOrd="0" presId="urn:microsoft.com/office/officeart/2005/8/layout/chevron2"/>
    <dgm:cxn modelId="{CB9B0400-AF53-4B21-BC4D-C95F79ACD222}" type="presParOf" srcId="{9C4A69CD-D381-4F6A-AB44-89FECDB88D46}" destId="{6A0A3BA0-D73C-405D-B310-3EB414EF6F06}" srcOrd="1" destOrd="0" presId="urn:microsoft.com/office/officeart/2005/8/layout/chevron2"/>
    <dgm:cxn modelId="{7B979167-129D-45BF-9D18-0B82D930E9A4}" type="presParOf" srcId="{03166658-B512-4703-8000-83005B159828}" destId="{1A8D5010-BEAE-4A38-9BE7-576793D0C7CA}" srcOrd="7" destOrd="0" presId="urn:microsoft.com/office/officeart/2005/8/layout/chevron2"/>
    <dgm:cxn modelId="{7A93CE95-BB7B-4487-9B34-939531D4E794}" type="presParOf" srcId="{03166658-B512-4703-8000-83005B159828}" destId="{B15926B6-C8CD-4F13-A134-B6DE2FD353AA}" srcOrd="8" destOrd="0" presId="urn:microsoft.com/office/officeart/2005/8/layout/chevron2"/>
    <dgm:cxn modelId="{66454D97-9D96-4CA2-BE81-3D2C895C3BC8}" type="presParOf" srcId="{B15926B6-C8CD-4F13-A134-B6DE2FD353AA}" destId="{46025F3F-68CD-4651-838D-831F9846D1C8}" srcOrd="0" destOrd="0" presId="urn:microsoft.com/office/officeart/2005/8/layout/chevron2"/>
    <dgm:cxn modelId="{E37F05A4-7A88-4011-9745-2A65778C518F}" type="presParOf" srcId="{B15926B6-C8CD-4F13-A134-B6DE2FD353AA}" destId="{6A44CDEE-D843-42BA-A8DB-50619F21068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73EA-A96A-4CB7-8B17-C31646A588A9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01F3-7A18-48C2-9D9C-959E6D31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Природознавство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Папороті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можна</a:t>
            </a:r>
            <a:r>
              <a:rPr lang="ru-RU" b="1" dirty="0" smtClean="0">
                <a:solidFill>
                  <a:srgbClr val="002060"/>
                </a:solidFill>
              </a:rPr>
              <a:t> легко </a:t>
            </a:r>
            <a:r>
              <a:rPr lang="ru-RU" b="1" dirty="0" err="1" smtClean="0">
                <a:solidFill>
                  <a:srgbClr val="002060"/>
                </a:solidFill>
              </a:rPr>
              <a:t>впізнати</a:t>
            </a:r>
            <a:r>
              <a:rPr lang="ru-RU" b="1" dirty="0" smtClean="0">
                <a:solidFill>
                  <a:srgbClr val="002060"/>
                </a:solidFill>
              </a:rPr>
              <a:t> по </a:t>
            </a:r>
            <a:r>
              <a:rPr lang="ru-RU" b="1" dirty="0" err="1" smtClean="0">
                <a:solidFill>
                  <a:srgbClr val="002060"/>
                </a:solidFill>
              </a:rPr>
              <a:t>гарних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листках</a:t>
            </a:r>
            <a:r>
              <a:rPr lang="ru-RU" b="1" dirty="0" smtClean="0">
                <a:solidFill>
                  <a:srgbClr val="002060"/>
                </a:solidFill>
              </a:rPr>
              <a:t>, схожих на </a:t>
            </a:r>
            <a:r>
              <a:rPr lang="ru-RU" b="1" dirty="0" err="1" smtClean="0">
                <a:solidFill>
                  <a:srgbClr val="002060"/>
                </a:solidFill>
              </a:rPr>
              <a:t>великі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пера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Папороті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ростуть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Україні</a:t>
            </a:r>
            <a:r>
              <a:rPr lang="ru-RU" b="1" dirty="0" smtClean="0">
                <a:solidFill>
                  <a:srgbClr val="002060"/>
                </a:solidFill>
              </a:rPr>
              <a:t>, –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багаторічні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трав’янисті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Крім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листків</a:t>
            </a:r>
            <a:r>
              <a:rPr lang="ru-RU" b="1" dirty="0" smtClean="0">
                <a:solidFill>
                  <a:srgbClr val="002060"/>
                </a:solidFill>
              </a:rPr>
              <a:t>, у </a:t>
            </a:r>
            <a:r>
              <a:rPr lang="ru-RU" b="1" dirty="0" err="1" smtClean="0">
                <a:solidFill>
                  <a:srgbClr val="002060"/>
                </a:solidFill>
              </a:rPr>
              <a:t>папороті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коріння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стебло. </a:t>
            </a:r>
            <a:r>
              <a:rPr lang="ru-RU" b="1" dirty="0" err="1" smtClean="0">
                <a:solidFill>
                  <a:srgbClr val="002060"/>
                </a:solidFill>
              </a:rPr>
              <a:t>Квіток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плодів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насіння</a:t>
            </a:r>
            <a:r>
              <a:rPr lang="ru-RU" b="1" dirty="0" smtClean="0">
                <a:solidFill>
                  <a:srgbClr val="002060"/>
                </a:solidFill>
              </a:rPr>
              <a:t> у них </a:t>
            </a:r>
            <a:r>
              <a:rPr lang="ru-RU" b="1" dirty="0" err="1" smtClean="0">
                <a:solidFill>
                  <a:srgbClr val="002060"/>
                </a:solidFill>
              </a:rPr>
              <a:t>немає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Розмножуються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папороті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спор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Хвойні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відомі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тобі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ялина</a:t>
            </a:r>
            <a:r>
              <a:rPr lang="ru-RU" b="1" dirty="0" smtClean="0">
                <a:solidFill>
                  <a:srgbClr val="002060"/>
                </a:solidFill>
              </a:rPr>
              <a:t>, сосна, </a:t>
            </a:r>
            <a:r>
              <a:rPr lang="ru-RU" b="1" dirty="0" err="1" smtClean="0">
                <a:solidFill>
                  <a:srgbClr val="002060"/>
                </a:solidFill>
              </a:rPr>
              <a:t>яловець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переважно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дерева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кущі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Трав’янистих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хвойних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природі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немає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Хвойні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органи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крім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квіток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плодів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Насіння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утворюється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smtClean="0">
                <a:solidFill>
                  <a:srgbClr val="FF0000"/>
                </a:solidFill>
              </a:rPr>
              <a:t>шишках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Квіткові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квітки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утворюють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плоди</a:t>
            </a:r>
            <a:r>
              <a:rPr lang="ru-RU" b="1" dirty="0" smtClean="0">
                <a:solidFill>
                  <a:srgbClr val="002060"/>
                </a:solidFill>
              </a:rPr>
              <a:t>. Вони </a:t>
            </a:r>
            <a:r>
              <a:rPr lang="ru-RU" b="1" dirty="0" err="1" smtClean="0">
                <a:solidFill>
                  <a:srgbClr val="002060"/>
                </a:solidFill>
              </a:rPr>
              <a:t>дуже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різноманітні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Серед</a:t>
            </a:r>
            <a:r>
              <a:rPr lang="ru-RU" b="1" dirty="0" smtClean="0">
                <a:solidFill>
                  <a:srgbClr val="002060"/>
                </a:solidFill>
              </a:rPr>
              <a:t> них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дерева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кущі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трав’янисті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видів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несхожі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собою, а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одного виду </a:t>
            </a:r>
            <a:r>
              <a:rPr lang="ru-RU" b="1" dirty="0" err="1" smtClean="0">
                <a:solidFill>
                  <a:srgbClr val="002060"/>
                </a:solidFill>
              </a:rPr>
              <a:t>дуже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схожі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Червона книга України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Офіційний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державний</a:t>
            </a:r>
            <a:r>
              <a:rPr lang="ru-RU" b="1" dirty="0" smtClean="0">
                <a:solidFill>
                  <a:srgbClr val="7030A0"/>
                </a:solidFill>
              </a:rPr>
              <a:t> документ,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який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містить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перелік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рідкісних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вразливих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зникаючих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видів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тваринного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рослинного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світу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 межах </a:t>
            </a:r>
            <a:r>
              <a:rPr lang="ru-RU" b="1" dirty="0" err="1" smtClean="0">
                <a:solidFill>
                  <a:srgbClr val="7030A0"/>
                </a:solidFill>
              </a:rPr>
              <a:t>України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Результат пошуку зображень за запитом &quot;червона книга україни НА ПРОЗРАЧНОМ ФОНЕ&quot;"/>
          <p:cNvPicPr>
            <a:picLocks noChangeAspect="1" noChangeArrowheads="1"/>
          </p:cNvPicPr>
          <p:nvPr/>
        </p:nvPicPr>
        <p:blipFill>
          <a:blip r:embed="rId3"/>
          <a:srcRect l="13834" r="21936"/>
          <a:stretch>
            <a:fillRect/>
          </a:stretch>
        </p:blipFill>
        <p:spPr bwMode="auto">
          <a:xfrm>
            <a:off x="6000760" y="2714620"/>
            <a:ext cx="294306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Дослідницька лабораторія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1216" t="20273" r="38565" b="12756"/>
          <a:stretch>
            <a:fillRect/>
          </a:stretch>
        </p:blipFill>
        <p:spPr bwMode="auto">
          <a:xfrm>
            <a:off x="3500430" y="3571876"/>
            <a:ext cx="19526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2714620"/>
            <a:ext cx="3251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Страусник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Результат пошуку зображень за запитом &quot;зозулин льон клетки растения под микроскопом&quot;"/>
          <p:cNvPicPr/>
          <p:nvPr/>
        </p:nvPicPr>
        <p:blipFill>
          <a:blip r:embed="rId4"/>
          <a:srcRect t="6733"/>
          <a:stretch>
            <a:fillRect/>
          </a:stretch>
        </p:blipFill>
        <p:spPr bwMode="auto">
          <a:xfrm>
            <a:off x="714348" y="228599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214422"/>
            <a:ext cx="3251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Зозулин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льон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http://astrobel.ru/images/phocagallery/fullsize/micromir/vodorosly1.JPG"/>
          <p:cNvPicPr/>
          <p:nvPr/>
        </p:nvPicPr>
        <p:blipFill>
          <a:blip r:embed="rId5" cstate="print"/>
          <a:srcRect l="16408" t="6402" r="12408"/>
          <a:stretch>
            <a:fillRect/>
          </a:stretch>
        </p:blipFill>
        <p:spPr bwMode="auto">
          <a:xfrm>
            <a:off x="6215074" y="235743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29256" y="1285860"/>
            <a:ext cx="35004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Стигеоклоніум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пучкуватий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класс хвойные под микроскопом фото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2000264" cy="1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4357694"/>
            <a:ext cx="3251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 ягідний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Результат пошуку зображень за запитом &quot;лилия клетки растения под микроскопом&quot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07207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500694" y="4286256"/>
            <a:ext cx="3251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Лілія лісова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Підсумок уроку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Відгадайте ребус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428868"/>
            <a:ext cx="11388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’’’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786058"/>
            <a:ext cx="1455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0" name="Picture 4" descr="Результат пошуку зображень за запитом &quot;НОЖ ДЛЯ ДЕТЕЙ НА ПРОЗРАЧ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71744"/>
            <a:ext cx="1928825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2500306"/>
            <a:ext cx="44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428868"/>
            <a:ext cx="2214558" cy="22145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388" y="2500306"/>
            <a:ext cx="12426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’’’’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6" name="Picture 4" descr="Результат пошуку зображень за запитом &quot;картинка бобер на прозрачном фоне для дітей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928934"/>
            <a:ext cx="2000264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571612"/>
            <a:ext cx="4446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БОТАНІКА-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8548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 НАУКА ПРО РОСЛИНИ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Тема уроку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 smtClean="0">
                <a:solidFill>
                  <a:srgbClr val="FF0000"/>
                </a:solidFill>
              </a:rPr>
              <a:t>РІЗНОМАНІТНІСТЬ РОСЛИН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Пограємо в лото?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зультат пошуку зображень за запитом &quot;мох картинк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7161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зультат пошуку зображень за запитом &quot;папоротник картинка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зультат пошуку зображень за запитом &quot;елка картинка&quot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000504"/>
            <a:ext cx="20075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езультат пошуку зображень за запитом &quot;пролісок картинка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00504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Рослини поділяються на…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Відновіть параграф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Переважна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більшість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водоростей</a:t>
            </a:r>
            <a:r>
              <a:rPr lang="ru-RU" b="1" dirty="0" smtClean="0">
                <a:solidFill>
                  <a:srgbClr val="002060"/>
                </a:solidFill>
              </a:rPr>
              <a:t> росте </a:t>
            </a: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err="1" smtClean="0">
                <a:solidFill>
                  <a:srgbClr val="FF0000"/>
                </a:solidFill>
              </a:rPr>
              <a:t>воді</a:t>
            </a:r>
            <a:r>
              <a:rPr lang="ru-RU" b="1" dirty="0" smtClean="0">
                <a:solidFill>
                  <a:srgbClr val="002060"/>
                </a:solidFill>
              </a:rPr>
              <a:t>. Вони не </a:t>
            </a:r>
            <a:r>
              <a:rPr lang="ru-RU" b="1" dirty="0" err="1" smtClean="0">
                <a:solidFill>
                  <a:srgbClr val="002060"/>
                </a:solidFill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справжніх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органів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кореня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стебла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листків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квіток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плодів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насінням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Серед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водоростей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нькі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побачити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мікроскопа</a:t>
            </a:r>
            <a:r>
              <a:rPr lang="ru-RU" b="1" dirty="0" smtClean="0">
                <a:solidFill>
                  <a:srgbClr val="002060"/>
                </a:solidFill>
              </a:rPr>
              <a:t>. Є </a:t>
            </a:r>
            <a:r>
              <a:rPr lang="ru-RU" b="1" dirty="0" err="1" smtClean="0">
                <a:solidFill>
                  <a:srgbClr val="002060"/>
                </a:solidFill>
              </a:rPr>
              <a:t>водорості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схожі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довгі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шовковисті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зелені</a:t>
            </a:r>
            <a:r>
              <a:rPr lang="ru-RU" b="1" dirty="0" smtClean="0">
                <a:solidFill>
                  <a:srgbClr val="FF0000"/>
                </a:solidFill>
              </a:rPr>
              <a:t> нитки</a:t>
            </a:r>
            <a:r>
              <a:rPr lang="ru-RU" b="1" dirty="0" smtClean="0">
                <a:solidFill>
                  <a:srgbClr val="002060"/>
                </a:solidFill>
              </a:rPr>
              <a:t>. А </a:t>
            </a:r>
            <a:r>
              <a:rPr lang="ru-RU" b="1" dirty="0" err="1" smtClean="0">
                <a:solidFill>
                  <a:srgbClr val="002060"/>
                </a:solidFill>
              </a:rPr>
              <a:t>водорість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ламінарія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морська</a:t>
            </a:r>
            <a:r>
              <a:rPr lang="ru-RU" b="1" dirty="0" smtClean="0">
                <a:solidFill>
                  <a:srgbClr val="002060"/>
                </a:solidFill>
              </a:rPr>
              <a:t> капуста», </a:t>
            </a:r>
            <a:r>
              <a:rPr lang="ru-RU" b="1" dirty="0" err="1" smtClean="0">
                <a:solidFill>
                  <a:srgbClr val="002060"/>
                </a:solidFill>
              </a:rPr>
              <a:t>нагадує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довгі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бурі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стрічки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Мохи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ростуть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вологих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лісах</a:t>
            </a:r>
            <a:r>
              <a:rPr lang="ru-RU" b="1" dirty="0" smtClean="0">
                <a:solidFill>
                  <a:srgbClr val="002060"/>
                </a:solidFill>
              </a:rPr>
              <a:t>, на болотах, </a:t>
            </a:r>
            <a:r>
              <a:rPr lang="ru-RU" b="1" dirty="0" err="1" smtClean="0">
                <a:solidFill>
                  <a:srgbClr val="002060"/>
                </a:solidFill>
              </a:rPr>
              <a:t>стовбурах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старих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дерев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Буває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ґрунті</a:t>
            </a:r>
            <a:r>
              <a:rPr lang="ru-RU" b="1" dirty="0" smtClean="0">
                <a:solidFill>
                  <a:srgbClr val="002060"/>
                </a:solidFill>
              </a:rPr>
              <a:t> вони </a:t>
            </a:r>
            <a:r>
              <a:rPr lang="ru-RU" b="1" dirty="0" err="1" smtClean="0">
                <a:solidFill>
                  <a:srgbClr val="002060"/>
                </a:solidFill>
              </a:rPr>
              <a:t>утворюють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суцільний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покрив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смарагдово-зеленого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кольору</a:t>
            </a:r>
            <a:r>
              <a:rPr lang="ru-RU" b="1" dirty="0" smtClean="0">
                <a:solidFill>
                  <a:srgbClr val="002060"/>
                </a:solidFill>
              </a:rPr>
              <a:t>. У </a:t>
            </a:r>
            <a:r>
              <a:rPr lang="ru-RU" b="1" dirty="0" err="1" smtClean="0">
                <a:solidFill>
                  <a:srgbClr val="002060"/>
                </a:solidFill>
              </a:rPr>
              <a:t>мохів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стебло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листки,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кореня</a:t>
            </a:r>
            <a:r>
              <a:rPr lang="ru-RU" b="1" dirty="0" smtClean="0">
                <a:solidFill>
                  <a:srgbClr val="002060"/>
                </a:solidFill>
              </a:rPr>
              <a:t>. Не </a:t>
            </a:r>
            <a:r>
              <a:rPr lang="ru-RU" b="1" dirty="0" err="1" smtClean="0">
                <a:solidFill>
                  <a:srgbClr val="002060"/>
                </a:solidFill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мохи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квіток</a:t>
            </a:r>
            <a:r>
              <a:rPr lang="ru-RU" b="1" dirty="0" smtClean="0">
                <a:solidFill>
                  <a:srgbClr val="002060"/>
                </a:solidFill>
              </a:rPr>
              <a:t>. Тому вони не </a:t>
            </a:r>
            <a:r>
              <a:rPr lang="ru-RU" b="1" dirty="0" err="1" smtClean="0">
                <a:solidFill>
                  <a:srgbClr val="002060"/>
                </a:solidFill>
              </a:rPr>
              <a:t>утворюють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плодів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насінням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виростають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дрібних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коричневих</a:t>
            </a:r>
            <a:r>
              <a:rPr lang="ru-RU" b="1" dirty="0" smtClean="0">
                <a:solidFill>
                  <a:srgbClr val="002060"/>
                </a:solidFill>
              </a:rPr>
              <a:t> спор.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346</Words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Природознавство </vt:lpstr>
      <vt:lpstr>Слайд 2</vt:lpstr>
      <vt:lpstr>Відгадайте ребус</vt:lpstr>
      <vt:lpstr>Слайд 4</vt:lpstr>
      <vt:lpstr>Тема уроку</vt:lpstr>
      <vt:lpstr>Пограємо в лото?</vt:lpstr>
      <vt:lpstr>Рослини поділяються на…</vt:lpstr>
      <vt:lpstr>Відновіть параграф</vt:lpstr>
      <vt:lpstr>Слайд 9</vt:lpstr>
      <vt:lpstr>Слайд 10</vt:lpstr>
      <vt:lpstr>Слайд 11</vt:lpstr>
      <vt:lpstr>Слайд 12</vt:lpstr>
      <vt:lpstr>Червона книга України</vt:lpstr>
      <vt:lpstr>Дослідницька лабораторія</vt:lpstr>
      <vt:lpstr>Підсумок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HP-user</dc:creator>
  <cp:lastModifiedBy>Пользователь Windows</cp:lastModifiedBy>
  <cp:revision>17</cp:revision>
  <dcterms:created xsi:type="dcterms:W3CDTF">2019-12-14T08:54:04Z</dcterms:created>
  <dcterms:modified xsi:type="dcterms:W3CDTF">2019-12-16T16:57:50Z</dcterms:modified>
</cp:coreProperties>
</file>