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3" r:id="rId2"/>
    <p:sldMasterId id="2147483715" r:id="rId3"/>
  </p:sldMasterIdLst>
  <p:notesMasterIdLst>
    <p:notesMasterId r:id="rId15"/>
  </p:notesMasterIdLst>
  <p:sldIdLst>
    <p:sldId id="498" r:id="rId4"/>
    <p:sldId id="499" r:id="rId5"/>
    <p:sldId id="500" r:id="rId6"/>
    <p:sldId id="501" r:id="rId7"/>
    <p:sldId id="509" r:id="rId8"/>
    <p:sldId id="510" r:id="rId9"/>
    <p:sldId id="511" r:id="rId10"/>
    <p:sldId id="520" r:id="rId11"/>
    <p:sldId id="521" r:id="rId12"/>
    <p:sldId id="522" r:id="rId13"/>
    <p:sldId id="47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2536741-A58F-4388-AB92-AD6F4E3E5BA8}">
          <p14:sldIdLst/>
        </p14:section>
        <p14:section name="Раздел без заголовка" id="{D5E48EA5-2435-482A-AC7B-D5614D95A7BF}">
          <p14:sldIdLst>
            <p14:sldId id="498"/>
            <p14:sldId id="499"/>
            <p14:sldId id="500"/>
            <p14:sldId id="501"/>
            <p14:sldId id="509"/>
            <p14:sldId id="510"/>
            <p14:sldId id="511"/>
            <p14:sldId id="520"/>
            <p14:sldId id="521"/>
            <p14:sldId id="522"/>
            <p14:sldId id="4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70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1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5" autoAdjust="0"/>
    <p:restoredTop sz="94729" autoAdjust="0"/>
  </p:normalViewPr>
  <p:slideViewPr>
    <p:cSldViewPr>
      <p:cViewPr varScale="1">
        <p:scale>
          <a:sx n="66" d="100"/>
          <a:sy n="66" d="100"/>
        </p:scale>
        <p:origin x="86" y="370"/>
      </p:cViewPr>
      <p:guideLst>
        <p:guide orient="horz" pos="1706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EB174-20F9-4B5D-B03A-681A532AC35D}" type="datetimeFigureOut">
              <a:rPr lang="uk-UA" smtClean="0"/>
              <a:pPr/>
              <a:t>09.02.2020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18872F-0E6B-45B5-A061-5635C1DA5ED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5698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авнобедренный треугольник 5"/>
          <p:cNvSpPr/>
          <p:nvPr/>
        </p:nvSpPr>
        <p:spPr>
          <a:xfrm>
            <a:off x="-1607" y="-1115"/>
            <a:ext cx="12193578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sz="2400"/>
          </a:p>
        </p:txBody>
      </p:sp>
      <p:sp>
        <p:nvSpPr>
          <p:cNvPr id="62" name="Прямоугольник 61"/>
          <p:cNvSpPr/>
          <p:nvPr/>
        </p:nvSpPr>
        <p:spPr bwMode="hidden">
          <a:xfrm>
            <a:off x="1" y="1905001"/>
            <a:ext cx="12192000" cy="214825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>
              <a:lnSpc>
                <a:spcPct val="90000"/>
              </a:lnSpc>
            </a:pPr>
            <a:endParaRPr sz="3200">
              <a:solidFill>
                <a:schemeClr val="tx2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1" y="1905002"/>
            <a:ext cx="9753600" cy="2147926"/>
          </a:xfrm>
        </p:spPr>
        <p:txBody>
          <a:bodyPr rtlCol="0" anchor="ctr">
            <a:normAutofit/>
          </a:bodyPr>
          <a:lstStyle>
            <a:lvl1pPr algn="ctr" rtl="0">
              <a:defRPr sz="4400" cap="all" normalizeH="0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9201" y="4140200"/>
            <a:ext cx="9753600" cy="1016000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9886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Альтернативный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3200" y="482600"/>
            <a:ext cx="3962400" cy="1422400"/>
          </a:xfrm>
        </p:spPr>
        <p:txBody>
          <a:bodyPr rtlCol="0" anchor="b" anchorCtr="0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9" name="Прямоугольник 8" descr="&#10;"/>
          <p:cNvSpPr/>
          <p:nvPr/>
        </p:nvSpPr>
        <p:spPr>
          <a:xfrm>
            <a:off x="0" y="-1115"/>
            <a:ext cx="7620000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sz="240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&#10;"/>
          <p:cNvSpPr>
            <a:spLocks noGrp="1"/>
          </p:cNvSpPr>
          <p:nvPr>
            <p:ph type="pic" idx="1"/>
          </p:nvPr>
        </p:nvSpPr>
        <p:spPr>
          <a:xfrm>
            <a:off x="508001" y="482601"/>
            <a:ext cx="6604001" cy="5842001"/>
          </a:xfrm>
          <a:noFill/>
          <a:ln w="9525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 rtl="0">
              <a:buNone/>
              <a:defRPr sz="27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823200" y="2108200"/>
            <a:ext cx="3962400" cy="426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2713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2669581" algn="l" rtl="0">
              <a:defRPr baseline="0"/>
            </a:lvl6pPr>
            <a:lvl7pPr marL="2669581" algn="l" rtl="0">
              <a:defRPr baseline="0"/>
            </a:lvl7pPr>
            <a:lvl8pPr marL="2669581" algn="l" rtl="0">
              <a:defRPr baseline="0"/>
            </a:lvl8pPr>
            <a:lvl9pPr marL="2669581" algn="l" rtl="0"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24.06.2016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679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042658" y="482600"/>
            <a:ext cx="1844462" cy="5791201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1" y="482600"/>
            <a:ext cx="9042400" cy="5791201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24.06.2016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93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161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8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480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277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5768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509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904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24.06.2016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377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8870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365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6686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0453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8017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600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9898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9342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9030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56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авнобедренный треугольник 5"/>
          <p:cNvSpPr/>
          <p:nvPr/>
        </p:nvSpPr>
        <p:spPr>
          <a:xfrm>
            <a:off x="-1607" y="-1115"/>
            <a:ext cx="12193578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sz="24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1" y="1524001"/>
            <a:ext cx="9753600" cy="1992597"/>
          </a:xfrm>
        </p:spPr>
        <p:txBody>
          <a:bodyPr rtlCol="0" anchor="b" anchorCtr="0">
            <a:noAutofit/>
          </a:bodyPr>
          <a:lstStyle>
            <a:lvl1pPr algn="ctr" rtl="0">
              <a:defRPr sz="4400" b="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19201" y="3632200"/>
            <a:ext cx="9753600" cy="1016000"/>
          </a:xfrm>
        </p:spPr>
        <p:txBody>
          <a:bodyPr rtlCol="0" anchor="t" anchorCtr="0">
            <a:noAutofit/>
          </a:bodyPr>
          <a:lstStyle>
            <a:lvl1pPr marL="0" indent="0" algn="ctr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24.06.2016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001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4088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9695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8596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224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739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1803401"/>
            <a:ext cx="4978400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marL="2669581" algn="l" rtl="0">
              <a:defRPr sz="1400"/>
            </a:lvl7pPr>
            <a:lvl8pPr marL="2669581" algn="l" rtl="0">
              <a:defRPr sz="1400"/>
            </a:lvl8pPr>
            <a:lvl9pPr marL="2669581"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9200" y="1803401"/>
            <a:ext cx="4978400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marL="2669581" algn="l" rtl="0">
              <a:defRPr sz="1400" baseline="0"/>
            </a:lvl6pPr>
            <a:lvl7pPr marL="2669581" algn="l" rtl="0">
              <a:defRPr sz="1400" baseline="0"/>
            </a:lvl7pPr>
            <a:lvl8pPr marL="2669581" algn="l" rtl="0">
              <a:defRPr sz="1400" baseline="0"/>
            </a:lvl8pPr>
            <a:lvl9pPr marL="2669581" algn="l" rtl="0">
              <a:defRPr sz="14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24.06.2016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712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803400"/>
            <a:ext cx="4978400" cy="914400"/>
          </a:xfrm>
        </p:spPr>
        <p:txBody>
          <a:bodyPr rtlCol="0" anchor="ctr">
            <a:noAutofit/>
          </a:bodyPr>
          <a:lstStyle>
            <a:lvl1pPr marL="0" indent="0" algn="l" rtl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14400" y="2717800"/>
            <a:ext cx="4978400" cy="3556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marL="2669581" algn="l" rtl="0">
              <a:defRPr sz="1400"/>
            </a:lvl6pPr>
            <a:lvl7pPr marL="2669581" algn="l" rtl="0">
              <a:defRPr sz="1400"/>
            </a:lvl7pPr>
            <a:lvl8pPr marL="2669581" algn="l" rtl="0">
              <a:defRPr sz="1400"/>
            </a:lvl8pPr>
            <a:lvl9pPr marL="2669581"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299200" y="1803400"/>
            <a:ext cx="4978400" cy="914400"/>
          </a:xfrm>
        </p:spPr>
        <p:txBody>
          <a:bodyPr rtlCol="0" anchor="ctr">
            <a:noAutofit/>
          </a:bodyPr>
          <a:lstStyle>
            <a:lvl1pPr marL="0" indent="0" algn="l" rtl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9200" y="2717800"/>
            <a:ext cx="4978400" cy="3556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marL="2669581" algn="l" rtl="0">
              <a:defRPr sz="1400"/>
            </a:lvl6pPr>
            <a:lvl7pPr marL="2669581" algn="l" rtl="0">
              <a:defRPr sz="1400"/>
            </a:lvl7pPr>
            <a:lvl8pPr marL="2669581" algn="l" rtl="0">
              <a:defRPr sz="1400" baseline="0"/>
            </a:lvl8pPr>
            <a:lvl9pPr marL="2669581" algn="l" rtl="0">
              <a:defRPr sz="14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24.06.2016</a:t>
            </a:r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849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24.06.2016</a:t>
            </a: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45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81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3200" y="482600"/>
            <a:ext cx="3962400" cy="1422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0" name="Прямоугольник 19"/>
          <p:cNvSpPr/>
          <p:nvPr/>
        </p:nvSpPr>
        <p:spPr>
          <a:xfrm>
            <a:off x="0" y="-1115"/>
            <a:ext cx="7620000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sz="24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white">
          <a:xfrm>
            <a:off x="508000" y="482601"/>
            <a:ext cx="6604000" cy="5842001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18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823200" y="2108200"/>
            <a:ext cx="3962400" cy="4267200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8411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авнобедренный треугольник 5"/>
          <p:cNvSpPr/>
          <p:nvPr/>
        </p:nvSpPr>
        <p:spPr>
          <a:xfrm>
            <a:off x="-1607" y="-1115"/>
            <a:ext cx="12193578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sz="24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1" y="1905000"/>
            <a:ext cx="5181600" cy="1727200"/>
          </a:xfrm>
        </p:spPr>
        <p:txBody>
          <a:bodyPr rtlCol="0" anchor="b" anchorCtr="0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9" name="Прямоугольник 8"/>
          <p:cNvSpPr/>
          <p:nvPr/>
        </p:nvSpPr>
        <p:spPr>
          <a:xfrm>
            <a:off x="0" y="-1115"/>
            <a:ext cx="6095181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sz="240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&#10;"/>
          <p:cNvSpPr>
            <a:spLocks noGrp="1"/>
          </p:cNvSpPr>
          <p:nvPr>
            <p:ph type="pic" idx="1"/>
          </p:nvPr>
        </p:nvSpPr>
        <p:spPr>
          <a:xfrm>
            <a:off x="508002" y="482601"/>
            <a:ext cx="5079182" cy="5862706"/>
          </a:xfrm>
          <a:noFill/>
          <a:ln w="9525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 rtl="0">
              <a:buNone/>
              <a:defRPr sz="27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6400801" y="3733800"/>
            <a:ext cx="5181600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7562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914401" y="482600"/>
            <a:ext cx="10363200" cy="1219200"/>
          </a:xfrm>
          <a:prstGeom prst="rect">
            <a:avLst/>
          </a:prstGeom>
          <a:effectLst/>
        </p:spPr>
        <p:txBody>
          <a:bodyPr vert="horz" lIns="121899" tIns="60949" rIns="121899" bIns="60949" rtlCol="0" anchor="b" anchorCtr="0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914401" y="1803401"/>
            <a:ext cx="103632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914401" y="6375400"/>
            <a:ext cx="7416800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737600" y="6375400"/>
            <a:ext cx="1422400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24.06.2016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444480" y="6375400"/>
            <a:ext cx="833120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5FD5434-F838-4DD4-A17B-1CB1A1850DF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56713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1218987" rtl="0" eaLnBrk="1" latinLnBrk="0" hangingPunct="1">
        <a:lnSpc>
          <a:spcPct val="90000"/>
        </a:lnSpc>
        <a:spcBef>
          <a:spcPts val="1600"/>
        </a:spcBef>
        <a:buClr>
          <a:schemeClr val="tx2"/>
        </a:buClr>
        <a:buSzPct val="9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90000"/>
        <a:buFont typeface="Cambria" pitchFamily="18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610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146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43605" y="2084851"/>
            <a:ext cx="7008779" cy="1928670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 defTabSz="1219170"/>
            <a:r>
              <a:rPr lang="ru-RU" sz="11733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Calibri"/>
              </a:rPr>
              <a:t> </a:t>
            </a:r>
            <a:r>
              <a:rPr lang="ru-RU" sz="10666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Calibri"/>
              </a:rPr>
              <a:t>КОНКУРСИ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73" y="3621022"/>
            <a:ext cx="2917196" cy="266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28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72">
            <a:hlinkClick r:id="" action="ppaction://hlinkshowjump?jump=previousslide"/>
          </p:cNvPr>
          <p:cNvSpPr txBox="1"/>
          <p:nvPr/>
        </p:nvSpPr>
        <p:spPr>
          <a:xfrm>
            <a:off x="9894948" y="6331581"/>
            <a:ext cx="1116136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de-AT" sz="2400" b="1" dirty="0">
                <a:solidFill>
                  <a:prstClr val="black"/>
                </a:solidFill>
                <a:latin typeface="Calibri"/>
              </a:rPr>
              <a:t>Back</a:t>
            </a:r>
            <a:endParaRPr lang="ru-RU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TextBox 73">
            <a:hlinkClick r:id="" action="ppaction://hlinkshowjump?jump=nextslide"/>
          </p:cNvPr>
          <p:cNvSpPr txBox="1"/>
          <p:nvPr/>
        </p:nvSpPr>
        <p:spPr>
          <a:xfrm>
            <a:off x="11066874" y="6336577"/>
            <a:ext cx="1089585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de-AT" sz="2400" b="1" dirty="0">
                <a:solidFill>
                  <a:prstClr val="black"/>
                </a:solidFill>
                <a:latin typeface="Calibri"/>
              </a:rPr>
              <a:t>Next</a:t>
            </a:r>
            <a:endParaRPr lang="ru-RU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Овал 68">
            <a:hlinkClick r:id="" action="ppaction://hlinkshowjump?jump=previousslide"/>
          </p:cNvPr>
          <p:cNvSpPr/>
          <p:nvPr/>
        </p:nvSpPr>
        <p:spPr>
          <a:xfrm>
            <a:off x="10286583" y="6171145"/>
            <a:ext cx="384000" cy="288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ru-RU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0" name="Овал 69">
            <a:hlinkClick r:id="" action="ppaction://hlinkshowjump?jump=nextslide"/>
          </p:cNvPr>
          <p:cNvSpPr/>
          <p:nvPr/>
        </p:nvSpPr>
        <p:spPr>
          <a:xfrm>
            <a:off x="11419665" y="6187580"/>
            <a:ext cx="384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ru-RU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005627" y="5668654"/>
            <a:ext cx="2272444" cy="5189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r>
              <a:rPr lang="de-DE" sz="3733" b="1" dirty="0">
                <a:solidFill>
                  <a:srgbClr val="C00000"/>
                </a:solidFill>
                <a:latin typeface="Calibri"/>
              </a:rPr>
              <a:t>A </a:t>
            </a:r>
            <a:r>
              <a:rPr lang="de-DE" sz="3733" b="1" dirty="0" err="1">
                <a:solidFill>
                  <a:srgbClr val="C00000"/>
                </a:solidFill>
                <a:latin typeface="Calibri"/>
              </a:rPr>
              <a:t>camel</a:t>
            </a:r>
            <a:endParaRPr lang="de-DE" sz="3733" b="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319930" y="5980945"/>
            <a:ext cx="2242455" cy="50716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r>
              <a:rPr lang="de-DE" sz="3733" b="1" dirty="0">
                <a:solidFill>
                  <a:srgbClr val="C00000"/>
                </a:solidFill>
                <a:latin typeface="Calibri"/>
              </a:rPr>
              <a:t>A </a:t>
            </a:r>
            <a:r>
              <a:rPr lang="de-DE" sz="3733" b="1" dirty="0" err="1">
                <a:solidFill>
                  <a:srgbClr val="C00000"/>
                </a:solidFill>
                <a:latin typeface="Calibri"/>
              </a:rPr>
              <a:t>horse</a:t>
            </a:r>
            <a:endParaRPr lang="de-DE" sz="3733" b="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208236" y="4530504"/>
            <a:ext cx="2139673" cy="53067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r>
              <a:rPr lang="de-DE" sz="3733" b="1" dirty="0">
                <a:solidFill>
                  <a:srgbClr val="C00000"/>
                </a:solidFill>
                <a:latin typeface="Calibri"/>
              </a:rPr>
              <a:t>A </a:t>
            </a:r>
            <a:r>
              <a:rPr lang="de-DE" sz="3733" b="1" dirty="0" err="1">
                <a:solidFill>
                  <a:srgbClr val="C00000"/>
                </a:solidFill>
                <a:latin typeface="Calibri"/>
              </a:rPr>
              <a:t>donkey</a:t>
            </a:r>
            <a:endParaRPr lang="de-DE" sz="3733" b="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40993" name="TextBox 40"/>
          <p:cNvSpPr txBox="1">
            <a:spLocks noChangeArrowheads="1"/>
          </p:cNvSpPr>
          <p:nvPr/>
        </p:nvSpPr>
        <p:spPr bwMode="auto">
          <a:xfrm>
            <a:off x="0" y="6488114"/>
            <a:ext cx="68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/>
            <a:r>
              <a:rPr lang="en-US" sz="2400">
                <a:solidFill>
                  <a:prstClr val="black"/>
                </a:solidFill>
                <a:latin typeface="Monotype Corsiva" pitchFamily="66" charset="0"/>
              </a:rPr>
              <a:t>ASP</a:t>
            </a:r>
            <a:endParaRPr lang="de-DE" sz="2400">
              <a:solidFill>
                <a:prstClr val="black"/>
              </a:solidFill>
              <a:latin typeface="Monotype Corsiva" pitchFamily="66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53179" y="382651"/>
            <a:ext cx="4774736" cy="14056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defTabSz="1219170"/>
            <a:r>
              <a:rPr lang="en-US" sz="4267" b="1" dirty="0">
                <a:solidFill>
                  <a:prstClr val="black"/>
                </a:solidFill>
                <a:latin typeface="Calibri"/>
              </a:rPr>
              <a:t>The animal that pulls Santa`s sleigh</a:t>
            </a:r>
            <a:r>
              <a:rPr lang="uk-UA" sz="4267" b="1" dirty="0">
                <a:solidFill>
                  <a:prstClr val="black"/>
                </a:solidFill>
                <a:latin typeface="Calibri"/>
              </a:rPr>
              <a:t>?</a:t>
            </a:r>
            <a:endParaRPr lang="ru-RU" sz="4267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8960662" y="3183030"/>
            <a:ext cx="2393340" cy="61760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r>
              <a:rPr lang="en-US" sz="3733" b="1" dirty="0">
                <a:solidFill>
                  <a:srgbClr val="C00000"/>
                </a:solidFill>
                <a:latin typeface="Calibri"/>
              </a:rPr>
              <a:t>A reindeer</a:t>
            </a:r>
            <a:endParaRPr lang="de-DE" sz="3733" b="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41" name="Лента лицом вниз 40"/>
          <p:cNvSpPr/>
          <p:nvPr/>
        </p:nvSpPr>
        <p:spPr>
          <a:xfrm rot="20601067">
            <a:off x="6873074" y="1230323"/>
            <a:ext cx="5293948" cy="864096"/>
          </a:xfrm>
          <a:prstGeom prst="ribb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de-DE" sz="4800" b="1" dirty="0" err="1">
                <a:solidFill>
                  <a:prstClr val="white"/>
                </a:solidFill>
                <a:latin typeface="Calibri"/>
              </a:rPr>
              <a:t>Good</a:t>
            </a:r>
            <a:r>
              <a:rPr lang="de-DE" sz="4800" b="1" dirty="0">
                <a:solidFill>
                  <a:prstClr val="white"/>
                </a:solidFill>
                <a:latin typeface="Calibri"/>
              </a:rPr>
              <a:t>!</a:t>
            </a:r>
          </a:p>
        </p:txBody>
      </p:sp>
      <p:sp>
        <p:nvSpPr>
          <p:cNvPr id="72" name="TextBox 71">
            <a:hlinkClick r:id="" action="ppaction://hlinkshowjump?jump=endshow"/>
          </p:cNvPr>
          <p:cNvSpPr txBox="1"/>
          <p:nvPr/>
        </p:nvSpPr>
        <p:spPr>
          <a:xfrm>
            <a:off x="0" y="6365558"/>
            <a:ext cx="1152085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Close</a:t>
            </a:r>
            <a:endParaRPr lang="ru-RU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Овал 67">
            <a:hlinkClick r:id="" action="ppaction://hlinkshowjump?jump=endshow"/>
          </p:cNvPr>
          <p:cNvSpPr/>
          <p:nvPr/>
        </p:nvSpPr>
        <p:spPr>
          <a:xfrm>
            <a:off x="407847" y="6192576"/>
            <a:ext cx="384000" cy="288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ru-RU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4528757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38" grpId="0" animBg="1"/>
      <p:bldP spid="39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зимовий івано-франківсь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5" y="-117972"/>
            <a:ext cx="12170675" cy="811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477" y="-32982"/>
            <a:ext cx="4434047" cy="44340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5" y="3065"/>
            <a:ext cx="4434047" cy="44340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" y="4402831"/>
            <a:ext cx="4434047" cy="44340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027" y="4366784"/>
            <a:ext cx="4434047" cy="44340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565" y="-146916"/>
            <a:ext cx="4434047" cy="44340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115" y="4252850"/>
            <a:ext cx="4434047" cy="44340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5841" y="-315416"/>
            <a:ext cx="8217321" cy="4490640"/>
          </a:xfrm>
        </p:spPr>
        <p:txBody>
          <a:bodyPr>
            <a:noAutofit/>
          </a:bodyPr>
          <a:lstStyle/>
          <a:p>
            <a:r>
              <a:rPr lang="uk-UA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uk-UA" sz="96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Times New Roman" panose="02020603050405020304" pitchFamily="18" charset="0"/>
              </a:rPr>
              <a:t>Веселих</a:t>
            </a:r>
            <a:r>
              <a:rPr lang="uk-UA" sz="96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Times New Roman" panose="02020603050405020304" pitchFamily="18" charset="0"/>
              </a:rPr>
              <a:t/>
            </a:r>
            <a:br>
              <a:rPr lang="uk-UA" sz="96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Times New Roman" panose="02020603050405020304" pitchFamily="18" charset="0"/>
              </a:rPr>
            </a:br>
            <a:r>
              <a:rPr lang="uk-UA" sz="96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Times New Roman" panose="02020603050405020304" pitchFamily="18" charset="0"/>
              </a:rPr>
              <a:t>     </a:t>
            </a:r>
            <a:br>
              <a:rPr lang="uk-UA" sz="96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Times New Roman" panose="02020603050405020304" pitchFamily="18" charset="0"/>
              </a:rPr>
            </a:br>
            <a:r>
              <a:rPr lang="uk-UA" sz="96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  <a:cs typeface="Times New Roman" panose="02020603050405020304" pitchFamily="18" charset="0"/>
              </a:rPr>
              <a:t>    свят!!!</a:t>
            </a:r>
          </a:p>
        </p:txBody>
      </p:sp>
    </p:spTree>
    <p:extLst>
      <p:ext uri="{BB962C8B-B14F-4D97-AF65-F5344CB8AC3E}">
        <p14:creationId xmlns:p14="http://schemas.microsoft.com/office/powerpoint/2010/main" val="8989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6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1">
            <a:hlinkClick r:id="" action="ppaction://hlinkshowjump?jump=endshow"/>
          </p:cNvPr>
          <p:cNvSpPr txBox="1"/>
          <p:nvPr/>
        </p:nvSpPr>
        <p:spPr>
          <a:xfrm>
            <a:off x="571502" y="6000751"/>
            <a:ext cx="1593289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uk-UA" sz="2400" b="1" dirty="0">
                <a:solidFill>
                  <a:prstClr val="black"/>
                </a:solidFill>
                <a:latin typeface="Calibri"/>
              </a:rPr>
              <a:t>Закрити</a:t>
            </a:r>
            <a:endParaRPr lang="ru-RU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TextBox 72">
            <a:hlinkClick r:id="" action="ppaction://hlinkshowjump?jump=previousslide"/>
          </p:cNvPr>
          <p:cNvSpPr txBox="1"/>
          <p:nvPr/>
        </p:nvSpPr>
        <p:spPr>
          <a:xfrm>
            <a:off x="8763002" y="6000752"/>
            <a:ext cx="1428751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defTabSz="1219170">
              <a:defRPr/>
            </a:pPr>
            <a:r>
              <a:rPr lang="uk-UA" sz="2400" b="1" dirty="0">
                <a:solidFill>
                  <a:prstClr val="black"/>
                </a:solidFill>
                <a:latin typeface="Calibri"/>
              </a:rPr>
              <a:t>Назад</a:t>
            </a:r>
            <a:endParaRPr lang="ru-RU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TextBox 73">
            <a:hlinkClick r:id="" action="ppaction://hlinkshowjump?jump=nextslide"/>
          </p:cNvPr>
          <p:cNvSpPr txBox="1"/>
          <p:nvPr/>
        </p:nvSpPr>
        <p:spPr>
          <a:xfrm>
            <a:off x="10287002" y="6000752"/>
            <a:ext cx="1428751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defTabSz="1219170">
              <a:defRPr/>
            </a:pPr>
            <a:r>
              <a:rPr lang="uk-UA" sz="2400" b="1" dirty="0">
                <a:solidFill>
                  <a:prstClr val="black"/>
                </a:solidFill>
                <a:latin typeface="Calibri"/>
              </a:rPr>
              <a:t>Далі</a:t>
            </a:r>
          </a:p>
        </p:txBody>
      </p:sp>
      <p:sp>
        <p:nvSpPr>
          <p:cNvPr id="68" name="Овал 67">
            <a:hlinkClick r:id="" action="ppaction://hlinkshowjump?jump=endshow"/>
          </p:cNvPr>
          <p:cNvSpPr/>
          <p:nvPr/>
        </p:nvSpPr>
        <p:spPr>
          <a:xfrm>
            <a:off x="1176144" y="5786455"/>
            <a:ext cx="384000" cy="288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ru-RU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9" name="Овал 68">
            <a:hlinkClick r:id="" action="ppaction://hlinkshowjump?jump=previousslide"/>
          </p:cNvPr>
          <p:cNvSpPr/>
          <p:nvPr/>
        </p:nvSpPr>
        <p:spPr>
          <a:xfrm>
            <a:off x="9239272" y="5786455"/>
            <a:ext cx="384000" cy="288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ru-RU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0" name="Овал 69">
            <a:hlinkClick r:id="" action="ppaction://hlinkshowjump?jump=nextslide"/>
          </p:cNvPr>
          <p:cNvSpPr/>
          <p:nvPr/>
        </p:nvSpPr>
        <p:spPr>
          <a:xfrm>
            <a:off x="10763283" y="5786455"/>
            <a:ext cx="384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ru-RU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763002" y="175887"/>
            <a:ext cx="3351885" cy="10948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r>
              <a:rPr lang="uk-UA" sz="4267" b="1" dirty="0">
                <a:solidFill>
                  <a:srgbClr val="FF0000"/>
                </a:solidFill>
                <a:latin typeface="Calibri"/>
              </a:rPr>
              <a:t>У родині ковалів</a:t>
            </a:r>
            <a:endParaRPr lang="de-DE" sz="4267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69796" y="4625880"/>
            <a:ext cx="3328472" cy="10986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r>
              <a:rPr lang="uk-UA" sz="4267" b="1" dirty="0">
                <a:solidFill>
                  <a:srgbClr val="FF0000"/>
                </a:solidFill>
                <a:latin typeface="Calibri"/>
              </a:rPr>
              <a:t>У родині робітників</a:t>
            </a:r>
            <a:endParaRPr lang="de-DE" sz="4267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9355700" y="4838760"/>
            <a:ext cx="2759187" cy="6840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r>
              <a:rPr lang="uk-UA" sz="4267" b="1" dirty="0">
                <a:solidFill>
                  <a:srgbClr val="FF0000"/>
                </a:solidFill>
                <a:latin typeface="Calibri"/>
              </a:rPr>
              <a:t>У бідній</a:t>
            </a:r>
            <a:endParaRPr lang="de-DE" sz="4267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452420" y="6048167"/>
            <a:ext cx="3067361" cy="6547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r>
              <a:rPr lang="uk-UA" sz="4267" b="1" dirty="0">
                <a:solidFill>
                  <a:srgbClr val="FF0000"/>
                </a:solidFill>
                <a:latin typeface="Calibri"/>
              </a:rPr>
              <a:t>У заможній</a:t>
            </a:r>
            <a:endParaRPr lang="de-DE" sz="4267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47137" name="TextBox 40"/>
          <p:cNvSpPr txBox="1">
            <a:spLocks noChangeArrowheads="1"/>
          </p:cNvSpPr>
          <p:nvPr/>
        </p:nvSpPr>
        <p:spPr bwMode="auto">
          <a:xfrm>
            <a:off x="0" y="6488114"/>
            <a:ext cx="68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/>
            <a:r>
              <a:rPr lang="en-US" sz="2400">
                <a:solidFill>
                  <a:prstClr val="black"/>
                </a:solidFill>
                <a:latin typeface="Monotype Corsiva" pitchFamily="66" charset="0"/>
              </a:rPr>
              <a:t>ASP</a:t>
            </a:r>
            <a:endParaRPr lang="de-DE" sz="2400">
              <a:solidFill>
                <a:prstClr val="black"/>
              </a:solidFill>
              <a:latin typeface="Monotype Corsiva" pitchFamily="66" charset="0"/>
            </a:endParaRPr>
          </a:p>
        </p:txBody>
      </p:sp>
      <p:sp>
        <p:nvSpPr>
          <p:cNvPr id="42" name="Лента лицом вниз 41"/>
          <p:cNvSpPr/>
          <p:nvPr/>
        </p:nvSpPr>
        <p:spPr>
          <a:xfrm rot="20601067">
            <a:off x="602026" y="2793374"/>
            <a:ext cx="5293948" cy="987687"/>
          </a:xfrm>
          <a:prstGeom prst="ribb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lnSpc>
                <a:spcPct val="85000"/>
              </a:lnSpc>
            </a:pPr>
            <a:r>
              <a:rPr lang="uk-UA" sz="4800" b="1" dirty="0">
                <a:solidFill>
                  <a:srgbClr val="C00000"/>
                </a:solidFill>
                <a:latin typeface="Calibri"/>
              </a:rPr>
              <a:t>Вірно !!!</a:t>
            </a:r>
            <a:endParaRPr lang="de-DE" sz="4800" b="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97180" y="-7132"/>
            <a:ext cx="3401089" cy="27189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defTabSz="1219170"/>
            <a:r>
              <a:rPr lang="uk-UA" sz="4267" b="1" dirty="0">
                <a:solidFill>
                  <a:srgbClr val="C0504D">
                    <a:lumMod val="75000"/>
                  </a:srgbClr>
                </a:solidFill>
                <a:latin typeface="Calibri"/>
              </a:rPr>
              <a:t>У якій родині народився Святий Миколай?</a:t>
            </a:r>
            <a:endParaRPr lang="de-DE" sz="2667" dirty="0">
              <a:solidFill>
                <a:srgbClr val="C0504D">
                  <a:lumMod val="75000"/>
                </a:srgbClr>
              </a:solidFill>
              <a:latin typeface="Calibri"/>
            </a:endParaRPr>
          </a:p>
        </p:txBody>
      </p:sp>
      <p:grpSp>
        <p:nvGrpSpPr>
          <p:cNvPr id="2" name="Группа 47"/>
          <p:cNvGrpSpPr/>
          <p:nvPr/>
        </p:nvGrpSpPr>
        <p:grpSpPr>
          <a:xfrm>
            <a:off x="3124219" y="1747992"/>
            <a:ext cx="292824" cy="254137"/>
            <a:chOff x="477242" y="3048486"/>
            <a:chExt cx="219618" cy="254137"/>
          </a:xfrm>
          <a:effectLst>
            <a:outerShdw blurRad="76200" dist="12700" sy="-23000" kx="-800400" algn="bl" rotWithShape="0">
              <a:prstClr val="black">
                <a:alpha val="71000"/>
              </a:prstClr>
            </a:outerShdw>
          </a:effectLst>
        </p:grpSpPr>
        <p:cxnSp>
          <p:nvCxnSpPr>
            <p:cNvPr id="49" name="Прямая соединительная линия 48"/>
            <p:cNvCxnSpPr/>
            <p:nvPr/>
          </p:nvCxnSpPr>
          <p:spPr>
            <a:xfrm rot="10800000" flipV="1">
              <a:off x="485884" y="3226800"/>
              <a:ext cx="36000" cy="360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Овал 49"/>
            <p:cNvSpPr/>
            <p:nvPr/>
          </p:nvSpPr>
          <p:spPr>
            <a:xfrm rot="2843613">
              <a:off x="443709" y="3126215"/>
              <a:ext cx="209941" cy="142876"/>
            </a:xfrm>
            <a:prstGeom prst="ellipse">
              <a:avLst/>
            </a:pr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defRPr/>
              </a:pPr>
              <a:endParaRPr lang="ru-RU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1" name="Скругленный прямоугольник 50"/>
            <p:cNvSpPr/>
            <p:nvPr/>
          </p:nvSpPr>
          <p:spPr>
            <a:xfrm rot="3192116">
              <a:off x="565517" y="3078940"/>
              <a:ext cx="77462" cy="142876"/>
            </a:xfrm>
            <a:prstGeom prst="roundRect">
              <a:avLst>
                <a:gd name="adj" fmla="val 40001"/>
              </a:avLst>
            </a:pr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defRPr/>
              </a:pPr>
              <a:endParaRPr lang="ru-RU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2" name="Овал 51"/>
            <p:cNvSpPr/>
            <p:nvPr/>
          </p:nvSpPr>
          <p:spPr>
            <a:xfrm rot="3089147">
              <a:off x="588518" y="3072508"/>
              <a:ext cx="132363" cy="84320"/>
            </a:xfrm>
            <a:prstGeom prst="ellipse">
              <a:avLst/>
            </a:pr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defRPr/>
              </a:pPr>
              <a:endParaRPr lang="ru-RU" sz="2400">
                <a:solidFill>
                  <a:prstClr val="white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96861"/>
      </p:ext>
    </p:extLst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39" grpId="0" animBg="1"/>
      <p:bldP spid="38" grpId="0" animBg="1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1">
            <a:hlinkClick r:id="" action="ppaction://hlinkshowjump?jump=endshow"/>
          </p:cNvPr>
          <p:cNvSpPr txBox="1"/>
          <p:nvPr/>
        </p:nvSpPr>
        <p:spPr>
          <a:xfrm>
            <a:off x="571502" y="6000751"/>
            <a:ext cx="1593289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uk-UA" sz="2400" b="1" dirty="0">
                <a:solidFill>
                  <a:prstClr val="black"/>
                </a:solidFill>
                <a:latin typeface="Calibri"/>
              </a:rPr>
              <a:t>Закрити</a:t>
            </a:r>
            <a:endParaRPr lang="ru-RU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TextBox 72">
            <a:hlinkClick r:id="" action="ppaction://hlinkshowjump?jump=previousslide"/>
          </p:cNvPr>
          <p:cNvSpPr txBox="1"/>
          <p:nvPr/>
        </p:nvSpPr>
        <p:spPr>
          <a:xfrm>
            <a:off x="8763002" y="6000752"/>
            <a:ext cx="1428751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defTabSz="1219170">
              <a:defRPr/>
            </a:pPr>
            <a:r>
              <a:rPr lang="uk-UA" sz="2400" b="1" dirty="0">
                <a:solidFill>
                  <a:prstClr val="black"/>
                </a:solidFill>
                <a:latin typeface="Calibri"/>
              </a:rPr>
              <a:t>Назад</a:t>
            </a:r>
            <a:endParaRPr lang="ru-RU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TextBox 73">
            <a:hlinkClick r:id="" action="ppaction://hlinkshowjump?jump=nextslide"/>
          </p:cNvPr>
          <p:cNvSpPr txBox="1"/>
          <p:nvPr/>
        </p:nvSpPr>
        <p:spPr>
          <a:xfrm>
            <a:off x="10287002" y="6000752"/>
            <a:ext cx="1428751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defTabSz="1219170">
              <a:defRPr/>
            </a:pPr>
            <a:r>
              <a:rPr lang="uk-UA" sz="2400" b="1" dirty="0">
                <a:solidFill>
                  <a:prstClr val="black"/>
                </a:solidFill>
                <a:latin typeface="Calibri"/>
              </a:rPr>
              <a:t>Далі</a:t>
            </a:r>
          </a:p>
        </p:txBody>
      </p:sp>
      <p:sp>
        <p:nvSpPr>
          <p:cNvPr id="68" name="Овал 67">
            <a:hlinkClick r:id="" action="ppaction://hlinkshowjump?jump=endshow"/>
          </p:cNvPr>
          <p:cNvSpPr/>
          <p:nvPr/>
        </p:nvSpPr>
        <p:spPr>
          <a:xfrm>
            <a:off x="1176144" y="5786455"/>
            <a:ext cx="384000" cy="288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ru-RU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9" name="Овал 68">
            <a:hlinkClick r:id="" action="ppaction://hlinkshowjump?jump=previousslide"/>
          </p:cNvPr>
          <p:cNvSpPr/>
          <p:nvPr/>
        </p:nvSpPr>
        <p:spPr>
          <a:xfrm>
            <a:off x="9239272" y="5786455"/>
            <a:ext cx="384000" cy="288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ru-RU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0" name="Овал 69">
            <a:hlinkClick r:id="" action="ppaction://hlinkshowjump?jump=nextslide"/>
          </p:cNvPr>
          <p:cNvSpPr/>
          <p:nvPr/>
        </p:nvSpPr>
        <p:spPr>
          <a:xfrm>
            <a:off x="10763283" y="5786455"/>
            <a:ext cx="384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ru-RU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809269" y="1721775"/>
            <a:ext cx="4382732" cy="116474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r>
              <a:rPr lang="uk-UA" sz="4267" b="1" dirty="0">
                <a:solidFill>
                  <a:prstClr val="white"/>
                </a:solidFill>
                <a:latin typeface="Calibri"/>
              </a:rPr>
              <a:t>Голубці з тертою картоплею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744221" y="4788641"/>
            <a:ext cx="2471459" cy="6456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r>
              <a:rPr lang="uk-UA" sz="4267" b="1" dirty="0" err="1">
                <a:solidFill>
                  <a:prstClr val="white"/>
                </a:solidFill>
                <a:latin typeface="Calibri"/>
              </a:rPr>
              <a:t>Мачанка</a:t>
            </a:r>
            <a:endParaRPr lang="de-DE" sz="4267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147763" y="5745061"/>
            <a:ext cx="2759187" cy="67225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r>
              <a:rPr lang="uk-UA" sz="4267" b="1" dirty="0">
                <a:solidFill>
                  <a:prstClr val="white"/>
                </a:solidFill>
                <a:latin typeface="Calibri"/>
              </a:rPr>
              <a:t>Вареники</a:t>
            </a:r>
            <a:endParaRPr lang="de-DE" sz="4267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48093" y="3513505"/>
            <a:ext cx="1907481" cy="65472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r>
              <a:rPr lang="uk-UA" sz="4267" b="1" dirty="0">
                <a:solidFill>
                  <a:prstClr val="white"/>
                </a:solidFill>
                <a:latin typeface="Calibri"/>
              </a:rPr>
              <a:t>Шинка</a:t>
            </a:r>
            <a:endParaRPr lang="de-DE" sz="4267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137" name="TextBox 40"/>
          <p:cNvSpPr txBox="1">
            <a:spLocks noChangeArrowheads="1"/>
          </p:cNvSpPr>
          <p:nvPr/>
        </p:nvSpPr>
        <p:spPr bwMode="auto">
          <a:xfrm>
            <a:off x="0" y="6488114"/>
            <a:ext cx="68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/>
            <a:r>
              <a:rPr lang="en-US" sz="2400">
                <a:solidFill>
                  <a:prstClr val="black"/>
                </a:solidFill>
                <a:latin typeface="Monotype Corsiva" pitchFamily="66" charset="0"/>
              </a:rPr>
              <a:t>ASP</a:t>
            </a:r>
            <a:endParaRPr lang="de-DE" sz="2400">
              <a:solidFill>
                <a:prstClr val="black"/>
              </a:solidFill>
              <a:latin typeface="Monotype Corsiva" pitchFamily="66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4724" y="87385"/>
            <a:ext cx="7734545" cy="12412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defTabSz="1219170"/>
            <a:r>
              <a:rPr lang="uk-UA" sz="3733" b="1" dirty="0">
                <a:solidFill>
                  <a:srgbClr val="CC0000"/>
                </a:solidFill>
                <a:latin typeface="Calibri"/>
              </a:rPr>
              <a:t>Що не належить до традиційних страв для Святвечора?</a:t>
            </a:r>
            <a:endParaRPr lang="de-DE" sz="3733" dirty="0">
              <a:solidFill>
                <a:srgbClr val="CC0000"/>
              </a:solidFill>
              <a:latin typeface="Calibri"/>
            </a:endParaRPr>
          </a:p>
        </p:txBody>
      </p:sp>
      <p:grpSp>
        <p:nvGrpSpPr>
          <p:cNvPr id="2" name="Группа 47"/>
          <p:cNvGrpSpPr/>
          <p:nvPr/>
        </p:nvGrpSpPr>
        <p:grpSpPr>
          <a:xfrm>
            <a:off x="7056107" y="722270"/>
            <a:ext cx="292824" cy="254137"/>
            <a:chOff x="477242" y="3048486"/>
            <a:chExt cx="219618" cy="254137"/>
          </a:xfrm>
          <a:effectLst>
            <a:outerShdw blurRad="76200" dist="12700" sy="-23000" kx="-800400" algn="bl" rotWithShape="0">
              <a:prstClr val="black">
                <a:alpha val="71000"/>
              </a:prstClr>
            </a:outerShdw>
          </a:effectLst>
        </p:grpSpPr>
        <p:cxnSp>
          <p:nvCxnSpPr>
            <p:cNvPr id="49" name="Прямая соединительная линия 48"/>
            <p:cNvCxnSpPr/>
            <p:nvPr/>
          </p:nvCxnSpPr>
          <p:spPr>
            <a:xfrm rot="10800000" flipV="1">
              <a:off x="485884" y="3226800"/>
              <a:ext cx="36000" cy="360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Овал 49"/>
            <p:cNvSpPr/>
            <p:nvPr/>
          </p:nvSpPr>
          <p:spPr>
            <a:xfrm rot="2843613">
              <a:off x="443709" y="3126215"/>
              <a:ext cx="209941" cy="142876"/>
            </a:xfrm>
            <a:prstGeom prst="ellipse">
              <a:avLst/>
            </a:pr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defRPr/>
              </a:pPr>
              <a:endParaRPr lang="ru-RU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1" name="Скругленный прямоугольник 50"/>
            <p:cNvSpPr/>
            <p:nvPr/>
          </p:nvSpPr>
          <p:spPr>
            <a:xfrm rot="3192116">
              <a:off x="565517" y="3078940"/>
              <a:ext cx="77462" cy="142876"/>
            </a:xfrm>
            <a:prstGeom prst="roundRect">
              <a:avLst>
                <a:gd name="adj" fmla="val 40001"/>
              </a:avLst>
            </a:pr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defRPr/>
              </a:pPr>
              <a:endParaRPr lang="ru-RU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2" name="Овал 51"/>
            <p:cNvSpPr/>
            <p:nvPr/>
          </p:nvSpPr>
          <p:spPr>
            <a:xfrm rot="3089147">
              <a:off x="588518" y="3072508"/>
              <a:ext cx="132363" cy="84320"/>
            </a:xfrm>
            <a:prstGeom prst="ellipse">
              <a:avLst/>
            </a:pr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defRPr/>
              </a:pPr>
              <a:endParaRPr lang="ru-RU" sz="24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42" name="Лента лицом вниз 41"/>
          <p:cNvSpPr/>
          <p:nvPr/>
        </p:nvSpPr>
        <p:spPr>
          <a:xfrm rot="20601067">
            <a:off x="2792289" y="2042893"/>
            <a:ext cx="3663411" cy="836203"/>
          </a:xfrm>
          <a:prstGeom prst="ribbon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lnSpc>
                <a:spcPct val="85000"/>
              </a:lnSpc>
            </a:pPr>
            <a:r>
              <a:rPr lang="uk-UA" sz="4800" b="1" dirty="0">
                <a:solidFill>
                  <a:prstClr val="white"/>
                </a:solidFill>
                <a:latin typeface="Calibri"/>
              </a:rPr>
              <a:t>Вірно </a:t>
            </a:r>
          </a:p>
        </p:txBody>
      </p:sp>
    </p:spTree>
    <p:extLst>
      <p:ext uri="{BB962C8B-B14F-4D97-AF65-F5344CB8AC3E}">
        <p14:creationId xmlns:p14="http://schemas.microsoft.com/office/powerpoint/2010/main" val="827252088"/>
      </p:ext>
    </p:extLst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39" grpId="0" animBg="1"/>
      <p:bldP spid="38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1">
            <a:hlinkClick r:id="" action="ppaction://hlinkshowjump?jump=endshow"/>
          </p:cNvPr>
          <p:cNvSpPr txBox="1"/>
          <p:nvPr/>
        </p:nvSpPr>
        <p:spPr>
          <a:xfrm>
            <a:off x="623392" y="6021289"/>
            <a:ext cx="1824203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uk-UA" sz="2400" b="1" dirty="0">
                <a:solidFill>
                  <a:prstClr val="black"/>
                </a:solidFill>
                <a:latin typeface="Calibri"/>
              </a:rPr>
              <a:t>Закрити</a:t>
            </a:r>
            <a:endParaRPr lang="ru-RU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TextBox 72">
            <a:hlinkClick r:id="" action="ppaction://hlinkshowjump?jump=previousslide"/>
          </p:cNvPr>
          <p:cNvSpPr txBox="1"/>
          <p:nvPr/>
        </p:nvSpPr>
        <p:spPr>
          <a:xfrm>
            <a:off x="8763002" y="6000752"/>
            <a:ext cx="1428751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defTabSz="1219170">
              <a:defRPr/>
            </a:pPr>
            <a:r>
              <a:rPr lang="uk-UA" sz="2400" b="1" dirty="0">
                <a:solidFill>
                  <a:prstClr val="black"/>
                </a:solidFill>
                <a:latin typeface="Calibri"/>
              </a:rPr>
              <a:t>Назад</a:t>
            </a:r>
            <a:endParaRPr lang="ru-RU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TextBox 73">
            <a:hlinkClick r:id="" action="ppaction://hlinkshowjump?jump=nextslide"/>
          </p:cNvPr>
          <p:cNvSpPr txBox="1"/>
          <p:nvPr/>
        </p:nvSpPr>
        <p:spPr>
          <a:xfrm>
            <a:off x="10287002" y="6000752"/>
            <a:ext cx="1428751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defTabSz="1219170">
              <a:defRPr/>
            </a:pPr>
            <a:r>
              <a:rPr lang="uk-UA" sz="2400" b="1" dirty="0">
                <a:solidFill>
                  <a:prstClr val="black"/>
                </a:solidFill>
                <a:latin typeface="Calibri"/>
              </a:rPr>
              <a:t>Далі</a:t>
            </a:r>
            <a:endParaRPr lang="ru-RU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Овал 67">
            <a:hlinkClick r:id="" action="ppaction://hlinkshowjump?jump=endshow"/>
          </p:cNvPr>
          <p:cNvSpPr/>
          <p:nvPr/>
        </p:nvSpPr>
        <p:spPr>
          <a:xfrm>
            <a:off x="1343493" y="5812023"/>
            <a:ext cx="384000" cy="288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ru-RU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9" name="Овал 68">
            <a:hlinkClick r:id="" action="ppaction://hlinkshowjump?jump=previousslide"/>
          </p:cNvPr>
          <p:cNvSpPr/>
          <p:nvPr/>
        </p:nvSpPr>
        <p:spPr>
          <a:xfrm>
            <a:off x="9334532" y="5786455"/>
            <a:ext cx="384000" cy="288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ru-RU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0" name="Овал 69">
            <a:hlinkClick r:id="" action="ppaction://hlinkshowjump?jump=nextslide"/>
          </p:cNvPr>
          <p:cNvSpPr/>
          <p:nvPr/>
        </p:nvSpPr>
        <p:spPr>
          <a:xfrm>
            <a:off x="10844940" y="5805264"/>
            <a:ext cx="384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ru-RU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228374" y="4475228"/>
            <a:ext cx="2498393" cy="6782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r>
              <a:rPr lang="uk-UA" sz="3733" b="1" dirty="0">
                <a:solidFill>
                  <a:srgbClr val="C00000"/>
                </a:solidFill>
                <a:latin typeface="Calibri"/>
              </a:rPr>
              <a:t>щедрівки</a:t>
            </a:r>
            <a:endParaRPr lang="de-DE" sz="3733" b="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67680" y="3465543"/>
            <a:ext cx="2447595" cy="69751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r>
              <a:rPr lang="uk-UA" sz="3733" b="1" dirty="0">
                <a:solidFill>
                  <a:srgbClr val="C00000"/>
                </a:solidFill>
                <a:latin typeface="Calibri"/>
              </a:rPr>
              <a:t>веснянки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7453167" y="4652870"/>
            <a:ext cx="2351584" cy="6003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r>
              <a:rPr lang="uk-UA" sz="3733" b="1" dirty="0">
                <a:solidFill>
                  <a:srgbClr val="C00000"/>
                </a:solidFill>
                <a:latin typeface="Calibri"/>
              </a:rPr>
              <a:t>колядки</a:t>
            </a:r>
            <a:endParaRPr lang="de-DE" sz="3733" b="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40993" name="TextBox 40"/>
          <p:cNvSpPr txBox="1">
            <a:spLocks noChangeArrowheads="1"/>
          </p:cNvSpPr>
          <p:nvPr/>
        </p:nvSpPr>
        <p:spPr bwMode="auto">
          <a:xfrm>
            <a:off x="0" y="6488114"/>
            <a:ext cx="68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/>
            <a:r>
              <a:rPr lang="en-US" sz="2400">
                <a:solidFill>
                  <a:prstClr val="black"/>
                </a:solidFill>
                <a:latin typeface="Monotype Corsiva" pitchFamily="66" charset="0"/>
              </a:rPr>
              <a:t>ASP</a:t>
            </a:r>
            <a:endParaRPr lang="de-DE" sz="2400">
              <a:solidFill>
                <a:prstClr val="black"/>
              </a:solidFill>
              <a:latin typeface="Monotype Corsiva" pitchFamily="66" charset="0"/>
            </a:endParaRPr>
          </a:p>
        </p:txBody>
      </p:sp>
      <p:grpSp>
        <p:nvGrpSpPr>
          <p:cNvPr id="2" name="Группа 47"/>
          <p:cNvGrpSpPr/>
          <p:nvPr/>
        </p:nvGrpSpPr>
        <p:grpSpPr>
          <a:xfrm>
            <a:off x="3407701" y="404665"/>
            <a:ext cx="292824" cy="254137"/>
            <a:chOff x="477242" y="3048486"/>
            <a:chExt cx="219618" cy="254137"/>
          </a:xfrm>
          <a:effectLst>
            <a:outerShdw blurRad="76200" dist="12700" sy="-23000" kx="-800400" algn="bl" rotWithShape="0">
              <a:prstClr val="black">
                <a:alpha val="71000"/>
              </a:prstClr>
            </a:outerShdw>
          </a:effectLst>
        </p:grpSpPr>
        <p:cxnSp>
          <p:nvCxnSpPr>
            <p:cNvPr id="49" name="Прямая соединительная линия 48"/>
            <p:cNvCxnSpPr/>
            <p:nvPr/>
          </p:nvCxnSpPr>
          <p:spPr>
            <a:xfrm rot="10800000" flipV="1">
              <a:off x="485884" y="3226800"/>
              <a:ext cx="36000" cy="360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Овал 49"/>
            <p:cNvSpPr/>
            <p:nvPr/>
          </p:nvSpPr>
          <p:spPr>
            <a:xfrm rot="2843613">
              <a:off x="443709" y="3126215"/>
              <a:ext cx="209941" cy="142876"/>
            </a:xfrm>
            <a:prstGeom prst="ellipse">
              <a:avLst/>
            </a:pr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defRPr/>
              </a:pPr>
              <a:endParaRPr lang="ru-RU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1" name="Скругленный прямоугольник 50"/>
            <p:cNvSpPr/>
            <p:nvPr/>
          </p:nvSpPr>
          <p:spPr>
            <a:xfrm rot="3192116">
              <a:off x="565517" y="3078940"/>
              <a:ext cx="77462" cy="142876"/>
            </a:xfrm>
            <a:prstGeom prst="roundRect">
              <a:avLst>
                <a:gd name="adj" fmla="val 40001"/>
              </a:avLst>
            </a:pr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defRPr/>
              </a:pPr>
              <a:endParaRPr lang="ru-RU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2" name="Овал 51"/>
            <p:cNvSpPr/>
            <p:nvPr/>
          </p:nvSpPr>
          <p:spPr>
            <a:xfrm rot="3089147">
              <a:off x="588518" y="3072508"/>
              <a:ext cx="132363" cy="84320"/>
            </a:xfrm>
            <a:prstGeom prst="ellipse">
              <a:avLst/>
            </a:pr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defRPr/>
              </a:pPr>
              <a:endParaRPr lang="ru-RU" sz="24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42" name="Прямоугольник 41"/>
          <p:cNvSpPr/>
          <p:nvPr/>
        </p:nvSpPr>
        <p:spPr>
          <a:xfrm>
            <a:off x="438090" y="236382"/>
            <a:ext cx="8442220" cy="12412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defTabSz="1219170"/>
            <a:r>
              <a:rPr lang="uk-UA" sz="3733" b="1" dirty="0">
                <a:solidFill>
                  <a:srgbClr val="FF0000"/>
                </a:solidFill>
                <a:latin typeface="Calibri"/>
              </a:rPr>
              <a:t>Де Христос родився, з Діви </a:t>
            </a:r>
            <a:r>
              <a:rPr lang="uk-UA" sz="3733" b="1" dirty="0" err="1">
                <a:solidFill>
                  <a:srgbClr val="FF0000"/>
                </a:solidFill>
                <a:latin typeface="Calibri"/>
              </a:rPr>
              <a:t>воплотився</a:t>
            </a:r>
            <a:r>
              <a:rPr lang="uk-UA" sz="3733" b="1" dirty="0">
                <a:solidFill>
                  <a:srgbClr val="FF0000"/>
                </a:solidFill>
                <a:latin typeface="Calibri"/>
              </a:rPr>
              <a:t>,</a:t>
            </a:r>
          </a:p>
          <a:p>
            <a:pPr defTabSz="1219170"/>
            <a:r>
              <a:rPr lang="uk-UA" sz="3733" b="1" dirty="0">
                <a:solidFill>
                  <a:srgbClr val="FF0000"/>
                </a:solidFill>
                <a:latin typeface="Calibri"/>
              </a:rPr>
              <a:t>Як чоловік пеленами </a:t>
            </a:r>
            <a:r>
              <a:rPr lang="uk-UA" sz="3733" b="1" dirty="0" err="1">
                <a:solidFill>
                  <a:srgbClr val="FF0000"/>
                </a:solidFill>
                <a:latin typeface="Calibri"/>
              </a:rPr>
              <a:t>убого</a:t>
            </a:r>
            <a:r>
              <a:rPr lang="uk-UA" sz="3733" b="1" dirty="0">
                <a:solidFill>
                  <a:srgbClr val="FF0000"/>
                </a:solidFill>
                <a:latin typeface="Calibri"/>
              </a:rPr>
              <a:t> повився…</a:t>
            </a:r>
          </a:p>
        </p:txBody>
      </p:sp>
      <p:sp>
        <p:nvSpPr>
          <p:cNvPr id="41" name="Лента лицом вниз 40"/>
          <p:cNvSpPr/>
          <p:nvPr/>
        </p:nvSpPr>
        <p:spPr>
          <a:xfrm rot="20091156">
            <a:off x="7552174" y="1540148"/>
            <a:ext cx="4576485" cy="1089465"/>
          </a:xfrm>
          <a:prstGeom prst="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uk-UA" sz="3733" b="1" dirty="0">
                <a:solidFill>
                  <a:prstClr val="white"/>
                </a:solidFill>
                <a:latin typeface="Calibri"/>
              </a:rPr>
              <a:t>Саме так!</a:t>
            </a:r>
            <a:endParaRPr lang="de-DE" sz="3733" b="1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Группа 52"/>
          <p:cNvGrpSpPr/>
          <p:nvPr/>
        </p:nvGrpSpPr>
        <p:grpSpPr>
          <a:xfrm>
            <a:off x="8628959" y="252420"/>
            <a:ext cx="292824" cy="254137"/>
            <a:chOff x="477242" y="3048486"/>
            <a:chExt cx="219618" cy="254137"/>
          </a:xfrm>
          <a:effectLst>
            <a:outerShdw blurRad="76200" dist="12700" sy="-23000" kx="-800400" algn="bl" rotWithShape="0">
              <a:prstClr val="black">
                <a:alpha val="71000"/>
              </a:prstClr>
            </a:outerShdw>
          </a:effectLst>
        </p:grpSpPr>
        <p:cxnSp>
          <p:nvCxnSpPr>
            <p:cNvPr id="54" name="Прямая соединительная линия 53"/>
            <p:cNvCxnSpPr/>
            <p:nvPr/>
          </p:nvCxnSpPr>
          <p:spPr>
            <a:xfrm rot="10800000" flipV="1">
              <a:off x="485884" y="3226800"/>
              <a:ext cx="36000" cy="360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Овал 54"/>
            <p:cNvSpPr/>
            <p:nvPr/>
          </p:nvSpPr>
          <p:spPr>
            <a:xfrm rot="2843613">
              <a:off x="443709" y="3126215"/>
              <a:ext cx="209941" cy="142876"/>
            </a:xfrm>
            <a:prstGeom prst="ellipse">
              <a:avLst/>
            </a:pr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defRPr/>
              </a:pPr>
              <a:endParaRPr lang="ru-RU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6" name="Скругленный прямоугольник 55"/>
            <p:cNvSpPr/>
            <p:nvPr/>
          </p:nvSpPr>
          <p:spPr>
            <a:xfrm rot="3192116">
              <a:off x="565517" y="3078940"/>
              <a:ext cx="77462" cy="142876"/>
            </a:xfrm>
            <a:prstGeom prst="roundRect">
              <a:avLst>
                <a:gd name="adj" fmla="val 40001"/>
              </a:avLst>
            </a:pr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defRPr/>
              </a:pPr>
              <a:endParaRPr lang="ru-RU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7" name="Овал 56"/>
            <p:cNvSpPr/>
            <p:nvPr/>
          </p:nvSpPr>
          <p:spPr>
            <a:xfrm rot="3089147">
              <a:off x="588518" y="3072508"/>
              <a:ext cx="132363" cy="84320"/>
            </a:xfrm>
            <a:prstGeom prst="ellipse">
              <a:avLst/>
            </a:pr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defRPr/>
              </a:pPr>
              <a:endParaRPr lang="ru-RU" sz="24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8053793" y="3647098"/>
            <a:ext cx="2896788" cy="6946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r>
              <a:rPr lang="uk-UA" sz="3733" b="1" dirty="0">
                <a:solidFill>
                  <a:srgbClr val="C00000"/>
                </a:solidFill>
                <a:latin typeface="Calibri"/>
              </a:rPr>
              <a:t>купальської</a:t>
            </a:r>
            <a:endParaRPr lang="de-DE" sz="3733" b="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9965" y="1687479"/>
            <a:ext cx="60741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uk-UA" sz="5333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Це слова з пісні…</a:t>
            </a:r>
          </a:p>
        </p:txBody>
      </p:sp>
    </p:spTree>
    <p:extLst>
      <p:ext uri="{BB962C8B-B14F-4D97-AF65-F5344CB8AC3E}">
        <p14:creationId xmlns:p14="http://schemas.microsoft.com/office/powerpoint/2010/main" val="2778998118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1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Скругленный прямоугольник 39"/>
          <p:cNvSpPr/>
          <p:nvPr/>
        </p:nvSpPr>
        <p:spPr>
          <a:xfrm>
            <a:off x="190459" y="142852"/>
            <a:ext cx="11811083" cy="6572296"/>
          </a:xfrm>
          <a:prstGeom prst="roundRect">
            <a:avLst>
              <a:gd name="adj" fmla="val 460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ru-RU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2" name="TextBox 71">
            <a:hlinkClick r:id="" action="ppaction://hlinkshowjump?jump=endshow"/>
          </p:cNvPr>
          <p:cNvSpPr txBox="1"/>
          <p:nvPr/>
        </p:nvSpPr>
        <p:spPr>
          <a:xfrm>
            <a:off x="571500" y="6148581"/>
            <a:ext cx="1492053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de-AT" sz="2400" b="1" dirty="0">
                <a:solidFill>
                  <a:prstClr val="black"/>
                </a:solidFill>
                <a:latin typeface="Calibri"/>
              </a:rPr>
              <a:t>Schließen</a:t>
            </a:r>
            <a:endParaRPr lang="ru-RU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TextBox 72">
            <a:hlinkClick r:id="" action="ppaction://hlinkshowjump?jump=previousslide"/>
          </p:cNvPr>
          <p:cNvSpPr txBox="1"/>
          <p:nvPr/>
        </p:nvSpPr>
        <p:spPr>
          <a:xfrm>
            <a:off x="8847022" y="6125508"/>
            <a:ext cx="1428751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defTabSz="1219170">
              <a:defRPr/>
            </a:pPr>
            <a:r>
              <a:rPr lang="de-AT" sz="2400" b="1" dirty="0">
                <a:solidFill>
                  <a:prstClr val="black"/>
                </a:solidFill>
                <a:latin typeface="Calibri"/>
              </a:rPr>
              <a:t>Zurück</a:t>
            </a:r>
            <a:endParaRPr lang="ru-RU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TextBox 73">
            <a:hlinkClick r:id="" action="ppaction://hlinkshowjump?jump=nextslide"/>
          </p:cNvPr>
          <p:cNvSpPr txBox="1"/>
          <p:nvPr/>
        </p:nvSpPr>
        <p:spPr>
          <a:xfrm>
            <a:off x="10318843" y="6125508"/>
            <a:ext cx="1428751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defTabSz="1219170">
              <a:defRPr/>
            </a:pPr>
            <a:r>
              <a:rPr lang="de-AT" sz="2400" b="1" dirty="0">
                <a:solidFill>
                  <a:prstClr val="black"/>
                </a:solidFill>
                <a:latin typeface="Calibri"/>
              </a:rPr>
              <a:t>Weiter</a:t>
            </a:r>
            <a:endParaRPr lang="ru-RU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Овал 67">
            <a:hlinkClick r:id="" action="ppaction://hlinkshowjump?jump=endshow"/>
          </p:cNvPr>
          <p:cNvSpPr/>
          <p:nvPr/>
        </p:nvSpPr>
        <p:spPr>
          <a:xfrm>
            <a:off x="1125527" y="5940460"/>
            <a:ext cx="384000" cy="288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ru-RU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9" name="Овал 68">
            <a:hlinkClick r:id="" action="ppaction://hlinkshowjump?jump=previousslide"/>
          </p:cNvPr>
          <p:cNvSpPr/>
          <p:nvPr/>
        </p:nvSpPr>
        <p:spPr>
          <a:xfrm>
            <a:off x="9360527" y="5950339"/>
            <a:ext cx="384000" cy="288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ru-RU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0" name="Овал 69">
            <a:hlinkClick r:id="" action="ppaction://hlinkshowjump?jump=nextslide"/>
          </p:cNvPr>
          <p:cNvSpPr/>
          <p:nvPr/>
        </p:nvSpPr>
        <p:spPr>
          <a:xfrm>
            <a:off x="10814609" y="5936456"/>
            <a:ext cx="384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ru-RU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06926" y="337343"/>
            <a:ext cx="4177349" cy="81609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r>
              <a:rPr lang="de-AT" sz="4267" b="1" dirty="0">
                <a:solidFill>
                  <a:prstClr val="white"/>
                </a:solidFill>
                <a:latin typeface="Calibri"/>
              </a:rPr>
              <a:t>Weihnachtsbaum</a:t>
            </a:r>
            <a:endParaRPr lang="de-DE" sz="4267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35360" y="4836233"/>
            <a:ext cx="4320480" cy="6477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r>
              <a:rPr lang="de-AT" sz="4267" b="1" dirty="0">
                <a:solidFill>
                  <a:prstClr val="white"/>
                </a:solidFill>
                <a:latin typeface="Calibri"/>
              </a:rPr>
              <a:t>Weihnachtsmarkt</a:t>
            </a:r>
            <a:endParaRPr lang="de-DE" sz="4267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879983" y="5096881"/>
            <a:ext cx="4607488" cy="6477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r>
              <a:rPr lang="de-AT" sz="4267" b="1" dirty="0">
                <a:solidFill>
                  <a:prstClr val="white"/>
                </a:solidFill>
                <a:latin typeface="Calibri"/>
              </a:rPr>
              <a:t>Weihnachtsgebäck</a:t>
            </a:r>
            <a:endParaRPr lang="de-DE" sz="4267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444761" y="5658659"/>
            <a:ext cx="2150348" cy="65472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r>
              <a:rPr lang="de-DE" sz="4267" b="1" dirty="0">
                <a:solidFill>
                  <a:prstClr val="white"/>
                </a:solidFill>
                <a:latin typeface="Calibri"/>
              </a:rPr>
              <a:t>Advent</a:t>
            </a:r>
          </a:p>
        </p:txBody>
      </p:sp>
      <p:sp>
        <p:nvSpPr>
          <p:cNvPr id="47137" name="TextBox 40"/>
          <p:cNvSpPr txBox="1">
            <a:spLocks noChangeArrowheads="1"/>
          </p:cNvSpPr>
          <p:nvPr/>
        </p:nvSpPr>
        <p:spPr bwMode="auto">
          <a:xfrm>
            <a:off x="0" y="6488114"/>
            <a:ext cx="68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/>
            <a:r>
              <a:rPr lang="en-US" sz="2400">
                <a:solidFill>
                  <a:prstClr val="black"/>
                </a:solidFill>
                <a:latin typeface="Monotype Corsiva" pitchFamily="66" charset="0"/>
              </a:rPr>
              <a:t>ASP</a:t>
            </a:r>
            <a:endParaRPr lang="de-DE" sz="2400">
              <a:solidFill>
                <a:prstClr val="black"/>
              </a:solidFill>
              <a:latin typeface="Monotype Corsiva" pitchFamily="66" charset="0"/>
            </a:endParaRPr>
          </a:p>
        </p:txBody>
      </p:sp>
      <p:sp>
        <p:nvSpPr>
          <p:cNvPr id="42" name="Лента лицом вниз 41"/>
          <p:cNvSpPr/>
          <p:nvPr/>
        </p:nvSpPr>
        <p:spPr>
          <a:xfrm rot="20601067">
            <a:off x="6633689" y="2737837"/>
            <a:ext cx="4330443" cy="1115897"/>
          </a:xfrm>
          <a:prstGeom prst="ribb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lnSpc>
                <a:spcPct val="85000"/>
              </a:lnSpc>
            </a:pPr>
            <a:r>
              <a:rPr lang="de-DE" sz="4000" b="1" dirty="0">
                <a:solidFill>
                  <a:srgbClr val="CC0000"/>
                </a:solidFill>
                <a:latin typeface="Calibri"/>
              </a:rPr>
              <a:t>Das ist wahr!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5279417" y="435288"/>
            <a:ext cx="6222239" cy="14056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defTabSz="1219170"/>
            <a:r>
              <a:rPr lang="de-DE" sz="4267" b="1" dirty="0">
                <a:solidFill>
                  <a:prstClr val="black"/>
                </a:solidFill>
                <a:latin typeface="Calibri"/>
              </a:rPr>
              <a:t>Die Zeit vor Weihnachten nennt man in Deutschland </a:t>
            </a:r>
            <a:endParaRPr lang="de-DE" sz="2667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" name="Группа 47"/>
          <p:cNvGrpSpPr/>
          <p:nvPr/>
        </p:nvGrpSpPr>
        <p:grpSpPr>
          <a:xfrm>
            <a:off x="11067143" y="493968"/>
            <a:ext cx="292824" cy="254137"/>
            <a:chOff x="477242" y="3048486"/>
            <a:chExt cx="219618" cy="254137"/>
          </a:xfrm>
          <a:effectLst>
            <a:outerShdw blurRad="76200" dist="12700" sy="-23000" kx="-800400" algn="bl" rotWithShape="0">
              <a:prstClr val="black">
                <a:alpha val="71000"/>
              </a:prstClr>
            </a:outerShdw>
          </a:effectLst>
        </p:grpSpPr>
        <p:cxnSp>
          <p:nvCxnSpPr>
            <p:cNvPr id="49" name="Прямая соединительная линия 48"/>
            <p:cNvCxnSpPr/>
            <p:nvPr/>
          </p:nvCxnSpPr>
          <p:spPr>
            <a:xfrm rot="10800000" flipV="1">
              <a:off x="485884" y="3226800"/>
              <a:ext cx="36000" cy="360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Овал 49"/>
            <p:cNvSpPr/>
            <p:nvPr/>
          </p:nvSpPr>
          <p:spPr>
            <a:xfrm rot="2843613">
              <a:off x="443709" y="3126215"/>
              <a:ext cx="209941" cy="142876"/>
            </a:xfrm>
            <a:prstGeom prst="ellipse">
              <a:avLst/>
            </a:pr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defRPr/>
              </a:pPr>
              <a:endParaRPr lang="ru-RU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1" name="Скругленный прямоугольник 50"/>
            <p:cNvSpPr/>
            <p:nvPr/>
          </p:nvSpPr>
          <p:spPr>
            <a:xfrm rot="3192116">
              <a:off x="565517" y="3078940"/>
              <a:ext cx="77462" cy="142876"/>
            </a:xfrm>
            <a:prstGeom prst="roundRect">
              <a:avLst>
                <a:gd name="adj" fmla="val 40001"/>
              </a:avLst>
            </a:pr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defRPr/>
              </a:pPr>
              <a:endParaRPr lang="ru-RU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2" name="Овал 51"/>
            <p:cNvSpPr/>
            <p:nvPr/>
          </p:nvSpPr>
          <p:spPr>
            <a:xfrm rot="3089147">
              <a:off x="588518" y="3072508"/>
              <a:ext cx="132363" cy="84320"/>
            </a:xfrm>
            <a:prstGeom prst="ellipse">
              <a:avLst/>
            </a:pr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defRPr/>
              </a:pPr>
              <a:endParaRPr lang="ru-RU" sz="2400">
                <a:solidFill>
                  <a:prstClr val="white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5959326"/>
      </p:ext>
    </p:extLst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39" grpId="0" animBg="1"/>
      <p:bldP spid="38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72">
            <a:hlinkClick r:id="" action="ppaction://hlinkshowjump?jump=previousslide"/>
          </p:cNvPr>
          <p:cNvSpPr txBox="1"/>
          <p:nvPr/>
        </p:nvSpPr>
        <p:spPr>
          <a:xfrm>
            <a:off x="9109826" y="6301634"/>
            <a:ext cx="1428749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defTabSz="1219170">
              <a:defRPr/>
            </a:pPr>
            <a:r>
              <a:rPr lang="de-AT" sz="2400" b="1" dirty="0">
                <a:solidFill>
                  <a:prstClr val="black"/>
                </a:solidFill>
                <a:latin typeface="Calibri"/>
              </a:rPr>
              <a:t>Zurück</a:t>
            </a:r>
            <a:endParaRPr lang="ru-RU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TextBox 73">
            <a:hlinkClick r:id="" action="ppaction://hlinkshowjump?jump=nextslide"/>
          </p:cNvPr>
          <p:cNvSpPr txBox="1"/>
          <p:nvPr/>
        </p:nvSpPr>
        <p:spPr>
          <a:xfrm>
            <a:off x="10611174" y="6301634"/>
            <a:ext cx="1428751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de-AT" sz="2400" b="1" dirty="0">
                <a:solidFill>
                  <a:prstClr val="black"/>
                </a:solidFill>
                <a:latin typeface="Calibri"/>
              </a:rPr>
              <a:t>Weiter</a:t>
            </a:r>
            <a:endParaRPr lang="ru-RU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Овал 68">
            <a:hlinkClick r:id="" action="ppaction://hlinkshowjump?jump=previousslide"/>
          </p:cNvPr>
          <p:cNvSpPr/>
          <p:nvPr/>
        </p:nvSpPr>
        <p:spPr>
          <a:xfrm>
            <a:off x="9632200" y="6101876"/>
            <a:ext cx="384000" cy="288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ru-RU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0" name="Овал 69">
            <a:hlinkClick r:id="" action="ppaction://hlinkshowjump?jump=nextslide"/>
          </p:cNvPr>
          <p:cNvSpPr/>
          <p:nvPr/>
        </p:nvSpPr>
        <p:spPr>
          <a:xfrm>
            <a:off x="11088191" y="6101876"/>
            <a:ext cx="384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ru-RU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20643" y="5125858"/>
            <a:ext cx="1631156" cy="6477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r>
              <a:rPr lang="de-DE" sz="5333" b="1" dirty="0">
                <a:solidFill>
                  <a:srgbClr val="CC0000"/>
                </a:solidFill>
                <a:latin typeface="Calibri"/>
              </a:rPr>
              <a:t>fünf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435392" y="5867562"/>
            <a:ext cx="1536929" cy="6477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r>
              <a:rPr lang="de-DE" sz="5333" b="1" dirty="0">
                <a:solidFill>
                  <a:srgbClr val="CC0000"/>
                </a:solidFill>
                <a:latin typeface="Calibri"/>
              </a:rPr>
              <a:t>zwei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6813814" y="5773558"/>
            <a:ext cx="1537061" cy="6477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r>
              <a:rPr lang="de-DE" sz="5333" b="1" dirty="0">
                <a:solidFill>
                  <a:srgbClr val="CC0000"/>
                </a:solidFill>
                <a:latin typeface="Calibri"/>
              </a:rPr>
              <a:t>drei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2103396" y="5645997"/>
            <a:ext cx="1440787" cy="6477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r>
              <a:rPr lang="de-DE" sz="5333" b="1" dirty="0">
                <a:solidFill>
                  <a:srgbClr val="CC0000"/>
                </a:solidFill>
                <a:latin typeface="Calibri"/>
              </a:rPr>
              <a:t>vier</a:t>
            </a:r>
          </a:p>
        </p:txBody>
      </p:sp>
      <p:sp>
        <p:nvSpPr>
          <p:cNvPr id="35873" name="TextBox 40"/>
          <p:cNvSpPr txBox="1">
            <a:spLocks noChangeArrowheads="1"/>
          </p:cNvSpPr>
          <p:nvPr/>
        </p:nvSpPr>
        <p:spPr bwMode="auto">
          <a:xfrm>
            <a:off x="0" y="6488114"/>
            <a:ext cx="68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/>
            <a:r>
              <a:rPr lang="en-US" sz="2400">
                <a:solidFill>
                  <a:prstClr val="black"/>
                </a:solidFill>
                <a:latin typeface="Monotype Corsiva" pitchFamily="66" charset="0"/>
              </a:rPr>
              <a:t>ASP</a:t>
            </a:r>
            <a:endParaRPr lang="de-DE" sz="2400">
              <a:solidFill>
                <a:prstClr val="black"/>
              </a:solidFill>
              <a:latin typeface="Monotype Corsiva" pitchFamily="66" charset="0"/>
            </a:endParaRPr>
          </a:p>
        </p:txBody>
      </p:sp>
      <p:sp>
        <p:nvSpPr>
          <p:cNvPr id="41" name="Лента лицом вниз 40"/>
          <p:cNvSpPr/>
          <p:nvPr/>
        </p:nvSpPr>
        <p:spPr>
          <a:xfrm rot="20601067">
            <a:off x="6258308" y="2776417"/>
            <a:ext cx="5653848" cy="1552560"/>
          </a:xfrm>
          <a:prstGeom prst="ribb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lnSpc>
                <a:spcPct val="85000"/>
              </a:lnSpc>
            </a:pPr>
            <a:r>
              <a:rPr lang="de-DE" sz="4800" b="1" dirty="0">
                <a:solidFill>
                  <a:prstClr val="white"/>
                </a:solidFill>
                <a:latin typeface="Calibri"/>
              </a:rPr>
              <a:t>Das stimmt!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626570" y="23520"/>
            <a:ext cx="5157599" cy="18156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defTabSz="1219170"/>
            <a:r>
              <a:rPr lang="de-DE" sz="3733" b="1" dirty="0">
                <a:solidFill>
                  <a:prstClr val="black"/>
                </a:solidFill>
                <a:latin typeface="Calibri"/>
              </a:rPr>
              <a:t>Wie viele Kerzen</a:t>
            </a:r>
          </a:p>
          <a:p>
            <a:pPr algn="ctr" defTabSz="1219170"/>
            <a:r>
              <a:rPr lang="de-DE" sz="3733" b="1" dirty="0">
                <a:solidFill>
                  <a:prstClr val="black"/>
                </a:solidFill>
                <a:latin typeface="Calibri"/>
              </a:rPr>
              <a:t>zündet man am letzten Adventsonntag an?</a:t>
            </a:r>
            <a:endParaRPr lang="ru-RU" sz="3733" b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" name="Группа 47"/>
          <p:cNvGrpSpPr/>
          <p:nvPr/>
        </p:nvGrpSpPr>
        <p:grpSpPr>
          <a:xfrm>
            <a:off x="3791744" y="164638"/>
            <a:ext cx="292824" cy="254137"/>
            <a:chOff x="477242" y="3048486"/>
            <a:chExt cx="219618" cy="254137"/>
          </a:xfrm>
          <a:effectLst>
            <a:outerShdw blurRad="76200" dist="12700" sy="-23000" kx="-800400" algn="bl" rotWithShape="0">
              <a:prstClr val="black">
                <a:alpha val="71000"/>
              </a:prstClr>
            </a:outerShdw>
          </a:effectLst>
        </p:grpSpPr>
        <p:cxnSp>
          <p:nvCxnSpPr>
            <p:cNvPr id="49" name="Прямая соединительная линия 48"/>
            <p:cNvCxnSpPr/>
            <p:nvPr/>
          </p:nvCxnSpPr>
          <p:spPr>
            <a:xfrm rot="10800000" flipV="1">
              <a:off x="485884" y="3226800"/>
              <a:ext cx="36000" cy="360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Овал 49"/>
            <p:cNvSpPr/>
            <p:nvPr/>
          </p:nvSpPr>
          <p:spPr>
            <a:xfrm rot="2843613">
              <a:off x="443709" y="3126215"/>
              <a:ext cx="209941" cy="142876"/>
            </a:xfrm>
            <a:prstGeom prst="ellipse">
              <a:avLst/>
            </a:pr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defRPr/>
              </a:pPr>
              <a:endParaRPr lang="ru-RU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1" name="Скругленный прямоугольник 50"/>
            <p:cNvSpPr/>
            <p:nvPr/>
          </p:nvSpPr>
          <p:spPr>
            <a:xfrm rot="3192116">
              <a:off x="565517" y="3078940"/>
              <a:ext cx="77462" cy="142876"/>
            </a:xfrm>
            <a:prstGeom prst="roundRect">
              <a:avLst>
                <a:gd name="adj" fmla="val 40001"/>
              </a:avLst>
            </a:pr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defRPr/>
              </a:pPr>
              <a:endParaRPr lang="ru-RU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2" name="Овал 51"/>
            <p:cNvSpPr/>
            <p:nvPr/>
          </p:nvSpPr>
          <p:spPr>
            <a:xfrm rot="3089147">
              <a:off x="588518" y="3072508"/>
              <a:ext cx="132363" cy="84320"/>
            </a:xfrm>
            <a:prstGeom prst="ellipse">
              <a:avLst/>
            </a:pr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defRPr/>
              </a:pPr>
              <a:endParaRPr lang="ru-RU" sz="24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5" name="Группа 62"/>
          <p:cNvGrpSpPr/>
          <p:nvPr/>
        </p:nvGrpSpPr>
        <p:grpSpPr>
          <a:xfrm>
            <a:off x="8376320" y="1412777"/>
            <a:ext cx="292824" cy="254137"/>
            <a:chOff x="477242" y="3048486"/>
            <a:chExt cx="219618" cy="254137"/>
          </a:xfrm>
          <a:effectLst>
            <a:outerShdw blurRad="76200" dist="12700" sy="-23000" kx="-800400" algn="bl" rotWithShape="0">
              <a:prstClr val="black">
                <a:alpha val="71000"/>
              </a:prstClr>
            </a:outerShdw>
          </a:effectLst>
        </p:grpSpPr>
        <p:cxnSp>
          <p:nvCxnSpPr>
            <p:cNvPr id="64" name="Прямая соединительная линия 63"/>
            <p:cNvCxnSpPr/>
            <p:nvPr/>
          </p:nvCxnSpPr>
          <p:spPr>
            <a:xfrm rot="10800000" flipV="1">
              <a:off x="485884" y="3226800"/>
              <a:ext cx="36000" cy="360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Овал 64"/>
            <p:cNvSpPr/>
            <p:nvPr/>
          </p:nvSpPr>
          <p:spPr>
            <a:xfrm rot="2843613">
              <a:off x="443709" y="3126215"/>
              <a:ext cx="209941" cy="142876"/>
            </a:xfrm>
            <a:prstGeom prst="ellipse">
              <a:avLst/>
            </a:pr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defRPr/>
              </a:pPr>
              <a:endParaRPr lang="ru-RU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6" name="Скругленный прямоугольник 65"/>
            <p:cNvSpPr/>
            <p:nvPr/>
          </p:nvSpPr>
          <p:spPr>
            <a:xfrm rot="3192116">
              <a:off x="565517" y="3078940"/>
              <a:ext cx="77462" cy="142876"/>
            </a:xfrm>
            <a:prstGeom prst="roundRect">
              <a:avLst>
                <a:gd name="adj" fmla="val 40001"/>
              </a:avLst>
            </a:pr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defRPr/>
              </a:pPr>
              <a:endParaRPr lang="ru-RU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7" name="Овал 66"/>
            <p:cNvSpPr/>
            <p:nvPr/>
          </p:nvSpPr>
          <p:spPr>
            <a:xfrm rot="3089147">
              <a:off x="588518" y="3072508"/>
              <a:ext cx="132363" cy="84320"/>
            </a:xfrm>
            <a:prstGeom prst="ellipse">
              <a:avLst/>
            </a:pr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defRPr/>
              </a:pPr>
              <a:endParaRPr lang="ru-RU" sz="24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72" name="TextBox 71">
            <a:hlinkClick r:id="" action="ppaction://hlinkshowjump?jump=endshow"/>
          </p:cNvPr>
          <p:cNvSpPr txBox="1"/>
          <p:nvPr/>
        </p:nvSpPr>
        <p:spPr>
          <a:xfrm>
            <a:off x="0" y="6349923"/>
            <a:ext cx="1514155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de-AT" sz="2400" b="1" dirty="0">
                <a:solidFill>
                  <a:prstClr val="black"/>
                </a:solidFill>
                <a:latin typeface="Calibri"/>
              </a:rPr>
              <a:t>Schließen</a:t>
            </a:r>
            <a:endParaRPr lang="ru-RU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Овал 67">
            <a:hlinkClick r:id="" action="ppaction://hlinkshowjump?jump=endshow"/>
          </p:cNvPr>
          <p:cNvSpPr/>
          <p:nvPr/>
        </p:nvSpPr>
        <p:spPr>
          <a:xfrm>
            <a:off x="552221" y="6157633"/>
            <a:ext cx="384000" cy="288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ru-RU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3302826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5" grpId="0" animBg="1"/>
      <p:bldP spid="38" grpId="0" animBg="1"/>
      <p:bldP spid="39" grpId="0" animBg="1"/>
      <p:bldP spid="37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1">
            <a:hlinkClick r:id="" action="ppaction://hlinkshowjump?jump=endshow"/>
          </p:cNvPr>
          <p:cNvSpPr txBox="1"/>
          <p:nvPr/>
        </p:nvSpPr>
        <p:spPr>
          <a:xfrm>
            <a:off x="122727" y="5892778"/>
            <a:ext cx="3311691" cy="872098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de-AT" sz="2667" b="1" dirty="0">
                <a:solidFill>
                  <a:prstClr val="black"/>
                </a:solidFill>
                <a:latin typeface="Calibri"/>
              </a:rPr>
              <a:t>Schließen</a:t>
            </a:r>
          </a:p>
          <a:p>
            <a:pPr algn="ctr" defTabSz="1219170">
              <a:defRPr/>
            </a:pPr>
            <a:endParaRPr lang="de-AT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TextBox 72">
            <a:hlinkClick r:id="" action="ppaction://hlinkshowjump?jump=previousslide"/>
          </p:cNvPr>
          <p:cNvSpPr txBox="1"/>
          <p:nvPr/>
        </p:nvSpPr>
        <p:spPr>
          <a:xfrm>
            <a:off x="9063027" y="6267612"/>
            <a:ext cx="1428749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defTabSz="1219170">
              <a:defRPr/>
            </a:pPr>
            <a:r>
              <a:rPr lang="de-AT" sz="2400" b="1" dirty="0">
                <a:solidFill>
                  <a:prstClr val="black"/>
                </a:solidFill>
                <a:latin typeface="Calibri"/>
              </a:rPr>
              <a:t>Zurück</a:t>
            </a:r>
            <a:endParaRPr lang="ru-RU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TextBox 73">
            <a:hlinkClick r:id="" action="ppaction://hlinkshowjump?jump=nextslide"/>
          </p:cNvPr>
          <p:cNvSpPr txBox="1"/>
          <p:nvPr/>
        </p:nvSpPr>
        <p:spPr>
          <a:xfrm>
            <a:off x="10608502" y="6267612"/>
            <a:ext cx="1428751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de-AT" sz="2400" b="1" dirty="0">
                <a:solidFill>
                  <a:prstClr val="black"/>
                </a:solidFill>
                <a:latin typeface="Calibri"/>
              </a:rPr>
              <a:t>Weiter</a:t>
            </a:r>
            <a:endParaRPr lang="ru-RU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Овал 67">
            <a:hlinkClick r:id="" action="ppaction://hlinkshowjump?jump=endshow"/>
          </p:cNvPr>
          <p:cNvSpPr/>
          <p:nvPr/>
        </p:nvSpPr>
        <p:spPr>
          <a:xfrm>
            <a:off x="431371" y="6000768"/>
            <a:ext cx="384000" cy="288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ru-RU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9" name="Овал 68">
            <a:hlinkClick r:id="" action="ppaction://hlinkshowjump?jump=previousslide"/>
          </p:cNvPr>
          <p:cNvSpPr/>
          <p:nvPr/>
        </p:nvSpPr>
        <p:spPr>
          <a:xfrm>
            <a:off x="9592347" y="6119563"/>
            <a:ext cx="384000" cy="288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ru-RU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0" name="Овал 69">
            <a:hlinkClick r:id="" action="ppaction://hlinkshowjump?jump=nextslide"/>
          </p:cNvPr>
          <p:cNvSpPr/>
          <p:nvPr/>
        </p:nvSpPr>
        <p:spPr>
          <a:xfrm>
            <a:off x="11130876" y="6118300"/>
            <a:ext cx="384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ru-RU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2839164" y="6002647"/>
            <a:ext cx="384000" cy="288000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ru-RU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11075" y="3966307"/>
            <a:ext cx="3836264" cy="6478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r>
              <a:rPr lang="de-DE" sz="3200" b="1" dirty="0">
                <a:solidFill>
                  <a:prstClr val="white"/>
                </a:solidFill>
                <a:latin typeface="Calibri"/>
              </a:rPr>
              <a:t>von einer lange Reise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188164" y="5531319"/>
            <a:ext cx="2878685" cy="9618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r>
              <a:rPr lang="de-DE" sz="3200" b="1" dirty="0">
                <a:solidFill>
                  <a:prstClr val="white"/>
                </a:solidFill>
                <a:latin typeface="Calibri"/>
              </a:rPr>
              <a:t>von einer Schneeschlacht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8629649" y="4707619"/>
            <a:ext cx="3124263" cy="9501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r>
              <a:rPr lang="de-DE" sz="3200" b="1" dirty="0">
                <a:solidFill>
                  <a:prstClr val="white"/>
                </a:solidFill>
                <a:latin typeface="Calibri"/>
              </a:rPr>
              <a:t>von einem Adventskalender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702927" y="4818099"/>
            <a:ext cx="4272475" cy="5840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r>
              <a:rPr lang="de-DE" sz="3200" b="1" dirty="0">
                <a:solidFill>
                  <a:prstClr val="white"/>
                </a:solidFill>
                <a:latin typeface="Calibri"/>
              </a:rPr>
              <a:t>von einer Schlittenfahrt</a:t>
            </a:r>
          </a:p>
        </p:txBody>
      </p:sp>
      <p:sp>
        <p:nvSpPr>
          <p:cNvPr id="41" name="Лента лицом вниз 40"/>
          <p:cNvSpPr/>
          <p:nvPr/>
        </p:nvSpPr>
        <p:spPr>
          <a:xfrm rot="20601067">
            <a:off x="4804645" y="3895446"/>
            <a:ext cx="5103316" cy="997956"/>
          </a:xfrm>
          <a:prstGeom prst="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de-DE" sz="4800" b="1" dirty="0">
                <a:solidFill>
                  <a:prstClr val="white"/>
                </a:solidFill>
                <a:latin typeface="Calibri"/>
              </a:rPr>
              <a:t>Sehr gut!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527381" y="1"/>
            <a:ext cx="11233248" cy="6667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 defTabSz="1219170"/>
            <a:r>
              <a:rPr lang="de-DE" sz="3733" b="1" dirty="0">
                <a:solidFill>
                  <a:prstClr val="black"/>
                </a:solidFill>
                <a:latin typeface="Calibri"/>
              </a:rPr>
              <a:t>Wovon handelt das Weihnachtslied „ Jingle Bells“?</a:t>
            </a:r>
            <a:endParaRPr lang="ru-RU" sz="3733" b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" name="Группа 57"/>
          <p:cNvGrpSpPr/>
          <p:nvPr/>
        </p:nvGrpSpPr>
        <p:grpSpPr>
          <a:xfrm>
            <a:off x="9707532" y="852654"/>
            <a:ext cx="292824" cy="254137"/>
            <a:chOff x="477242" y="3048486"/>
            <a:chExt cx="219618" cy="254137"/>
          </a:xfrm>
          <a:effectLst>
            <a:outerShdw blurRad="76200" dist="12700" sy="-23000" kx="-800400" algn="bl" rotWithShape="0">
              <a:prstClr val="black">
                <a:alpha val="71000"/>
              </a:prstClr>
            </a:outerShdw>
          </a:effectLst>
        </p:grpSpPr>
        <p:cxnSp>
          <p:nvCxnSpPr>
            <p:cNvPr id="59" name="Прямая соединительная линия 58"/>
            <p:cNvCxnSpPr/>
            <p:nvPr/>
          </p:nvCxnSpPr>
          <p:spPr>
            <a:xfrm rot="10800000" flipV="1">
              <a:off x="485884" y="3226800"/>
              <a:ext cx="36000" cy="360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Овал 59"/>
            <p:cNvSpPr/>
            <p:nvPr/>
          </p:nvSpPr>
          <p:spPr>
            <a:xfrm rot="2843613">
              <a:off x="443709" y="3126215"/>
              <a:ext cx="209941" cy="142876"/>
            </a:xfrm>
            <a:prstGeom prst="ellipse">
              <a:avLst/>
            </a:pr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defRPr/>
              </a:pPr>
              <a:endParaRPr lang="ru-RU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1" name="Скругленный прямоугольник 60"/>
            <p:cNvSpPr/>
            <p:nvPr/>
          </p:nvSpPr>
          <p:spPr>
            <a:xfrm rot="3192116">
              <a:off x="565517" y="3078940"/>
              <a:ext cx="77462" cy="142876"/>
            </a:xfrm>
            <a:prstGeom prst="roundRect">
              <a:avLst>
                <a:gd name="adj" fmla="val 40001"/>
              </a:avLst>
            </a:pr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defRPr/>
              </a:pPr>
              <a:endParaRPr lang="ru-RU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2" name="Овал 61"/>
            <p:cNvSpPr/>
            <p:nvPr/>
          </p:nvSpPr>
          <p:spPr>
            <a:xfrm rot="3089147">
              <a:off x="588518" y="3072508"/>
              <a:ext cx="132363" cy="84320"/>
            </a:xfrm>
            <a:prstGeom prst="ellipse">
              <a:avLst/>
            </a:pr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defRPr/>
              </a:pPr>
              <a:endParaRPr lang="ru-RU" sz="24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3" name="Группа 47"/>
          <p:cNvGrpSpPr/>
          <p:nvPr/>
        </p:nvGrpSpPr>
        <p:grpSpPr>
          <a:xfrm>
            <a:off x="1792788" y="804025"/>
            <a:ext cx="292824" cy="254137"/>
            <a:chOff x="477242" y="3048486"/>
            <a:chExt cx="219618" cy="254137"/>
          </a:xfrm>
          <a:effectLst>
            <a:outerShdw blurRad="76200" dist="12700" sy="-23000" kx="-800400" algn="bl" rotWithShape="0">
              <a:prstClr val="black">
                <a:alpha val="71000"/>
              </a:prstClr>
            </a:outerShdw>
          </a:effectLst>
        </p:grpSpPr>
        <p:cxnSp>
          <p:nvCxnSpPr>
            <p:cNvPr id="49" name="Прямая соединительная линия 48"/>
            <p:cNvCxnSpPr/>
            <p:nvPr/>
          </p:nvCxnSpPr>
          <p:spPr>
            <a:xfrm rot="10800000" flipV="1">
              <a:off x="485884" y="3226800"/>
              <a:ext cx="36000" cy="360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Овал 49"/>
            <p:cNvSpPr/>
            <p:nvPr/>
          </p:nvSpPr>
          <p:spPr>
            <a:xfrm rot="2843613">
              <a:off x="443709" y="3126215"/>
              <a:ext cx="209941" cy="142876"/>
            </a:xfrm>
            <a:prstGeom prst="ellipse">
              <a:avLst/>
            </a:pr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defRPr/>
              </a:pPr>
              <a:endParaRPr lang="ru-RU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1" name="Скругленный прямоугольник 50"/>
            <p:cNvSpPr/>
            <p:nvPr/>
          </p:nvSpPr>
          <p:spPr>
            <a:xfrm rot="3192116">
              <a:off x="565517" y="3078940"/>
              <a:ext cx="77462" cy="142876"/>
            </a:xfrm>
            <a:prstGeom prst="roundRect">
              <a:avLst>
                <a:gd name="adj" fmla="val 40001"/>
              </a:avLst>
            </a:pr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defRPr/>
              </a:pPr>
              <a:endParaRPr lang="ru-RU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2" name="Овал 51"/>
            <p:cNvSpPr/>
            <p:nvPr/>
          </p:nvSpPr>
          <p:spPr>
            <a:xfrm rot="3089147">
              <a:off x="588518" y="3072508"/>
              <a:ext cx="132363" cy="84320"/>
            </a:xfrm>
            <a:prstGeom prst="ellipse">
              <a:avLst/>
            </a:pr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defRPr/>
              </a:pPr>
              <a:endParaRPr lang="ru-RU" sz="2400">
                <a:solidFill>
                  <a:prstClr val="white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3645105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5" grpId="0" animBg="1"/>
      <p:bldP spid="38" grpId="0" animBg="1"/>
      <p:bldP spid="39" grpId="0" animBg="1"/>
      <p:bldP spid="37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52"/>
          <p:cNvGrpSpPr/>
          <p:nvPr/>
        </p:nvGrpSpPr>
        <p:grpSpPr>
          <a:xfrm>
            <a:off x="11303036" y="214292"/>
            <a:ext cx="292824" cy="254137"/>
            <a:chOff x="477242" y="3048486"/>
            <a:chExt cx="219618" cy="254137"/>
          </a:xfrm>
          <a:effectLst>
            <a:outerShdw blurRad="76200" dist="12700" sy="-23000" kx="-800400" algn="bl" rotWithShape="0">
              <a:prstClr val="black">
                <a:alpha val="71000"/>
              </a:prstClr>
            </a:outerShdw>
          </a:effectLst>
        </p:grpSpPr>
        <p:cxnSp>
          <p:nvCxnSpPr>
            <p:cNvPr id="54" name="Прямая соединительная линия 53"/>
            <p:cNvCxnSpPr/>
            <p:nvPr/>
          </p:nvCxnSpPr>
          <p:spPr>
            <a:xfrm rot="10800000" flipV="1">
              <a:off x="485884" y="3226800"/>
              <a:ext cx="36000" cy="360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Овал 54"/>
            <p:cNvSpPr/>
            <p:nvPr/>
          </p:nvSpPr>
          <p:spPr>
            <a:xfrm rot="2843613">
              <a:off x="443709" y="3126215"/>
              <a:ext cx="209941" cy="142876"/>
            </a:xfrm>
            <a:prstGeom prst="ellipse">
              <a:avLst/>
            </a:pr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defRPr/>
              </a:pPr>
              <a:endParaRPr lang="ru-RU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6" name="Скругленный прямоугольник 55"/>
            <p:cNvSpPr/>
            <p:nvPr/>
          </p:nvSpPr>
          <p:spPr>
            <a:xfrm rot="3192116">
              <a:off x="565517" y="3078940"/>
              <a:ext cx="77462" cy="142876"/>
            </a:xfrm>
            <a:prstGeom prst="roundRect">
              <a:avLst>
                <a:gd name="adj" fmla="val 40001"/>
              </a:avLst>
            </a:pr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defRPr/>
              </a:pPr>
              <a:endParaRPr lang="ru-RU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7" name="Овал 56"/>
            <p:cNvSpPr/>
            <p:nvPr/>
          </p:nvSpPr>
          <p:spPr>
            <a:xfrm rot="3089147">
              <a:off x="588518" y="3072508"/>
              <a:ext cx="132363" cy="84320"/>
            </a:xfrm>
            <a:prstGeom prst="ellipse">
              <a:avLst/>
            </a:pr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defRPr/>
              </a:pPr>
              <a:endParaRPr lang="ru-RU" sz="24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72" name="TextBox 71">
            <a:hlinkClick r:id="" action="ppaction://hlinkshowjump?jump=endshow"/>
          </p:cNvPr>
          <p:cNvSpPr txBox="1"/>
          <p:nvPr/>
        </p:nvSpPr>
        <p:spPr>
          <a:xfrm>
            <a:off x="527383" y="6118782"/>
            <a:ext cx="1876095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Close</a:t>
            </a:r>
            <a:endParaRPr lang="ru-RU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TextBox 72">
            <a:hlinkClick r:id="" action="ppaction://hlinkshowjump?jump=previousslide"/>
          </p:cNvPr>
          <p:cNvSpPr txBox="1"/>
          <p:nvPr/>
        </p:nvSpPr>
        <p:spPr>
          <a:xfrm>
            <a:off x="8565043" y="6185158"/>
            <a:ext cx="1428749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defTabSz="1219170">
              <a:defRPr/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Back</a:t>
            </a:r>
            <a:endParaRPr lang="ru-RU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TextBox 73">
            <a:hlinkClick r:id="" action="ppaction://hlinkshowjump?jump=nextslide"/>
          </p:cNvPr>
          <p:cNvSpPr txBox="1"/>
          <p:nvPr/>
        </p:nvSpPr>
        <p:spPr>
          <a:xfrm>
            <a:off x="10240909" y="6189108"/>
            <a:ext cx="1428751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Next</a:t>
            </a:r>
            <a:endParaRPr lang="ru-RU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Овал 67">
            <a:hlinkClick r:id="" action="ppaction://hlinkshowjump?jump=endshow"/>
          </p:cNvPr>
          <p:cNvSpPr/>
          <p:nvPr/>
        </p:nvSpPr>
        <p:spPr>
          <a:xfrm>
            <a:off x="1273428" y="5856768"/>
            <a:ext cx="384000" cy="288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ru-RU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9" name="Овал 68">
            <a:hlinkClick r:id="" action="ppaction://hlinkshowjump?jump=previousslide"/>
          </p:cNvPr>
          <p:cNvSpPr/>
          <p:nvPr/>
        </p:nvSpPr>
        <p:spPr>
          <a:xfrm>
            <a:off x="9093404" y="5930455"/>
            <a:ext cx="384000" cy="288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ru-RU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0" name="Овал 69">
            <a:hlinkClick r:id="" action="ppaction://hlinkshowjump?jump=nextslide"/>
          </p:cNvPr>
          <p:cNvSpPr/>
          <p:nvPr/>
        </p:nvSpPr>
        <p:spPr>
          <a:xfrm>
            <a:off x="10763281" y="5930455"/>
            <a:ext cx="384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ru-RU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571386" y="5410953"/>
            <a:ext cx="2276476" cy="10771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r>
              <a:rPr lang="de-DE" sz="3733" b="1" dirty="0">
                <a:solidFill>
                  <a:srgbClr val="C00000"/>
                </a:solidFill>
                <a:latin typeface="Calibri"/>
              </a:rPr>
              <a:t>Christmas </a:t>
            </a:r>
            <a:r>
              <a:rPr lang="de-DE" sz="3733" b="1" dirty="0" err="1">
                <a:solidFill>
                  <a:srgbClr val="C00000"/>
                </a:solidFill>
                <a:latin typeface="Calibri"/>
              </a:rPr>
              <a:t>Flower</a:t>
            </a:r>
            <a:endParaRPr lang="de-DE" sz="3733" b="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890619" y="4885329"/>
            <a:ext cx="2379701" cy="96114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r>
              <a:rPr lang="de-DE" sz="3733" b="1" dirty="0">
                <a:solidFill>
                  <a:srgbClr val="C00000"/>
                </a:solidFill>
                <a:latin typeface="Calibri"/>
              </a:rPr>
              <a:t>Christmas Star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9477404" y="4273602"/>
            <a:ext cx="2331117" cy="10554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r>
              <a:rPr lang="de-AT" sz="3733" b="1" dirty="0">
                <a:solidFill>
                  <a:srgbClr val="C00000"/>
                </a:solidFill>
                <a:latin typeface="Calibri"/>
              </a:rPr>
              <a:t>Christmas Pudding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2608623" y="1921726"/>
            <a:ext cx="3161411" cy="11813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r>
              <a:rPr lang="de-DE" sz="3733" b="1" dirty="0">
                <a:solidFill>
                  <a:srgbClr val="C00000"/>
                </a:solidFill>
                <a:latin typeface="Calibri"/>
              </a:rPr>
              <a:t>Christmas </a:t>
            </a:r>
            <a:r>
              <a:rPr lang="de-DE" sz="3733" b="1" dirty="0" err="1">
                <a:solidFill>
                  <a:srgbClr val="C00000"/>
                </a:solidFill>
                <a:latin typeface="Calibri"/>
              </a:rPr>
              <a:t>Tree</a:t>
            </a:r>
            <a:endParaRPr lang="de-DE" sz="3733" b="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35873" name="TextBox 40"/>
          <p:cNvSpPr txBox="1">
            <a:spLocks noChangeArrowheads="1"/>
          </p:cNvSpPr>
          <p:nvPr/>
        </p:nvSpPr>
        <p:spPr bwMode="auto">
          <a:xfrm>
            <a:off x="0" y="6488114"/>
            <a:ext cx="68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/>
            <a:r>
              <a:rPr lang="en-US" sz="2400">
                <a:solidFill>
                  <a:prstClr val="black"/>
                </a:solidFill>
                <a:latin typeface="Monotype Corsiva" pitchFamily="66" charset="0"/>
              </a:rPr>
              <a:t>ASP</a:t>
            </a:r>
            <a:endParaRPr lang="de-DE" sz="2400">
              <a:solidFill>
                <a:prstClr val="black"/>
              </a:solidFill>
              <a:latin typeface="Monotype Corsiva" pitchFamily="66" charset="0"/>
            </a:endParaRPr>
          </a:p>
        </p:txBody>
      </p:sp>
      <p:sp>
        <p:nvSpPr>
          <p:cNvPr id="41" name="Лента лицом вниз 40"/>
          <p:cNvSpPr/>
          <p:nvPr/>
        </p:nvSpPr>
        <p:spPr>
          <a:xfrm rot="20601067">
            <a:off x="7201257" y="2727309"/>
            <a:ext cx="4931265" cy="1136747"/>
          </a:xfrm>
          <a:prstGeom prst="ribb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lnSpc>
                <a:spcPct val="85000"/>
              </a:lnSpc>
            </a:pPr>
            <a:r>
              <a:rPr lang="de-DE" sz="4800" b="1" dirty="0" err="1">
                <a:solidFill>
                  <a:prstClr val="white"/>
                </a:solidFill>
                <a:latin typeface="Calibri"/>
              </a:rPr>
              <a:t>Good</a:t>
            </a:r>
            <a:r>
              <a:rPr lang="de-DE" sz="4800" b="1" dirty="0">
                <a:solidFill>
                  <a:prstClr val="white"/>
                </a:solidFill>
                <a:latin typeface="Calibri"/>
              </a:rPr>
              <a:t>!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2533264" y="280473"/>
            <a:ext cx="4608512" cy="140564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defTabSz="1219170"/>
            <a:r>
              <a:rPr lang="en-US" sz="4267" b="1" dirty="0">
                <a:solidFill>
                  <a:prstClr val="black"/>
                </a:solidFill>
                <a:latin typeface="Calibri"/>
              </a:rPr>
              <a:t>What is the symbol of Christmas </a:t>
            </a:r>
            <a:r>
              <a:rPr lang="uk-UA" sz="4267" b="1" dirty="0">
                <a:solidFill>
                  <a:prstClr val="black"/>
                </a:solidFill>
                <a:latin typeface="Calibri"/>
              </a:rPr>
              <a:t>?</a:t>
            </a:r>
            <a:endParaRPr lang="ru-RU" sz="4267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1394736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5" grpId="0" animBg="1"/>
      <p:bldP spid="38" grpId="0" animBg="1"/>
      <p:bldP spid="39" grpId="0" animBg="1"/>
      <p:bldP spid="37" grpId="0" animBg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72">
            <a:hlinkClick r:id="" action="ppaction://hlinkshowjump?jump=previousslide"/>
          </p:cNvPr>
          <p:cNvSpPr txBox="1"/>
          <p:nvPr/>
        </p:nvSpPr>
        <p:spPr>
          <a:xfrm>
            <a:off x="9683405" y="6326470"/>
            <a:ext cx="1173425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de-AT" sz="2400" b="1" dirty="0">
                <a:solidFill>
                  <a:prstClr val="black"/>
                </a:solidFill>
                <a:latin typeface="Calibri"/>
              </a:rPr>
              <a:t>Back</a:t>
            </a:r>
            <a:endParaRPr lang="ru-RU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TextBox 73">
            <a:hlinkClick r:id="" action="ppaction://hlinkshowjump?jump=nextslide"/>
          </p:cNvPr>
          <p:cNvSpPr txBox="1"/>
          <p:nvPr/>
        </p:nvSpPr>
        <p:spPr>
          <a:xfrm>
            <a:off x="10926451" y="6326470"/>
            <a:ext cx="1185596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de-AT" sz="2400" b="1" dirty="0">
                <a:solidFill>
                  <a:prstClr val="black"/>
                </a:solidFill>
                <a:latin typeface="Calibri"/>
              </a:rPr>
              <a:t>Next</a:t>
            </a:r>
            <a:endParaRPr lang="ru-RU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Овал 68">
            <a:hlinkClick r:id="" action="ppaction://hlinkshowjump?jump=previousslide"/>
          </p:cNvPr>
          <p:cNvSpPr/>
          <p:nvPr/>
        </p:nvSpPr>
        <p:spPr>
          <a:xfrm>
            <a:off x="10078116" y="6144832"/>
            <a:ext cx="384000" cy="288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ru-RU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0" name="Овал 69">
            <a:hlinkClick r:id="" action="ppaction://hlinkshowjump?jump=nextslide"/>
          </p:cNvPr>
          <p:cNvSpPr/>
          <p:nvPr/>
        </p:nvSpPr>
        <p:spPr>
          <a:xfrm>
            <a:off x="11327248" y="6182469"/>
            <a:ext cx="384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ru-RU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654480" y="5548685"/>
            <a:ext cx="3050025" cy="80115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r>
              <a:rPr lang="de-DE" sz="3733" b="1" dirty="0">
                <a:solidFill>
                  <a:srgbClr val="C00000"/>
                </a:solidFill>
                <a:latin typeface="Calibri"/>
              </a:rPr>
              <a:t>In </a:t>
            </a:r>
            <a:r>
              <a:rPr lang="de-DE" sz="3733" b="1" dirty="0" err="1">
                <a:solidFill>
                  <a:srgbClr val="C00000"/>
                </a:solidFill>
                <a:latin typeface="Calibri"/>
              </a:rPr>
              <a:t>Groenland</a:t>
            </a:r>
            <a:endParaRPr lang="de-DE" sz="3733" b="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63400" y="3589561"/>
            <a:ext cx="3696869" cy="7434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r>
              <a:rPr lang="de-DE" sz="3733" b="1" dirty="0">
                <a:solidFill>
                  <a:srgbClr val="C00000"/>
                </a:solidFill>
                <a:latin typeface="Calibri"/>
              </a:rPr>
              <a:t>In </a:t>
            </a:r>
            <a:r>
              <a:rPr lang="de-DE" sz="3733" b="1" dirty="0" err="1">
                <a:solidFill>
                  <a:srgbClr val="C00000"/>
                </a:solidFill>
                <a:latin typeface="Calibri"/>
              </a:rPr>
              <a:t>the</a:t>
            </a:r>
            <a:r>
              <a:rPr lang="de-DE" sz="3733" b="1" dirty="0">
                <a:solidFill>
                  <a:srgbClr val="C00000"/>
                </a:solidFill>
                <a:latin typeface="Calibri"/>
              </a:rPr>
              <a:t> South Pole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9477377" y="4841480"/>
            <a:ext cx="2139673" cy="6746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r>
              <a:rPr lang="de-DE" sz="3733" b="1" dirty="0">
                <a:solidFill>
                  <a:srgbClr val="C00000"/>
                </a:solidFill>
                <a:latin typeface="Calibri"/>
              </a:rPr>
              <a:t>In </a:t>
            </a:r>
            <a:r>
              <a:rPr lang="de-DE" sz="3733" b="1" dirty="0" err="1">
                <a:solidFill>
                  <a:srgbClr val="C00000"/>
                </a:solidFill>
                <a:latin typeface="Calibri"/>
              </a:rPr>
              <a:t>Siberia</a:t>
            </a:r>
            <a:endParaRPr lang="de-DE" sz="3733" b="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40993" name="TextBox 40"/>
          <p:cNvSpPr txBox="1">
            <a:spLocks noChangeArrowheads="1"/>
          </p:cNvSpPr>
          <p:nvPr/>
        </p:nvSpPr>
        <p:spPr bwMode="auto">
          <a:xfrm>
            <a:off x="0" y="6488114"/>
            <a:ext cx="68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/>
            <a:r>
              <a:rPr lang="en-US" sz="2400">
                <a:solidFill>
                  <a:prstClr val="black"/>
                </a:solidFill>
                <a:latin typeface="Monotype Corsiva" pitchFamily="66" charset="0"/>
              </a:rPr>
              <a:t>ASP</a:t>
            </a:r>
            <a:endParaRPr lang="de-DE" sz="2400">
              <a:solidFill>
                <a:prstClr val="black"/>
              </a:solidFill>
              <a:latin typeface="Monotype Corsiva" pitchFamily="66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53179" y="382651"/>
            <a:ext cx="4390692" cy="14056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defTabSz="1219170"/>
            <a:r>
              <a:rPr lang="en-US" sz="4267" b="1" dirty="0">
                <a:solidFill>
                  <a:prstClr val="black"/>
                </a:solidFill>
                <a:latin typeface="Calibri"/>
              </a:rPr>
              <a:t>Where does Santa Claus live</a:t>
            </a:r>
            <a:r>
              <a:rPr lang="uk-UA" sz="4267" b="1" dirty="0">
                <a:solidFill>
                  <a:prstClr val="black"/>
                </a:solidFill>
                <a:latin typeface="Calibri"/>
              </a:rPr>
              <a:t>?</a:t>
            </a:r>
            <a:endParaRPr lang="ru-RU" sz="4267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75344" y="2125457"/>
            <a:ext cx="2400267" cy="1131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r>
              <a:rPr lang="en-US" sz="3733" b="1" dirty="0">
                <a:solidFill>
                  <a:srgbClr val="C00000"/>
                </a:solidFill>
                <a:latin typeface="Calibri"/>
              </a:rPr>
              <a:t>In the North Pole</a:t>
            </a:r>
            <a:endParaRPr lang="de-DE" sz="3733" b="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41" name="Лента лицом вниз 40"/>
          <p:cNvSpPr/>
          <p:nvPr/>
        </p:nvSpPr>
        <p:spPr>
          <a:xfrm rot="20601067">
            <a:off x="6873074" y="1230323"/>
            <a:ext cx="5293948" cy="864096"/>
          </a:xfrm>
          <a:prstGeom prst="ribb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de-DE" sz="4800" b="1" dirty="0" err="1">
                <a:solidFill>
                  <a:prstClr val="white"/>
                </a:solidFill>
                <a:latin typeface="Calibri"/>
              </a:rPr>
              <a:t>Good</a:t>
            </a:r>
            <a:r>
              <a:rPr lang="de-DE" sz="4800" b="1" dirty="0">
                <a:solidFill>
                  <a:prstClr val="white"/>
                </a:solidFill>
                <a:latin typeface="Calibri"/>
              </a:rPr>
              <a:t>!</a:t>
            </a:r>
          </a:p>
        </p:txBody>
      </p:sp>
      <p:sp>
        <p:nvSpPr>
          <p:cNvPr id="72" name="TextBox 71">
            <a:hlinkClick r:id="" action="ppaction://hlinkshowjump?jump=endshow"/>
          </p:cNvPr>
          <p:cNvSpPr txBox="1"/>
          <p:nvPr/>
        </p:nvSpPr>
        <p:spPr>
          <a:xfrm>
            <a:off x="0" y="6379098"/>
            <a:ext cx="1295467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Close</a:t>
            </a:r>
            <a:endParaRPr lang="ru-RU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Овал 67">
            <a:hlinkClick r:id="" action="ppaction://hlinkshowjump?jump=endshow"/>
          </p:cNvPr>
          <p:cNvSpPr/>
          <p:nvPr/>
        </p:nvSpPr>
        <p:spPr>
          <a:xfrm>
            <a:off x="455733" y="6200113"/>
            <a:ext cx="384000" cy="288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ru-RU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0424346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38" grpId="0" animBg="1"/>
      <p:bldP spid="39" grpId="0" animBg="1"/>
      <p:bldP spid="41" grpId="0" animBg="1"/>
    </p:bldLst>
  </p:timing>
</p:sld>
</file>

<file path=ppt/theme/theme1.xml><?xml version="1.0" encoding="utf-8"?>
<a:theme xmlns:a="http://schemas.openxmlformats.org/drawingml/2006/main" name="Красные радиальные линии 16 х 9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2495_TF02804895_TF02804895" id="{CE5B2FFB-7FBA-4CCD-B93D-2102CA6E94FE}" vid="{34E5EACA-63D2-4DF5-A8DB-9877B3EA614D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2675</TotalTime>
  <Words>212</Words>
  <Application>Microsoft Office PowerPoint</Application>
  <PresentationFormat>Широкоэкранный</PresentationFormat>
  <Paragraphs>94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Calibri</vt:lpstr>
      <vt:lpstr>Cambria</vt:lpstr>
      <vt:lpstr>Monotype Corsiva</vt:lpstr>
      <vt:lpstr>Segoe Script</vt:lpstr>
      <vt:lpstr>Times New Roman</vt:lpstr>
      <vt:lpstr>Красные радиальные линии 16 х 9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Веселих           свят!!!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Oksana</dc:creator>
  <cp:lastModifiedBy>Пользователь Windows</cp:lastModifiedBy>
  <cp:revision>255</cp:revision>
  <dcterms:modified xsi:type="dcterms:W3CDTF">2020-02-09T13:42:30Z</dcterms:modified>
</cp:coreProperties>
</file>