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  <p:sldId id="258" r:id="rId6"/>
    <p:sldId id="262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9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5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6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9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46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0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09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8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4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5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EAB67-A27B-4679-A28B-4694EDE178C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6E35-7470-4287-9C31-18DAE42F7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36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</a:rPr>
              <a:t>Урок з неперевершеним смаком шоколаду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208912" cy="1752600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Тема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b="1" dirty="0"/>
              <a:t>  </a:t>
            </a:r>
            <a:r>
              <a:rPr lang="ru-RU" sz="4800" b="1" dirty="0">
                <a:solidFill>
                  <a:schemeClr val="bg1"/>
                </a:solidFill>
              </a:rPr>
              <a:t>НАЗИВНІ</a:t>
            </a:r>
            <a:r>
              <a:rPr lang="uk-UA" sz="4800" b="1" dirty="0">
                <a:solidFill>
                  <a:schemeClr val="bg1"/>
                </a:solidFill>
              </a:rPr>
              <a:t> ОДНОСКЛАДНІ </a:t>
            </a:r>
            <a:r>
              <a:rPr lang="ru-RU" sz="4800" b="1" dirty="0">
                <a:solidFill>
                  <a:schemeClr val="bg1"/>
                </a:solidFill>
              </a:rPr>
              <a:t>РЕЧЕННЯ</a:t>
            </a:r>
            <a:endParaRPr lang="ru-RU" sz="48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48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Девіз уроку</a:t>
            </a:r>
            <a:r>
              <a:rPr lang="uk-UA" sz="2000" b="1" dirty="0">
                <a:solidFill>
                  <a:srgbClr val="FF0000"/>
                </a:solidFill>
              </a:rPr>
              <a:t>: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uk-UA" sz="2000" b="1" dirty="0">
                <a:solidFill>
                  <a:srgbClr val="FF0000"/>
                </a:solidFill>
              </a:rPr>
              <a:t> 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uk-UA" sz="2000" dirty="0">
                <a:solidFill>
                  <a:srgbClr val="FF0000"/>
                </a:solidFill>
              </a:rPr>
              <a:t>                                         </a:t>
            </a:r>
            <a:r>
              <a:rPr lang="ru-RU" sz="2000" dirty="0">
                <a:solidFill>
                  <a:srgbClr val="FF0000"/>
                </a:solidFill>
              </a:rPr>
              <a:t>Не просто </a:t>
            </a:r>
            <a:r>
              <a:rPr lang="ru-RU" sz="2000" dirty="0" err="1">
                <a:solidFill>
                  <a:srgbClr val="FF0000"/>
                </a:solidFill>
              </a:rPr>
              <a:t>слухати</a:t>
            </a:r>
            <a:r>
              <a:rPr lang="ru-RU" sz="2000" dirty="0">
                <a:solidFill>
                  <a:srgbClr val="FF0000"/>
                </a:solidFill>
              </a:rPr>
              <a:t>, а </a:t>
            </a:r>
            <a:r>
              <a:rPr lang="ru-RU" sz="2000" dirty="0" err="1">
                <a:solidFill>
                  <a:srgbClr val="FF0000"/>
                </a:solidFill>
              </a:rPr>
              <a:t>чути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uk-UA" sz="2000" dirty="0">
                <a:solidFill>
                  <a:srgbClr val="FF0000"/>
                </a:solidFill>
              </a:rPr>
              <a:t>                                               </a:t>
            </a:r>
            <a:r>
              <a:rPr lang="ru-RU" sz="2000" dirty="0">
                <a:solidFill>
                  <a:srgbClr val="FF0000"/>
                </a:solidFill>
              </a:rPr>
              <a:t>Не просто </a:t>
            </a:r>
            <a:r>
              <a:rPr lang="ru-RU" sz="2000" dirty="0" err="1">
                <a:solidFill>
                  <a:srgbClr val="FF0000"/>
                </a:solidFill>
              </a:rPr>
              <a:t>дивитися</a:t>
            </a:r>
            <a:r>
              <a:rPr lang="ru-RU" sz="2000" dirty="0">
                <a:solidFill>
                  <a:srgbClr val="FF0000"/>
                </a:solidFill>
              </a:rPr>
              <a:t>, а </a:t>
            </a:r>
            <a:r>
              <a:rPr lang="ru-RU" sz="2000" dirty="0" err="1">
                <a:solidFill>
                  <a:srgbClr val="FF0000"/>
                </a:solidFill>
              </a:rPr>
              <a:t>бачити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uk-UA" sz="2000" dirty="0">
                <a:solidFill>
                  <a:srgbClr val="FF0000"/>
                </a:solidFill>
              </a:rPr>
              <a:t>                                                        </a:t>
            </a:r>
            <a:r>
              <a:rPr lang="ru-RU" sz="2000" dirty="0">
                <a:solidFill>
                  <a:srgbClr val="FF0000"/>
                </a:solidFill>
              </a:rPr>
              <a:t>Не просто </a:t>
            </a:r>
            <a:r>
              <a:rPr lang="ru-RU" sz="2000" dirty="0" err="1">
                <a:solidFill>
                  <a:srgbClr val="FF0000"/>
                </a:solidFill>
              </a:rPr>
              <a:t>відповідати</a:t>
            </a:r>
            <a:r>
              <a:rPr lang="ru-RU" sz="2000" dirty="0">
                <a:solidFill>
                  <a:srgbClr val="FF0000"/>
                </a:solidFill>
              </a:rPr>
              <a:t>, а </a:t>
            </a:r>
            <a:r>
              <a:rPr lang="ru-RU" sz="2000" dirty="0" err="1">
                <a:solidFill>
                  <a:srgbClr val="FF0000"/>
                </a:solidFill>
              </a:rPr>
              <a:t>міркувати</a:t>
            </a:r>
            <a:r>
              <a:rPr lang="ru-RU" sz="2000" dirty="0">
                <a:solidFill>
                  <a:srgbClr val="FF0000"/>
                </a:solidFill>
              </a:rPr>
              <a:t>.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uk-UA" sz="2000" dirty="0">
                <a:solidFill>
                  <a:srgbClr val="FF0000"/>
                </a:solidFill>
              </a:rPr>
              <a:t>                                           </a:t>
            </a:r>
            <a:r>
              <a:rPr lang="ru-RU" sz="2000" dirty="0">
                <a:solidFill>
                  <a:srgbClr val="FF0000"/>
                </a:solidFill>
              </a:rPr>
              <a:t>Дружно і </a:t>
            </a:r>
            <a:r>
              <a:rPr lang="ru-RU" sz="2000" dirty="0" err="1">
                <a:solidFill>
                  <a:srgbClr val="FF0000"/>
                </a:solidFill>
              </a:rPr>
              <a:t>плідно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працювати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98254"/>
            <a:ext cx="7560840" cy="5759746"/>
          </a:xfrm>
        </p:spPr>
      </p:pic>
    </p:spTree>
    <p:extLst>
      <p:ext uri="{BB962C8B-B14F-4D97-AF65-F5344CB8AC3E}">
        <p14:creationId xmlns:p14="http://schemas.microsoft.com/office/powerpoint/2010/main" val="363526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Шоколад. </a:t>
            </a:r>
            <a:r>
              <a:rPr lang="ru-RU" sz="4800" dirty="0" err="1" smtClean="0"/>
              <a:t>Корол</a:t>
            </a:r>
            <a:r>
              <a:rPr lang="uk-UA" sz="4800" dirty="0" smtClean="0"/>
              <a:t>і</a:t>
            </a:r>
            <a:r>
              <a:rPr lang="ru-RU" sz="4800" dirty="0" err="1" smtClean="0"/>
              <a:t>вські</a:t>
            </a:r>
            <a:r>
              <a:rPr lang="ru-RU" sz="4800" dirty="0" smtClean="0"/>
              <a:t>  </a:t>
            </a:r>
            <a:r>
              <a:rPr lang="ru-RU" sz="4800" dirty="0" err="1" smtClean="0"/>
              <a:t>ласощі</a:t>
            </a:r>
            <a:r>
              <a:rPr lang="ru-RU" sz="4800" dirty="0" smtClean="0"/>
              <a:t>.</a:t>
            </a:r>
          </a:p>
          <a:p>
            <a:r>
              <a:rPr lang="ru-RU" sz="4800" dirty="0" smtClean="0"/>
              <a:t> </a:t>
            </a:r>
            <a:r>
              <a:rPr lang="ru-RU" sz="4800" dirty="0" err="1" smtClean="0"/>
              <a:t>Багатовікова</a:t>
            </a:r>
            <a:r>
              <a:rPr lang="ru-RU" sz="4800" dirty="0"/>
              <a:t> </a:t>
            </a:r>
            <a:r>
              <a:rPr lang="ru-RU" sz="4800" dirty="0" err="1" smtClean="0"/>
              <a:t>історія.Смаколики.Насолода</a:t>
            </a:r>
            <a:r>
              <a:rPr lang="ru-RU" sz="4800" dirty="0" smtClean="0"/>
              <a:t>.</a:t>
            </a:r>
          </a:p>
          <a:p>
            <a:endParaRPr lang="ru-RU" sz="4800" dirty="0"/>
          </a:p>
        </p:txBody>
      </p:sp>
      <p:pic>
        <p:nvPicPr>
          <p:cNvPr id="1026" name="Picture 2" descr="C:\Users\Микола\Desktop\f0817cca5e715f2510c6be46218555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09120"/>
            <a:ext cx="2263899" cy="202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40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Молочний шоколад у серці, у думках, у словах</a:t>
            </a:r>
            <a:endParaRPr lang="ru-RU" sz="6600" dirty="0"/>
          </a:p>
        </p:txBody>
      </p:sp>
      <p:pic>
        <p:nvPicPr>
          <p:cNvPr id="3074" name="Picture 2" descr="C:\Users\Микола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02306"/>
            <a:ext cx="3155694" cy="315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76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Шоколадна лабораторія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Темний шоколад              </a:t>
            </a:r>
            <a:r>
              <a:rPr lang="uk-UA" dirty="0" err="1" smtClean="0"/>
              <a:t>Шоколад</a:t>
            </a:r>
            <a:r>
              <a:rPr lang="uk-UA" dirty="0" smtClean="0"/>
              <a:t> темний</a:t>
            </a:r>
          </a:p>
          <a:p>
            <a:r>
              <a:rPr lang="uk-UA" dirty="0" smtClean="0"/>
              <a:t>Гарячий шоколад             </a:t>
            </a:r>
            <a:r>
              <a:rPr lang="uk-UA" dirty="0" err="1" smtClean="0"/>
              <a:t>Шоколад</a:t>
            </a:r>
            <a:r>
              <a:rPr lang="uk-UA" dirty="0" smtClean="0"/>
              <a:t> гарячий</a:t>
            </a:r>
          </a:p>
          <a:p>
            <a:r>
              <a:rPr lang="uk-UA" dirty="0" smtClean="0"/>
              <a:t>Солодка мрія                     </a:t>
            </a:r>
            <a:r>
              <a:rPr lang="uk-UA" dirty="0" err="1" smtClean="0"/>
              <a:t>Мрія</a:t>
            </a:r>
            <a:r>
              <a:rPr lang="uk-UA" dirty="0" smtClean="0"/>
              <a:t> солодка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269" y="3068960"/>
            <a:ext cx="7340454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7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B050"/>
                </a:solidFill>
              </a:rPr>
              <a:t>Хвилинка мудрості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err="1" smtClean="0"/>
              <a:t>Слідуючий</a:t>
            </a:r>
            <a:r>
              <a:rPr lang="uk-UA" dirty="0" smtClean="0"/>
              <a:t> день</a:t>
            </a:r>
          </a:p>
          <a:p>
            <a:r>
              <a:rPr lang="uk-UA" dirty="0" smtClean="0"/>
              <a:t>Самий кращий</a:t>
            </a:r>
          </a:p>
          <a:p>
            <a:r>
              <a:rPr lang="uk-UA" dirty="0" smtClean="0"/>
              <a:t>В п’ять годин</a:t>
            </a:r>
          </a:p>
          <a:p>
            <a:r>
              <a:rPr lang="uk-UA" dirty="0" smtClean="0"/>
              <a:t>Приймати участь</a:t>
            </a:r>
          </a:p>
          <a:p>
            <a:r>
              <a:rPr lang="uk-UA" dirty="0" smtClean="0"/>
              <a:t>Вірна відповідь</a:t>
            </a:r>
          </a:p>
          <a:p>
            <a:r>
              <a:rPr lang="uk-UA" dirty="0" smtClean="0"/>
              <a:t>Не мішай писати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050" name="Picture 2" descr="C:\Users\Микола\Desktop\f0817cca5e715f2510c6be462185555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5204"/>
            <a:ext cx="4038600" cy="361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03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643" y="260648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</a:rPr>
              <a:t>«Шоколадний креатив»</a:t>
            </a:r>
          </a:p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Шоколад </a:t>
            </a:r>
            <a:r>
              <a:rPr lang="uk-UA" sz="2800" b="1" dirty="0">
                <a:solidFill>
                  <a:srgbClr val="FF0000"/>
                </a:solidFill>
              </a:rPr>
              <a:t>в житті людини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uk-UA" sz="2400" b="1" dirty="0"/>
              <a:t>  Люди дізналися про шоколад 4 тисячі років тому. Вперше його виготовили та скуштували давні племена індійців – </a:t>
            </a:r>
            <a:r>
              <a:rPr lang="uk-UA" sz="2400" b="1" dirty="0" err="1" smtClean="0"/>
              <a:t>ольмеків</a:t>
            </a:r>
            <a:r>
              <a:rPr lang="uk-UA" sz="2400" b="1" dirty="0"/>
              <a:t>, які проживали  в Америці. Племена називали шоколадом напій, який варили з обсмажених та розтертих плодів </a:t>
            </a:r>
            <a:r>
              <a:rPr lang="uk-UA" sz="2400" b="1" dirty="0" smtClean="0"/>
              <a:t>какао. Секрет </a:t>
            </a:r>
            <a:r>
              <a:rPr lang="uk-UA" sz="2400" b="1" dirty="0"/>
              <a:t>виготовлення какао був великою таємницею. </a:t>
            </a:r>
            <a:endParaRPr lang="ru-RU" sz="2400" dirty="0"/>
          </a:p>
          <a:p>
            <a:r>
              <a:rPr lang="uk-UA" sz="2400" b="1" dirty="0"/>
              <a:t>   Європа дізналася про шоколад у 16 ст.,завдяки іспанському завойовнику </a:t>
            </a:r>
            <a:r>
              <a:rPr lang="uk-UA" sz="2400" b="1" dirty="0" err="1"/>
              <a:t>Кортесу</a:t>
            </a:r>
            <a:r>
              <a:rPr lang="uk-UA" sz="2400" b="1" dirty="0"/>
              <a:t>. Саме іспанці виготовили перший сучасний шоколад. Шоколад був досить дорогим задоволенням. </a:t>
            </a:r>
            <a:endParaRPr lang="ru-RU" sz="2400" dirty="0"/>
          </a:p>
          <a:p>
            <a:r>
              <a:rPr lang="uk-UA" sz="2400" b="1" dirty="0"/>
              <a:t>   Перші підприємства на території України з’явилися в середині 19ст. У травні 1962р. у Львові з’являється фабрика «Червона троянда», нині більш відома як Львівська кондитерська фабрика «Світоч».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864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икола\Desktop\yum1517555793-1140x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05" y="1"/>
            <a:ext cx="91736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FF00"/>
                </a:solidFill>
              </a:rPr>
              <a:t>Чорний шоколад…</a:t>
            </a:r>
          </a:p>
          <a:p>
            <a:r>
              <a:rPr lang="uk-UA" sz="5400" b="1" dirty="0" smtClean="0">
                <a:solidFill>
                  <a:srgbClr val="FFFF00"/>
                </a:solidFill>
              </a:rPr>
              <a:t>Я полюбляю шоколад…</a:t>
            </a:r>
          </a:p>
          <a:p>
            <a:r>
              <a:rPr lang="uk-UA" sz="5400" b="1" dirty="0" smtClean="0">
                <a:solidFill>
                  <a:srgbClr val="FFFF00"/>
                </a:solidFill>
              </a:rPr>
              <a:t>У магазині солодощів…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9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Домашнє завдання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Вивчити теоретичний матеріал на с.85</a:t>
            </a:r>
          </a:p>
          <a:p>
            <a:r>
              <a:rPr lang="uk-UA" b="1" dirty="0" smtClean="0"/>
              <a:t>Різнорівневе завдання:</a:t>
            </a:r>
          </a:p>
          <a:p>
            <a:r>
              <a:rPr lang="uk-UA" b="1" dirty="0" smtClean="0">
                <a:solidFill>
                  <a:srgbClr val="00B050"/>
                </a:solidFill>
              </a:rPr>
              <a:t>1 рівень: виконати вправу 193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2 рівень:Написати твір </a:t>
            </a:r>
            <a:r>
              <a:rPr lang="uk-UA" b="1" dirty="0" err="1" smtClean="0">
                <a:solidFill>
                  <a:srgbClr val="FF0000"/>
                </a:solidFill>
              </a:rPr>
              <a:t>–мініатюру</a:t>
            </a:r>
            <a:r>
              <a:rPr lang="uk-UA" b="1" dirty="0" smtClean="0">
                <a:solidFill>
                  <a:srgbClr val="FF0000"/>
                </a:solidFill>
              </a:rPr>
              <a:t> за темою «Новорічні свята»,використовуючи різні види односкладних речень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Микола\Desktop\1a24f7a7233832ee6337fb95e4c1acf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69160"/>
            <a:ext cx="2736304" cy="182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595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222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з неперевершеним смаком шоколаду</vt:lpstr>
      <vt:lpstr>Девіз уроку:                                            Не просто слухати, а чути.                                                Не просто дивитися, а бачити.                                                         Не просто відповідати, а міркувати.                                            Дружно і плідно працювати</vt:lpstr>
      <vt:lpstr>Презентация PowerPoint</vt:lpstr>
      <vt:lpstr>Презентация PowerPoint</vt:lpstr>
      <vt:lpstr>Шоколадна лабораторія</vt:lpstr>
      <vt:lpstr>Хвилинка мудрості</vt:lpstr>
      <vt:lpstr>Презентация PowerPoint</vt:lpstr>
      <vt:lpstr>Презентация PowerPoint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 неперевершеним смаком шоколаду</dc:title>
  <dc:creator>Микола</dc:creator>
  <cp:lastModifiedBy>Микола</cp:lastModifiedBy>
  <cp:revision>15</cp:revision>
  <dcterms:created xsi:type="dcterms:W3CDTF">2019-12-01T18:10:37Z</dcterms:created>
  <dcterms:modified xsi:type="dcterms:W3CDTF">2019-12-05T07:54:02Z</dcterms:modified>
</cp:coreProperties>
</file>