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C08B5-05A0-4BAE-ACC9-71ACEB11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C24458B-5ADA-42CE-9AA0-676499C1C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49265D-79D4-41F3-8A57-157F5D67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F38BE8-9611-4B84-B0ED-BC4F134D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26006B-FB18-4AB7-8658-2D6933B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62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E2012-94D2-4F4D-A46F-DB9ED4FC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3E0A3E-BF9C-45BE-B013-0589BFBB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F5E5D3-98E9-47B8-818B-D21A2834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2C6068-8220-41CC-A677-20428C61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5D4A4B-E240-4B9D-A3E6-EF01B8B8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9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2BF698E-B3E7-4504-A81E-68A76E33C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028C54C-C6F1-469C-93BB-63EA9B3B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81E76B-9AC8-4F67-B706-3CC857FE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6B783D-5DAA-427B-A4B5-CF07049D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9E9922-E866-49F2-B9A8-8969FE9E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40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DE142-E1DC-4BAC-B837-BAFA5A70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E5851C-D0AD-4940-9F56-CF848951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3D86B4-C42D-45F6-9E73-249B8C74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1FC632-8DAF-4A00-82F1-E89613EF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70B33D-68C3-4D75-A1B1-AE27BDC0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19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DB6EE-3D1A-4A87-B4A7-5A7F9DC0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107598-9286-403B-AAED-22DF6EA5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F1810D-44BA-40FB-A518-4A93BDE3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A4640E-4E0C-4F7C-9C80-3705B44E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850D5-6205-4732-B26A-AC52F05C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1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99315-CE6D-46BF-A0E0-BC8AED7C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31881A-90F5-4F2A-8BA7-EE0B5D55C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EFF7A5-4E15-4CFA-ADEC-D7B990DD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8B3C39-2489-451C-949D-54610971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A331E8-2C27-4A33-B225-B6DDDD4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3DE8A2-91C2-4714-86D9-6E43A203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6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EBF40-867C-40C6-B5C1-507BDFDA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82DEF5-BA91-4ED9-9230-B0132D3E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51B0AA-5C43-41AA-9346-F2B0C9B1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0E23152-35B1-4B1D-9DBD-E757FEB52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0959AF-AC97-4F81-B4E8-A1CBF38D0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F387DD-EFF3-462F-B33A-CD2C2E8A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3F3622-86A2-4243-8CEC-5B4F8514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775C9E-BA94-4143-AD9D-3E9AEDA9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16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94E0-C6C5-4CE2-A2A3-EAF89DE6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0399CF2-0272-4BDF-B386-3E9361F5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9A103F-D04B-409C-8644-7023A8DD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0D121D-476D-4AA8-A72D-5E3FAE15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2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EA3EEA4-A044-4CDF-AA7E-6926D72A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828E84-32C8-4253-82C0-D986E966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99DCE74-589E-46E0-8A5E-3BA8A3A0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74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66F71-0200-4771-83AC-01A19FA6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B5096E-32CA-4B8D-8AC4-C9EB3031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7699CBA-CF85-4A91-92E9-6C388B3C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72A3FC-FF44-447B-A00A-70EDA70D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14BFC6-265A-40DD-92B9-3301F4C9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F6A899-1876-4BF6-ABF1-BE432606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63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24A6-B995-48A6-BBE5-F6DB7282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8E179D-4C9C-45A8-8F44-486DB96E9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C97BDD-6BCB-42B2-9DAC-4C0C6058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F860CC-BC48-4940-A12B-145891D7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119B09-8CC0-4C47-A514-E58B2F92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68AD96-2A26-4274-B7FF-2169A066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4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FC42E35-7DEC-417D-AEF8-0706B0C3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575DECE-A2F4-446A-AB9E-5398D55E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027591-6EFA-4049-97B3-5464DF975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C5EF-B641-4996-A0E8-8A0D4C158888}" type="datetimeFigureOut">
              <a:rPr lang="uk-UA" smtClean="0"/>
              <a:t>21.12.2019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998E2-725C-42A9-AFF8-7B6A9BBF2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531325-EC48-4147-817B-AB9FBE466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31E7-675D-47B0-B566-924EDF47527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86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82A408B6-C4EF-4BB0-8CCC-A0B24AF0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74128-B458-4A5A-BB6F-D16261616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280" y="3452604"/>
            <a:ext cx="7137009" cy="1409822"/>
          </a:xfrm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B125E7-4D0F-48A5-8796-E52134A3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1388171"/>
            <a:ext cx="4723028" cy="54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8E9471F0-7ABA-4EE5-A7FB-87993D48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12192000" cy="68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A3320C-FAF8-4878-8714-B355F154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083" y="1477108"/>
            <a:ext cx="6556717" cy="46998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водичку.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Бавитися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не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крихкий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річці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Результат пошуку зображень за запитом &quot;МАЛЮНОК ЛІД&quot;">
            <a:extLst>
              <a:ext uri="{FF2B5EF4-FFF2-40B4-BE49-F238E27FC236}">
                <a16:creationId xmlns:a16="http://schemas.microsoft.com/office/drawing/2014/main" id="{30C1D0B4-6ACA-40EC-9202-8595345A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4" y="1209823"/>
            <a:ext cx="4138020" cy="39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91C3A50A-1821-4672-9E62-700A8EBC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165DDF-05C3-4AB1-B763-23780F582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782" y="1392702"/>
            <a:ext cx="7035018" cy="4784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приносить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склі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малює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візерунки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заковує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казковий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Пов’язане зображення">
            <a:extLst>
              <a:ext uri="{FF2B5EF4-FFF2-40B4-BE49-F238E27FC236}">
                <a16:creationId xmlns:a16="http://schemas.microsoft.com/office/drawing/2014/main" id="{E2201BB6-3435-44FA-8A94-0194E724C5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2" y="963049"/>
            <a:ext cx="3224140" cy="49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40676F78-4A0F-4E86-A3E1-09A82B53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EB642B-1091-437C-8CCF-AA4AF933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948" y="1406770"/>
            <a:ext cx="6584852" cy="47701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розпустились</a:t>
            </a:r>
            <a:b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 землю </a:t>
            </a:r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покотились</a:t>
            </a: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Палахає</a:t>
            </a: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і тут</a:t>
            </a:r>
            <a:b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 золотом …</a:t>
            </a:r>
            <a:endParaRPr lang="uk-UA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Результат пошуку зображень за запитом &quot;МАЛЮНОК салют&quot;">
            <a:extLst>
              <a:ext uri="{FF2B5EF4-FFF2-40B4-BE49-F238E27FC236}">
                <a16:creationId xmlns:a16="http://schemas.microsoft.com/office/drawing/2014/main" id="{031BBAC8-8817-4279-90BC-D85FB8AE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" y="1617784"/>
            <a:ext cx="4075235" cy="40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A6A33B7C-0572-4313-9988-5F32FADF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8"/>
            <a:ext cx="12192000" cy="68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ABA57-6BD1-4716-B8F1-2691C64A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B6DD945-9DBB-40FF-A983-3BB30A998540}"/>
              </a:ext>
            </a:extLst>
          </p:cNvPr>
          <p:cNvSpPr/>
          <p:nvPr/>
        </p:nvSpPr>
        <p:spPr>
          <a:xfrm>
            <a:off x="1952461" y="2045295"/>
            <a:ext cx="82870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 !!!!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8B243F64-9182-4464-A016-A85F5930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57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36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14CF2C47-B017-40BD-83FE-80442DC6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3D758E-8464-434A-8962-2B74F4B6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9" y="1589649"/>
            <a:ext cx="6401972" cy="45579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сукні зеленій стою цілий рік:</a:t>
            </a:r>
            <a:b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Сонечко світить, чи падає сніг.</a:t>
            </a:r>
            <a:b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Голок багато в </a:t>
            </a:r>
            <a:r>
              <a:rPr lang="uk-UA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ґадзівстві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тримаю,</a:t>
            </a:r>
            <a:b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не шию і не вишиваю.</a:t>
            </a:r>
          </a:p>
        </p:txBody>
      </p:sp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BEFE0CCB-270B-4A4E-B50B-0621E2BD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444" y="1083212"/>
            <a:ext cx="3176075" cy="49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BE79613E-3E1F-40F9-A166-499F361C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4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974413-9A8C-444B-8AEE-4643F414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348" y="1645920"/>
            <a:ext cx="5670452" cy="4531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Здивувалося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білою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земля.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кружляє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пух,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зграя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білих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додолу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опадає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укриває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Результат пошуку зображень за запитом &quot;МАЛЮНОК СНІГУ&quot;">
            <a:extLst>
              <a:ext uri="{FF2B5EF4-FFF2-40B4-BE49-F238E27FC236}">
                <a16:creationId xmlns:a16="http://schemas.microsoft.com/office/drawing/2014/main" id="{77931A8A-0D84-4AC6-BB80-394C6E61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0" y="1142475"/>
            <a:ext cx="3756075" cy="42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5B113EC0-D209-48D3-8D7E-CCF553EE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23E81F-8CCF-4336-B439-59E43EC1F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75" y="1603717"/>
            <a:ext cx="6205025" cy="45732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Гріє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груба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Хутряна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тепленька …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Результат пошуку зображень за запитом &quot;МАЛЮНОК ШУБИ&quot;">
            <a:extLst>
              <a:ext uri="{FF2B5EF4-FFF2-40B4-BE49-F238E27FC236}">
                <a16:creationId xmlns:a16="http://schemas.microsoft.com/office/drawing/2014/main" id="{27461577-C4FE-4079-9739-8D083512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00" y="1406768"/>
            <a:ext cx="2809875" cy="42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1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E6CCFC32-1203-4DBB-9702-C6B36076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8367C1-B4AB-4EBC-97C4-38488235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588" y="1825625"/>
            <a:ext cx="603621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неба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зірочки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покривають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коли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прийде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весна –</a:t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розтануть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Результат пошуку зображень за запитом &quot;МАЛЮНОК СНІЖИНОК&quot;">
            <a:extLst>
              <a:ext uri="{FF2B5EF4-FFF2-40B4-BE49-F238E27FC236}">
                <a16:creationId xmlns:a16="http://schemas.microsoft.com/office/drawing/2014/main" id="{EEE4FD4B-D706-423F-B286-112565CC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1" y="1425380"/>
            <a:ext cx="3766775" cy="42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9B186D33-2DBB-439A-8999-C2945B5A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63"/>
            <a:ext cx="12192000" cy="68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D0CB10-3388-4682-A6FD-EB3360D5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09" y="1389527"/>
            <a:ext cx="66551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мотузок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взяла,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гору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потягла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з’їхала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гори,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в гору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тягти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Результат пошуку зображень за запитом &quot;МАЛЮНОК САНКИ&quot;">
            <a:extLst>
              <a:ext uri="{FF2B5EF4-FFF2-40B4-BE49-F238E27FC236}">
                <a16:creationId xmlns:a16="http://schemas.microsoft.com/office/drawing/2014/main" id="{F26D7BDF-8575-40F6-AA99-7C4EBA3A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1" y="1389526"/>
            <a:ext cx="3333750" cy="40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93698B99-E023-4C69-AC52-67D13F02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2079C9-9890-42B2-B42B-60D3A383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68" y="1252025"/>
            <a:ext cx="6213232" cy="49249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шубу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достає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на голову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надіти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змерзли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Пов’язане зображення">
            <a:extLst>
              <a:ext uri="{FF2B5EF4-FFF2-40B4-BE49-F238E27FC236}">
                <a16:creationId xmlns:a16="http://schemas.microsoft.com/office/drawing/2014/main" id="{6987539B-1B24-4739-BB4F-8675EDAA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3" y="1052512"/>
            <a:ext cx="39528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AD734925-F615-418B-8BEF-284533A4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8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D4FC15-FC99-48D5-B8A9-0911A5B5F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1603717"/>
            <a:ext cx="5501640" cy="45732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молока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остудили.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жару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з’їли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відру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Результат пошуку зображень за запитом &quot;МАЛЮНОК МОРОЗИВО&quot;">
            <a:extLst>
              <a:ext uri="{FF2B5EF4-FFF2-40B4-BE49-F238E27FC236}">
                <a16:creationId xmlns:a16="http://schemas.microsoft.com/office/drawing/2014/main" id="{CDF3175A-DBF2-4BE4-BED0-47014D08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90" y="1378487"/>
            <a:ext cx="423474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9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шаблони на новорічну презентацію&quot;">
            <a:extLst>
              <a:ext uri="{FF2B5EF4-FFF2-40B4-BE49-F238E27FC236}">
                <a16:creationId xmlns:a16="http://schemas.microsoft.com/office/drawing/2014/main" id="{4EE58D2D-39B7-443B-81E6-E1031A91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89"/>
            <a:ext cx="12192000" cy="68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ED53B6-7B0D-4140-A576-545E3947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942" y="998806"/>
            <a:ext cx="5754858" cy="51781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крижана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стріхи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звісила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втіхи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як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припече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плаче і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Результат пошуку зображень за запитом &quot;МАЛЮНОК БУРУЛЬКА&quot;">
            <a:extLst>
              <a:ext uri="{FF2B5EF4-FFF2-40B4-BE49-F238E27FC236}">
                <a16:creationId xmlns:a16="http://schemas.microsoft.com/office/drawing/2014/main" id="{C019742A-25D7-42F8-BC70-77C8F70E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8422"/>
            <a:ext cx="4345055" cy="39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253</Words>
  <Application>Microsoft Office PowerPoint</Application>
  <PresentationFormat>Широкий екран</PresentationFormat>
  <Paragraphs>13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ЗАГАДКИ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user</dc:creator>
  <cp:lastModifiedBy>user</cp:lastModifiedBy>
  <cp:revision>19</cp:revision>
  <dcterms:created xsi:type="dcterms:W3CDTF">2019-12-16T18:29:42Z</dcterms:created>
  <dcterms:modified xsi:type="dcterms:W3CDTF">2019-12-21T09:27:02Z</dcterms:modified>
</cp:coreProperties>
</file>