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350" r:id="rId3"/>
    <p:sldId id="520" r:id="rId4"/>
    <p:sldId id="352" r:id="rId5"/>
    <p:sldId id="353" r:id="rId6"/>
    <p:sldId id="354" r:id="rId7"/>
    <p:sldId id="528" r:id="rId8"/>
    <p:sldId id="524" r:id="rId9"/>
    <p:sldId id="529" r:id="rId10"/>
    <p:sldId id="530" r:id="rId11"/>
    <p:sldId id="526" r:id="rId12"/>
    <p:sldId id="527" r:id="rId13"/>
    <p:sldId id="369" r:id="rId14"/>
    <p:sldId id="539" r:id="rId15"/>
    <p:sldId id="456" r:id="rId16"/>
    <p:sldId id="531" r:id="rId17"/>
    <p:sldId id="540" r:id="rId18"/>
    <p:sldId id="541" r:id="rId19"/>
    <p:sldId id="532" r:id="rId20"/>
    <p:sldId id="542" r:id="rId21"/>
    <p:sldId id="543" r:id="rId22"/>
    <p:sldId id="533" r:id="rId23"/>
    <p:sldId id="544" r:id="rId24"/>
    <p:sldId id="545" r:id="rId25"/>
    <p:sldId id="534" r:id="rId26"/>
    <p:sldId id="546" r:id="rId27"/>
    <p:sldId id="547" r:id="rId28"/>
    <p:sldId id="535" r:id="rId29"/>
    <p:sldId id="548" r:id="rId30"/>
    <p:sldId id="549" r:id="rId31"/>
    <p:sldId id="536" r:id="rId32"/>
    <p:sldId id="550" r:id="rId33"/>
    <p:sldId id="551" r:id="rId34"/>
    <p:sldId id="537" r:id="rId35"/>
    <p:sldId id="552" r:id="rId36"/>
    <p:sldId id="553" r:id="rId37"/>
    <p:sldId id="538" r:id="rId38"/>
    <p:sldId id="554" r:id="rId39"/>
    <p:sldId id="564" r:id="rId40"/>
    <p:sldId id="555" r:id="rId41"/>
    <p:sldId id="565" r:id="rId42"/>
    <p:sldId id="566" r:id="rId43"/>
    <p:sldId id="556" r:id="rId44"/>
    <p:sldId id="567" r:id="rId45"/>
    <p:sldId id="568" r:id="rId46"/>
    <p:sldId id="557" r:id="rId47"/>
    <p:sldId id="569" r:id="rId48"/>
    <p:sldId id="570" r:id="rId49"/>
    <p:sldId id="558" r:id="rId50"/>
    <p:sldId id="571" r:id="rId51"/>
    <p:sldId id="572" r:id="rId52"/>
    <p:sldId id="559" r:id="rId53"/>
    <p:sldId id="573" r:id="rId54"/>
    <p:sldId id="574" r:id="rId55"/>
    <p:sldId id="560" r:id="rId56"/>
    <p:sldId id="575" r:id="rId57"/>
    <p:sldId id="576" r:id="rId58"/>
    <p:sldId id="561" r:id="rId59"/>
    <p:sldId id="577" r:id="rId60"/>
    <p:sldId id="578" r:id="rId61"/>
    <p:sldId id="562" r:id="rId62"/>
    <p:sldId id="579" r:id="rId63"/>
    <p:sldId id="580" r:id="rId64"/>
    <p:sldId id="563" r:id="rId65"/>
    <p:sldId id="588" r:id="rId66"/>
    <p:sldId id="589" r:id="rId67"/>
    <p:sldId id="581" r:id="rId68"/>
    <p:sldId id="590" r:id="rId69"/>
    <p:sldId id="591" r:id="rId70"/>
    <p:sldId id="582" r:id="rId71"/>
    <p:sldId id="592" r:id="rId72"/>
    <p:sldId id="593" r:id="rId73"/>
    <p:sldId id="583" r:id="rId74"/>
    <p:sldId id="596" r:id="rId75"/>
    <p:sldId id="597" r:id="rId76"/>
    <p:sldId id="585" r:id="rId77"/>
    <p:sldId id="598" r:id="rId78"/>
    <p:sldId id="599" r:id="rId79"/>
    <p:sldId id="586" r:id="rId80"/>
    <p:sldId id="406" r:id="rId81"/>
    <p:sldId id="603" r:id="rId82"/>
    <p:sldId id="626" r:id="rId83"/>
    <p:sldId id="627" r:id="rId84"/>
    <p:sldId id="628" r:id="rId85"/>
    <p:sldId id="629" r:id="rId86"/>
    <p:sldId id="630" r:id="rId87"/>
    <p:sldId id="631" r:id="rId88"/>
    <p:sldId id="632" r:id="rId89"/>
    <p:sldId id="617" r:id="rId90"/>
    <p:sldId id="633" r:id="rId91"/>
    <p:sldId id="634" r:id="rId92"/>
    <p:sldId id="635" r:id="rId93"/>
    <p:sldId id="636" r:id="rId94"/>
    <p:sldId id="637" r:id="rId95"/>
    <p:sldId id="638" r:id="rId96"/>
    <p:sldId id="639" r:id="rId97"/>
    <p:sldId id="625" r:id="rId98"/>
    <p:sldId id="640" r:id="rId99"/>
    <p:sldId id="641" r:id="rId100"/>
    <p:sldId id="642" r:id="rId101"/>
    <p:sldId id="643" r:id="rId102"/>
    <p:sldId id="644" r:id="rId103"/>
  </p:sldIdLst>
  <p:sldSz cx="12192000" cy="6858000"/>
  <p:notesSz cx="6858000" cy="9144000"/>
  <p:embeddedFontLst>
    <p:embeddedFont>
      <p:font typeface="Calibri" pitchFamily="34" charset="0"/>
      <p:regular r:id="rId104"/>
      <p:bold r:id="rId105"/>
      <p:italic r:id="rId106"/>
      <p:boldItalic r:id="rId107"/>
    </p:embeddedFont>
  </p:embeddedFontLst>
  <p:custDataLst>
    <p:tags r:id="rId10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CCFF99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00" y="-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6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image" Target="../media/image21.png"/><Relationship Id="rId3" Type="http://schemas.openxmlformats.org/officeDocument/2006/relationships/audio" Target="../media/audio23.wav"/><Relationship Id="rId7" Type="http://schemas.openxmlformats.org/officeDocument/2006/relationships/audio" Target="../media/audio16.wav"/><Relationship Id="rId12" Type="http://schemas.openxmlformats.org/officeDocument/2006/relationships/image" Target="../media/image18.png"/><Relationship Id="rId17" Type="http://schemas.openxmlformats.org/officeDocument/2006/relationships/image" Target="../media/image17.png"/><Relationship Id="rId2" Type="http://schemas.openxmlformats.org/officeDocument/2006/relationships/audio" Target="../media/audio2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8.wav"/><Relationship Id="rId11" Type="http://schemas.openxmlformats.org/officeDocument/2006/relationships/image" Target="../media/image22.png"/><Relationship Id="rId5" Type="http://schemas.openxmlformats.org/officeDocument/2006/relationships/audio" Target="../media/audio22.wav"/><Relationship Id="rId1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audio" Target="../media/audio20.wav"/><Relationship Id="rId9" Type="http://schemas.openxmlformats.org/officeDocument/2006/relationships/audio" Target="../media/audio17.wav"/><Relationship Id="rId14" Type="http://schemas.openxmlformats.org/officeDocument/2006/relationships/image" Target="../media/image19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36.png"/><Relationship Id="rId10" Type="http://schemas.openxmlformats.org/officeDocument/2006/relationships/image" Target="../media/image28.png"/><Relationship Id="rId4" Type="http://schemas.openxmlformats.org/officeDocument/2006/relationships/audio" Target="../media/audio32.wav"/><Relationship Id="rId9" Type="http://schemas.openxmlformats.org/officeDocument/2006/relationships/image" Target="../media/image27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57.png"/><Relationship Id="rId10" Type="http://schemas.openxmlformats.org/officeDocument/2006/relationships/image" Target="../media/image28.png"/><Relationship Id="rId4" Type="http://schemas.openxmlformats.org/officeDocument/2006/relationships/audio" Target="../media/audio32.wav"/><Relationship Id="rId9" Type="http://schemas.openxmlformats.org/officeDocument/2006/relationships/image" Target="../media/image27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58.png"/><Relationship Id="rId10" Type="http://schemas.openxmlformats.org/officeDocument/2006/relationships/image" Target="../media/image28.png"/><Relationship Id="rId4" Type="http://schemas.openxmlformats.org/officeDocument/2006/relationships/audio" Target="../media/audio32.wav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audio" Target="../media/audio25.wav"/><Relationship Id="rId7" Type="http://schemas.openxmlformats.org/officeDocument/2006/relationships/audio" Target="../media/audio29.wav"/><Relationship Id="rId12" Type="http://schemas.openxmlformats.org/officeDocument/2006/relationships/image" Target="../media/image28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8.wav"/><Relationship Id="rId11" Type="http://schemas.openxmlformats.org/officeDocument/2006/relationships/image" Target="../media/image27.png"/><Relationship Id="rId5" Type="http://schemas.openxmlformats.org/officeDocument/2006/relationships/audio" Target="../media/audio27.wav"/><Relationship Id="rId10" Type="http://schemas.openxmlformats.org/officeDocument/2006/relationships/image" Target="../media/image26.png"/><Relationship Id="rId4" Type="http://schemas.openxmlformats.org/officeDocument/2006/relationships/audio" Target="../media/audio26.wav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4.png"/><Relationship Id="rId3" Type="http://schemas.openxmlformats.org/officeDocument/2006/relationships/audio" Target="../media/audio27.wav"/><Relationship Id="rId7" Type="http://schemas.openxmlformats.org/officeDocument/2006/relationships/audio" Target="../media/audio25.wav"/><Relationship Id="rId12" Type="http://schemas.openxmlformats.org/officeDocument/2006/relationships/image" Target="../media/image26.png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6.wav"/><Relationship Id="rId11" Type="http://schemas.openxmlformats.org/officeDocument/2006/relationships/image" Target="../media/image25.png"/><Relationship Id="rId5" Type="http://schemas.openxmlformats.org/officeDocument/2006/relationships/audio" Target="../media/audio24.wav"/><Relationship Id="rId10" Type="http://schemas.openxmlformats.org/officeDocument/2006/relationships/image" Target="../media/image28.png"/><Relationship Id="rId4" Type="http://schemas.openxmlformats.org/officeDocument/2006/relationships/audio" Target="../media/audio28.wav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audio" Target="../media/audio6.wav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audio" Target="../media/audio6.wav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audio" Target="../media/audio9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.png"/><Relationship Id="rId5" Type="http://schemas.openxmlformats.org/officeDocument/2006/relationships/audio" Target="../media/audio5.wav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audio" Target="../media/audio6.wav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audio" Target="../media/audio9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audio" Target="../media/audio6.wav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audio" Target="../media/audio9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audio" Target="../media/audio6.wav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audio" Target="../media/audio9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audio" Target="../media/audio6.wav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audio" Target="../media/audio6.wav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audio" Target="../media/audio8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audio" Target="../media/audio9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Relationship Id="rId5" Type="http://schemas.openxmlformats.org/officeDocument/2006/relationships/image" Target="../media/image6.png"/><Relationship Id="rId4" Type="http://schemas.openxmlformats.org/officeDocument/2006/relationships/audio" Target="../media/audio7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audio" Target="../media/audio6.wav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audio" Target="../media/audio8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audio" Target="../media/audio8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audio" Target="../media/audio6.wav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audio" Target="../media/audio8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audio" Target="../media/audio9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.png"/><Relationship Id="rId5" Type="http://schemas.openxmlformats.org/officeDocument/2006/relationships/audio" Target="../media/audio5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6.png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12" Type="http://schemas.openxmlformats.org/officeDocument/2006/relationships/image" Target="../media/image5.png"/><Relationship Id="rId17" Type="http://schemas.openxmlformats.org/officeDocument/2006/relationships/image" Target="../media/image3.png"/><Relationship Id="rId2" Type="http://schemas.openxmlformats.org/officeDocument/2006/relationships/audio" Target="../media/audio4.wav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7.png"/><Relationship Id="rId5" Type="http://schemas.openxmlformats.org/officeDocument/2006/relationships/audio" Target="../media/audio7.wav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openxmlformats.org/officeDocument/2006/relationships/audio" Target="../media/audio3.wav"/><Relationship Id="rId1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12" Type="http://schemas.openxmlformats.org/officeDocument/2006/relationships/image" Target="../media/image1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4.wav"/><Relationship Id="rId11" Type="http://schemas.openxmlformats.org/officeDocument/2006/relationships/image" Target="../media/image13.png"/><Relationship Id="rId5" Type="http://schemas.openxmlformats.org/officeDocument/2006/relationships/audio" Target="../media/audio13.wav"/><Relationship Id="rId10" Type="http://schemas.openxmlformats.org/officeDocument/2006/relationships/image" Target="../media/image12.png"/><Relationship Id="rId4" Type="http://schemas.openxmlformats.org/officeDocument/2006/relationships/audio" Target="../media/audio12.wav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png"/><Relationship Id="rId3" Type="http://schemas.openxmlformats.org/officeDocument/2006/relationships/audio" Target="../media/audio14.wav"/><Relationship Id="rId7" Type="http://schemas.openxmlformats.org/officeDocument/2006/relationships/audio" Target="../media/audio10.wav"/><Relationship Id="rId12" Type="http://schemas.openxmlformats.org/officeDocument/2006/relationships/image" Target="../media/image11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11" Type="http://schemas.openxmlformats.org/officeDocument/2006/relationships/image" Target="../media/image15.png"/><Relationship Id="rId5" Type="http://schemas.openxmlformats.org/officeDocument/2006/relationships/audio" Target="../media/audio15.wav"/><Relationship Id="rId10" Type="http://schemas.openxmlformats.org/officeDocument/2006/relationships/image" Target="../media/image13.png"/><Relationship Id="rId4" Type="http://schemas.openxmlformats.org/officeDocument/2006/relationships/audio" Target="../media/audio13.wav"/><Relationship Id="rId9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4" Type="http://schemas.openxmlformats.org/officeDocument/2006/relationships/image" Target="../media/image2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2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13" Type="http://schemas.openxmlformats.org/officeDocument/2006/relationships/image" Target="../media/image19.pn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audio16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11" Type="http://schemas.openxmlformats.org/officeDocument/2006/relationships/image" Target="../media/image17.png"/><Relationship Id="rId5" Type="http://schemas.openxmlformats.org/officeDocument/2006/relationships/audio" Target="../media/audio19.wav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audio" Target="../media/audio18.wav"/><Relationship Id="rId9" Type="http://schemas.openxmlformats.org/officeDocument/2006/relationships/audio" Target="../media/audio23.wav"/><Relationship Id="rId1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44.png"/><Relationship Id="rId10" Type="http://schemas.openxmlformats.org/officeDocument/2006/relationships/image" Target="../media/image6.png"/><Relationship Id="rId4" Type="http://schemas.openxmlformats.org/officeDocument/2006/relationships/audio" Target="../media/audio32.wav"/><Relationship Id="rId9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36.png"/><Relationship Id="rId10" Type="http://schemas.openxmlformats.org/officeDocument/2006/relationships/image" Target="../media/image6.png"/><Relationship Id="rId4" Type="http://schemas.openxmlformats.org/officeDocument/2006/relationships/audio" Target="../media/audio32.wav"/><Relationship Id="rId9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45.png"/><Relationship Id="rId10" Type="http://schemas.openxmlformats.org/officeDocument/2006/relationships/image" Target="../media/image6.png"/><Relationship Id="rId4" Type="http://schemas.openxmlformats.org/officeDocument/2006/relationships/audio" Target="../media/audio32.wav"/><Relationship Id="rId9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3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46.png"/><Relationship Id="rId10" Type="http://schemas.openxmlformats.org/officeDocument/2006/relationships/image" Target="../media/image6.png"/><Relationship Id="rId4" Type="http://schemas.openxmlformats.org/officeDocument/2006/relationships/audio" Target="../media/audio32.wav"/><Relationship Id="rId9" Type="http://schemas.openxmlformats.org/officeDocument/2006/relationships/image" Target="../media/image5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47.png"/><Relationship Id="rId10" Type="http://schemas.openxmlformats.org/officeDocument/2006/relationships/image" Target="../media/image6.png"/><Relationship Id="rId4" Type="http://schemas.openxmlformats.org/officeDocument/2006/relationships/audio" Target="../media/audio32.wav"/><Relationship Id="rId9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48.png"/><Relationship Id="rId10" Type="http://schemas.openxmlformats.org/officeDocument/2006/relationships/image" Target="../media/image6.png"/><Relationship Id="rId4" Type="http://schemas.openxmlformats.org/officeDocument/2006/relationships/audio" Target="../media/audio32.wav"/><Relationship Id="rId9" Type="http://schemas.openxmlformats.org/officeDocument/2006/relationships/image" Target="../media/image5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49.png"/><Relationship Id="rId10" Type="http://schemas.openxmlformats.org/officeDocument/2006/relationships/image" Target="../media/image6.png"/><Relationship Id="rId4" Type="http://schemas.openxmlformats.org/officeDocument/2006/relationships/audio" Target="../media/audio32.wav"/><Relationship Id="rId9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4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50.png"/><Relationship Id="rId10" Type="http://schemas.openxmlformats.org/officeDocument/2006/relationships/image" Target="../media/image6.png"/><Relationship Id="rId4" Type="http://schemas.openxmlformats.org/officeDocument/2006/relationships/audio" Target="../media/audio32.wav"/><Relationship Id="rId9" Type="http://schemas.openxmlformats.org/officeDocument/2006/relationships/image" Target="../media/image5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31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1.png"/><Relationship Id="rId10" Type="http://schemas.openxmlformats.org/officeDocument/2006/relationships/image" Target="../media/image20.png"/><Relationship Id="rId4" Type="http://schemas.openxmlformats.org/officeDocument/2006/relationships/audio" Target="../media/audio32.wav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13" Type="http://schemas.openxmlformats.org/officeDocument/2006/relationships/image" Target="../media/image23.pn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audio" Target="../media/audio16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11" Type="http://schemas.openxmlformats.org/officeDocument/2006/relationships/image" Target="../media/image17.png"/><Relationship Id="rId5" Type="http://schemas.openxmlformats.org/officeDocument/2006/relationships/audio" Target="../media/audio19.wav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audio" Target="../media/audio18.wav"/><Relationship Id="rId9" Type="http://schemas.openxmlformats.org/officeDocument/2006/relationships/audio" Target="../media/audio23.wav"/><Relationship Id="rId14" Type="http://schemas.openxmlformats.org/officeDocument/2006/relationships/image" Target="../media/image18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31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5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2.png"/><Relationship Id="rId10" Type="http://schemas.openxmlformats.org/officeDocument/2006/relationships/image" Target="../media/image20.png"/><Relationship Id="rId4" Type="http://schemas.openxmlformats.org/officeDocument/2006/relationships/audio" Target="../media/audio32.wav"/><Relationship Id="rId9" Type="http://schemas.openxmlformats.org/officeDocument/2006/relationships/image" Target="../media/image19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31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6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3.png"/><Relationship Id="rId10" Type="http://schemas.openxmlformats.org/officeDocument/2006/relationships/image" Target="../media/image20.png"/><Relationship Id="rId4" Type="http://schemas.openxmlformats.org/officeDocument/2006/relationships/audio" Target="../media/audio32.wav"/><Relationship Id="rId9" Type="http://schemas.openxmlformats.org/officeDocument/2006/relationships/image" Target="../media/image19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31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2.png"/><Relationship Id="rId10" Type="http://schemas.openxmlformats.org/officeDocument/2006/relationships/image" Target="../media/image20.png"/><Relationship Id="rId4" Type="http://schemas.openxmlformats.org/officeDocument/2006/relationships/audio" Target="../media/audio32.wav"/><Relationship Id="rId9" Type="http://schemas.openxmlformats.org/officeDocument/2006/relationships/image" Target="../media/image19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31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4.png"/><Relationship Id="rId10" Type="http://schemas.openxmlformats.org/officeDocument/2006/relationships/image" Target="../media/image20.png"/><Relationship Id="rId4" Type="http://schemas.openxmlformats.org/officeDocument/2006/relationships/audio" Target="../media/audio32.wav"/><Relationship Id="rId9" Type="http://schemas.openxmlformats.org/officeDocument/2006/relationships/image" Target="../media/image19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31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5.png"/><Relationship Id="rId10" Type="http://schemas.openxmlformats.org/officeDocument/2006/relationships/image" Target="../media/image20.png"/><Relationship Id="rId4" Type="http://schemas.openxmlformats.org/officeDocument/2006/relationships/audio" Target="../media/audio32.wav"/><Relationship Id="rId9" Type="http://schemas.openxmlformats.org/officeDocument/2006/relationships/image" Target="../media/image19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31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6.png"/><Relationship Id="rId10" Type="http://schemas.openxmlformats.org/officeDocument/2006/relationships/image" Target="../media/image20.png"/><Relationship Id="rId4" Type="http://schemas.openxmlformats.org/officeDocument/2006/relationships/audio" Target="../media/audio32.wav"/><Relationship Id="rId9" Type="http://schemas.openxmlformats.org/officeDocument/2006/relationships/image" Target="../media/image19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31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0.png"/><Relationship Id="rId10" Type="http://schemas.openxmlformats.org/officeDocument/2006/relationships/image" Target="../media/image20.png"/><Relationship Id="rId4" Type="http://schemas.openxmlformats.org/officeDocument/2006/relationships/audio" Target="../media/audio32.wav"/><Relationship Id="rId9" Type="http://schemas.openxmlformats.org/officeDocument/2006/relationships/image" Target="../media/image19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36.png"/><Relationship Id="rId10" Type="http://schemas.openxmlformats.org/officeDocument/2006/relationships/image" Target="../media/image28.png"/><Relationship Id="rId4" Type="http://schemas.openxmlformats.org/officeDocument/2006/relationships/audio" Target="../media/audio32.wav"/><Relationship Id="rId9" Type="http://schemas.openxmlformats.org/officeDocument/2006/relationships/image" Target="../media/image27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52.png"/><Relationship Id="rId10" Type="http://schemas.openxmlformats.org/officeDocument/2006/relationships/image" Target="../media/image28.png"/><Relationship Id="rId4" Type="http://schemas.openxmlformats.org/officeDocument/2006/relationships/audio" Target="../media/audio32.wav"/><Relationship Id="rId9" Type="http://schemas.openxmlformats.org/officeDocument/2006/relationships/image" Target="../media/image27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36.png"/><Relationship Id="rId10" Type="http://schemas.openxmlformats.org/officeDocument/2006/relationships/image" Target="../media/image28.png"/><Relationship Id="rId4" Type="http://schemas.openxmlformats.org/officeDocument/2006/relationships/audio" Target="../media/audio32.wav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ild-animals.wav">
            <a:hlinkClick r:id="" action="ppaction://media"/>
          </p:cNvPr>
          <p:cNvPicPr>
            <a:picLocks noRot="1" noChangeAspect="1"/>
          </p:cNvPicPr>
          <p:nvPr>
            <a:wavAudioFile r:embed="rId1" name="wild-animals.wav"/>
          </p:nvPr>
        </p:nvPicPr>
        <p:blipFill>
          <a:blip r:embed="rId3" cstate="print"/>
          <a:stretch>
            <a:fillRect/>
          </a:stretch>
        </p:blipFill>
        <p:spPr>
          <a:xfrm>
            <a:off x="12864752" y="2996952"/>
            <a:ext cx="304800" cy="304800"/>
          </a:xfrm>
          <a:prstGeom prst="rect">
            <a:avLst/>
          </a:prstGeom>
        </p:spPr>
      </p:pic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0" y="571500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Составил Хмеленок 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0" y="2564904"/>
            <a:ext cx="12192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Дикие </a:t>
            </a:r>
            <a:r>
              <a:rPr lang="ru-RU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животные</a:t>
            </a:r>
            <a:endParaRPr lang="ru-RU" sz="96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0" y="414908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0" y="908720"/>
            <a:ext cx="12192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0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Wild animals</a:t>
            </a:r>
            <a:endParaRPr lang="ru-RU" sz="10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0"/>
            <a:ext cx="22322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bee</a:t>
            </a:r>
            <a:endParaRPr lang="en-US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0" name="Рисунок 19" descr="be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3352" y="1124744"/>
            <a:ext cx="2502651" cy="1768736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495600" y="0"/>
            <a:ext cx="36477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hedgehog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3" name="Рисунок 22" descr="igel0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5640" y="908720"/>
            <a:ext cx="2741104" cy="2016224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312024" y="0"/>
            <a:ext cx="26396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 owl</a:t>
            </a:r>
            <a:endParaRPr lang="en-US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Рисунок 25" descr="owl-clip-art-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72064" y="908720"/>
            <a:ext cx="1944216" cy="2240746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9311680" y="0"/>
            <a:ext cx="28803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squirrel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8" name="Рисунок 27" descr="squirrel-climb-tree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08368" y="980728"/>
            <a:ext cx="2385797" cy="2160240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0" y="3284984"/>
            <a:ext cx="26396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hippo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1" name="Рисунок 30" descr="Hippo-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4509120"/>
            <a:ext cx="2751075" cy="2132856"/>
          </a:xfrm>
          <a:prstGeom prst="rect">
            <a:avLst/>
          </a:prstGeom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215680" y="3356992"/>
            <a:ext cx="27363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giraffe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3" name="Рисунок 32" descr="giraffe0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03712" y="4275999"/>
            <a:ext cx="2008223" cy="2582001"/>
          </a:xfrm>
          <a:prstGeom prst="rect">
            <a:avLst/>
          </a:prstGeom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6168008" y="3284984"/>
            <a:ext cx="28803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rhino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9" name="Рисунок 38" descr="cartoon-rhino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240016" y="4437112"/>
            <a:ext cx="2580378" cy="2160240"/>
          </a:xfrm>
          <a:prstGeom prst="rect">
            <a:avLst/>
          </a:prstGeom>
        </p:spPr>
      </p:pic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9311680" y="3429000"/>
            <a:ext cx="28803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zebra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1" name="Рисунок 40" descr="zebra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264352" y="4537766"/>
            <a:ext cx="2592288" cy="2320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 b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 hedgehog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-ow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-squirr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-hipp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-giraf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-rhi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-ze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  <p:bldP spid="30" grpId="0"/>
      <p:bldP spid="32" grpId="0"/>
      <p:bldP spid="38" grpId="0"/>
      <p:bldP spid="4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-penguin.wav">
            <a:hlinkClick r:id="" action="ppaction://media"/>
          </p:cNvPr>
          <p:cNvPicPr>
            <a:picLocks noRot="1" noChangeAspect="1"/>
          </p:cNvPicPr>
          <p:nvPr>
            <a:wavAudioFile r:embed="rId1" name="a-penguin.wav"/>
          </p:nvPr>
        </p:nvPicPr>
        <p:blipFill>
          <a:blip r:embed="rId5" cstate="print"/>
          <a:stretch>
            <a:fillRect/>
          </a:stretch>
        </p:blipFill>
        <p:spPr>
          <a:xfrm>
            <a:off x="12864752" y="3861048"/>
            <a:ext cx="304800" cy="304800"/>
          </a:xfrm>
          <a:prstGeom prst="rect">
            <a:avLst/>
          </a:prstGeom>
        </p:spPr>
      </p:pic>
      <p:pic>
        <p:nvPicPr>
          <p:cNvPr id="9" name="Рисунок 8" descr="pengu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9856" y="260648"/>
            <a:ext cx="2592288" cy="2829297"/>
          </a:xfrm>
          <a:prstGeom prst="rect">
            <a:avLst/>
          </a:prstGeom>
        </p:spPr>
      </p:pic>
      <p:pic>
        <p:nvPicPr>
          <p:cNvPr id="10" name="Рисунок 21" descr="happy_fish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olphin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12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snal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hale.wav">
            <a:hlinkClick r:id="" action="ppaction://media"/>
          </p:cNvPr>
          <p:cNvPicPr>
            <a:picLocks noRot="1" noChangeAspect="1"/>
          </p:cNvPicPr>
          <p:nvPr>
            <a:wavAudioFile r:embed="rId1" name="whale.wav"/>
          </p:nvPr>
        </p:nvPicPr>
        <p:blipFill>
          <a:blip r:embed="rId5" cstate="print"/>
          <a:stretch>
            <a:fillRect/>
          </a:stretch>
        </p:blipFill>
        <p:spPr>
          <a:xfrm>
            <a:off x="12792744" y="3284984"/>
            <a:ext cx="304800" cy="304800"/>
          </a:xfrm>
          <a:prstGeom prst="rect">
            <a:avLst/>
          </a:prstGeom>
        </p:spPr>
      </p:pic>
      <p:pic>
        <p:nvPicPr>
          <p:cNvPr id="9" name="Рисунок 8" descr="pengu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9856" y="260648"/>
            <a:ext cx="2592288" cy="2829297"/>
          </a:xfrm>
          <a:prstGeom prst="rect">
            <a:avLst/>
          </a:prstGeom>
        </p:spPr>
      </p:pic>
      <p:pic>
        <p:nvPicPr>
          <p:cNvPr id="10" name="Рисунок 21" descr="happy_fish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olphin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12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snal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 fish0.wav">
            <a:hlinkClick r:id="" action="ppaction://media"/>
          </p:cNvPr>
          <p:cNvPicPr>
            <a:picLocks noRot="1" noChangeAspect="1"/>
          </p:cNvPicPr>
          <p:nvPr>
            <a:wavAudioFile r:embed="rId1" name="a fish0.wav"/>
          </p:nvPr>
        </p:nvPicPr>
        <p:blipFill>
          <a:blip r:embed="rId5" cstate="print"/>
          <a:stretch>
            <a:fillRect/>
          </a:stretch>
        </p:blipFill>
        <p:spPr>
          <a:xfrm>
            <a:off x="12792744" y="4653136"/>
            <a:ext cx="304800" cy="304800"/>
          </a:xfrm>
          <a:prstGeom prst="rect">
            <a:avLst/>
          </a:prstGeom>
        </p:spPr>
      </p:pic>
      <p:pic>
        <p:nvPicPr>
          <p:cNvPr id="10" name="Рисунок 9" descr="pengu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9856" y="260648"/>
            <a:ext cx="2592288" cy="2829297"/>
          </a:xfrm>
          <a:prstGeom prst="rect">
            <a:avLst/>
          </a:prstGeom>
        </p:spPr>
      </p:pic>
      <p:pic>
        <p:nvPicPr>
          <p:cNvPr id="11" name="Рисунок 21" descr="happy_fish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olphin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13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snal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35360" y="2348880"/>
            <a:ext cx="27836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fish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575720" y="2420888"/>
            <a:ext cx="3888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penguin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7824192" y="2420888"/>
            <a:ext cx="40324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dolphin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407368" y="5842337"/>
            <a:ext cx="29996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whale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079776" y="5842337"/>
            <a:ext cx="38164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snail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7896200" y="5842337"/>
            <a:ext cx="429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 octopus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5" name="Рисунок 14" descr="pengui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55840" y="0"/>
            <a:ext cx="2088232" cy="2279156"/>
          </a:xfrm>
          <a:prstGeom prst="rect">
            <a:avLst/>
          </a:prstGeom>
        </p:spPr>
      </p:pic>
      <p:pic>
        <p:nvPicPr>
          <p:cNvPr id="18" name="Рисунок 21" descr="happy_fish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1384" y="260648"/>
            <a:ext cx="2808312" cy="210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olphin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72264" y="260648"/>
            <a:ext cx="2088232" cy="2107251"/>
          </a:xfrm>
          <a:prstGeom prst="rect">
            <a:avLst/>
          </a:prstGeom>
        </p:spPr>
      </p:pic>
      <p:pic>
        <p:nvPicPr>
          <p:cNvPr id="20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2"/>
            <a:ext cx="2736305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snale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55840" y="3356992"/>
            <a:ext cx="2448272" cy="26278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84232" y="3501007"/>
            <a:ext cx="3384376" cy="22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 fish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-pengu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-dolph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ctopus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0"/>
            <a:ext cx="39357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octopus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360" y="980728"/>
            <a:ext cx="3384376" cy="22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079776" y="0"/>
            <a:ext cx="3384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whale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799856" y="1052736"/>
            <a:ext cx="2736305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8472264" y="0"/>
            <a:ext cx="3384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snail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4" name="Рисунок 23" descr="snal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20336" y="980728"/>
            <a:ext cx="2448272" cy="2627804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3356992"/>
            <a:ext cx="35037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fish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Рисунок 21" descr="happy_fish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360" y="4365104"/>
            <a:ext cx="2808312" cy="210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863752" y="3429000"/>
            <a:ext cx="40324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dolphin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" name="Рисунок 39" descr="dolphin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27848" y="4509120"/>
            <a:ext cx="2088232" cy="2107251"/>
          </a:xfrm>
          <a:prstGeom prst="rect">
            <a:avLst/>
          </a:prstGeom>
        </p:spPr>
      </p:pic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8112224" y="3429000"/>
            <a:ext cx="4079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penguin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4" name="Рисунок 43" descr="pengui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264352" y="4365104"/>
            <a:ext cx="2088232" cy="227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ctopus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 fish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-dolph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-pengu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39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35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пропало?</a:t>
            </a:r>
            <a:endParaRPr lang="en-US" altLang="ru-RU" sz="9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3" name="Рисунок 12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6" name="a har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ar03.png">
            <a:hlinkClick r:id="" action="ppaction://noaction">
              <a:snd r:embed="rId8" name="a bea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6" name="Рисунок 23" descr="tiger.png">
            <a:hlinkClick r:id="" action="ppaction://noaction">
              <a:snd r:embed="rId10" name="a tiger.wav"/>
            </a:hlinkClick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ig lion.png">
            <a:hlinkClick r:id="" action="ppaction://noaction">
              <a:snd r:embed="rId12" name="a-li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19" name="Рисунок 18" descr="monkey00.png">
            <a:hlinkClick r:id="" action="ppaction://noaction">
              <a:snd r:embed="rId14" name="a monkey0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6" name="a fox.wav"/>
            </a:hlinkClick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3" name="Рисунок 12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6" name="a har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ar03.png">
            <a:hlinkClick r:id="" action="ppaction://noaction">
              <a:snd r:embed="rId8" name="a bea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6" name="Рисунок 23" descr="tiger.png">
            <a:hlinkClick r:id="" action="ppaction://noaction">
              <a:snd r:embed="rId10" name="a tiger.wav"/>
            </a:hlinkClick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monkey00.png">
            <a:hlinkClick r:id="" action="ppaction://noaction">
              <a:snd r:embed="rId12" name="a monkey0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4" name="a fox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-lion.wav">
            <a:hlinkClick r:id="" action="ppaction://media"/>
          </p:cNvPr>
          <p:cNvPicPr>
            <a:picLocks noRot="1" noChangeAspect="1"/>
          </p:cNvPicPr>
          <p:nvPr>
            <a:wavAudioFile r:embed="rId1" name="a-lion.wav"/>
          </p:nvPr>
        </p:nvPicPr>
        <p:blipFill>
          <a:blip r:embed="rId3" cstate="print"/>
          <a:stretch>
            <a:fillRect/>
          </a:stretch>
        </p:blipFill>
        <p:spPr>
          <a:xfrm>
            <a:off x="12792744" y="2852936"/>
            <a:ext cx="304800" cy="304800"/>
          </a:xfrm>
          <a:prstGeom prst="rect">
            <a:avLst/>
          </a:prstGeom>
        </p:spPr>
      </p:pic>
      <p:pic>
        <p:nvPicPr>
          <p:cNvPr id="4" name="Рисунок 3" descr="big lion.png">
            <a:hlinkClick r:id="" action="ppaction://noaction">
              <a:snd r:embed="rId1" name="a-li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3" name="Рисунок 12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6" name="a har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ar03.png">
            <a:hlinkClick r:id="" action="ppaction://noaction">
              <a:snd r:embed="rId8" name="a bea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6" name="Рисунок 23" descr="tiger.png">
            <a:hlinkClick r:id="" action="ppaction://noaction">
              <a:snd r:embed="rId10" name="a tiger.wav"/>
            </a:hlinkClick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ig lion.png">
            <a:hlinkClick r:id="" action="ppaction://noaction">
              <a:snd r:embed="rId12" name="a-li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19" name="Рисунок 18" descr="monkey00.png">
            <a:hlinkClick r:id="" action="ppaction://noaction">
              <a:snd r:embed="rId14" name="a monkey0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6" name="a fox.wav"/>
            </a:hlinkClick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3" name="Рисунок 12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5" name="Рисунок 14" descr="bear03.png">
            <a:hlinkClick r:id="" action="ppaction://noaction">
              <a:snd r:embed="rId6" name="a bea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6" name="Рисунок 23" descr="tiger.png">
            <a:hlinkClick r:id="" action="ppaction://noaction">
              <a:snd r:embed="rId8" name="a tiger.wav"/>
            </a:hlinkClick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ig lion.png">
            <a:hlinkClick r:id="" action="ppaction://noaction">
              <a:snd r:embed="rId10" name="a-li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19" name="Рисунок 18" descr="monkey00.png">
            <a:hlinkClick r:id="" action="ppaction://noaction">
              <a:snd r:embed="rId12" name="a monkey0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4" name="a fox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 hare.wav">
            <a:hlinkClick r:id="" action="ppaction://media"/>
          </p:cNvPr>
          <p:cNvPicPr>
            <a:picLocks noRot="1" noChangeAspect="1"/>
          </p:cNvPicPr>
          <p:nvPr>
            <a:wavAudioFile r:embed="rId1" name="a hare.wav"/>
          </p:nvPr>
        </p:nvPicPr>
        <p:blipFill>
          <a:blip r:embed="rId3" cstate="print"/>
          <a:stretch>
            <a:fillRect/>
          </a:stretch>
        </p:blipFill>
        <p:spPr>
          <a:xfrm>
            <a:off x="12648728" y="2132856"/>
            <a:ext cx="304800" cy="304800"/>
          </a:xfrm>
          <a:prstGeom prst="rect">
            <a:avLst/>
          </a:prstGeom>
        </p:spPr>
      </p:pic>
      <p:pic>
        <p:nvPicPr>
          <p:cNvPr id="4" name="Рисунок 20" descr="zayac.png">
            <a:hlinkClick r:id="" action="ppaction://noaction">
              <a:snd r:embed="rId1" name="a hare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frog0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7" name="Рисунок 16" descr="ant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8" name="Рисунок 20" descr="zayac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bear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22" name="Рисунок 23" descr="tiger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ig li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25" name="Рисунок 24" descr="monkey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6" name="Рисунок 25" descr="fox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 fro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-ant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 h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 b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-l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 ti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 monkey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 fo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3" name="Рисунок 12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6" name="a har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ar03.png">
            <a:hlinkClick r:id="" action="ppaction://noaction">
              <a:snd r:embed="rId8" name="a bea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6" name="Рисунок 23" descr="tiger.png">
            <a:hlinkClick r:id="" action="ppaction://noaction">
              <a:snd r:embed="rId10" name="a tiger.wav"/>
            </a:hlinkClick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ig lion.png">
            <a:hlinkClick r:id="" action="ppaction://noaction">
              <a:snd r:embed="rId12" name="a-li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19" name="Рисунок 18" descr="monkey00.png">
            <a:hlinkClick r:id="" action="ppaction://noaction">
              <a:snd r:embed="rId14" name="a monkey0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6" name="a fox.wav"/>
            </a:hlinkClick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3" name="Рисунок 12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6" name="a har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ar03.png">
            <a:hlinkClick r:id="" action="ppaction://noaction">
              <a:snd r:embed="rId8" name="a bea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6" name="Рисунок 23" descr="tiger.png">
            <a:hlinkClick r:id="" action="ppaction://noaction">
              <a:snd r:embed="rId10" name="a tiger.wav"/>
            </a:hlinkClick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ig lion.png">
            <a:hlinkClick r:id="" action="ppaction://noaction">
              <a:snd r:embed="rId12" name="a-li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4" name="a fox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 monkey0.wav">
            <a:hlinkClick r:id="" action="ppaction://media"/>
          </p:cNvPr>
          <p:cNvPicPr>
            <a:picLocks noRot="1" noChangeAspect="1"/>
          </p:cNvPicPr>
          <p:nvPr>
            <a:wavAudioFile r:embed="rId1" name="a monkey0.wav"/>
          </p:nvPr>
        </p:nvPicPr>
        <p:blipFill>
          <a:blip r:embed="rId3" cstate="print"/>
          <a:stretch>
            <a:fillRect/>
          </a:stretch>
        </p:blipFill>
        <p:spPr>
          <a:xfrm>
            <a:off x="12648728" y="2564904"/>
            <a:ext cx="304800" cy="304800"/>
          </a:xfrm>
          <a:prstGeom prst="rect">
            <a:avLst/>
          </a:prstGeom>
        </p:spPr>
      </p:pic>
      <p:pic>
        <p:nvPicPr>
          <p:cNvPr id="4" name="Рисунок 3" descr="monkey00.png">
            <a:hlinkClick r:id="" action="ppaction://noaction">
              <a:snd r:embed="rId1" name="a monkey0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3" name="Рисунок 12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6" name="a har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ar03.png">
            <a:hlinkClick r:id="" action="ppaction://noaction">
              <a:snd r:embed="rId8" name="a bea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6" name="Рисунок 23" descr="tiger.png">
            <a:hlinkClick r:id="" action="ppaction://noaction">
              <a:snd r:embed="rId10" name="a tiger.wav"/>
            </a:hlinkClick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ig lion.png">
            <a:hlinkClick r:id="" action="ppaction://noaction">
              <a:snd r:embed="rId12" name="a-li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19" name="Рисунок 18" descr="monkey00.png">
            <a:hlinkClick r:id="" action="ppaction://noaction">
              <a:snd r:embed="rId14" name="a monkey0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6" name="a fox.wav"/>
            </a:hlinkClick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3" name="Рисунок 12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6" name="a har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23" descr="tiger.png">
            <a:hlinkClick r:id="" action="ppaction://noaction">
              <a:snd r:embed="rId8" name="a tiger.wav"/>
            </a:hlinkClick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ig lion.png">
            <a:hlinkClick r:id="" action="ppaction://noaction">
              <a:snd r:embed="rId10" name="a-li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19" name="Рисунок 18" descr="monkey00.png">
            <a:hlinkClick r:id="" action="ppaction://noaction">
              <a:snd r:embed="rId12" name="a monkey0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4" name="a fox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 bear.wav">
            <a:hlinkClick r:id="" action="ppaction://media"/>
          </p:cNvPr>
          <p:cNvPicPr>
            <a:picLocks noRot="1" noChangeAspect="1"/>
          </p:cNvPicPr>
          <p:nvPr>
            <a:wavAudioFile r:embed="rId1" name="a bear.wav"/>
          </p:nvPr>
        </p:nvPicPr>
        <p:blipFill>
          <a:blip r:embed="rId3" cstate="print"/>
          <a:stretch>
            <a:fillRect/>
          </a:stretch>
        </p:blipFill>
        <p:spPr>
          <a:xfrm>
            <a:off x="12720736" y="3645024"/>
            <a:ext cx="304800" cy="304800"/>
          </a:xfrm>
          <a:prstGeom prst="rect">
            <a:avLst/>
          </a:prstGeom>
        </p:spPr>
      </p:pic>
      <p:pic>
        <p:nvPicPr>
          <p:cNvPr id="4" name="Рисунок 3" descr="bear03.png">
            <a:hlinkClick r:id="" action="ppaction://noaction">
              <a:snd r:embed="rId1" name="a bear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3" name="Рисунок 12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6" name="a har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ar03.png">
            <a:hlinkClick r:id="" action="ppaction://noaction">
              <a:snd r:embed="rId8" name="a bea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6" name="Рисунок 23" descr="tiger.png">
            <a:hlinkClick r:id="" action="ppaction://noaction">
              <a:snd r:embed="rId10" name="a tiger.wav"/>
            </a:hlinkClick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ig lion.png">
            <a:hlinkClick r:id="" action="ppaction://noaction">
              <a:snd r:embed="rId12" name="a-li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19" name="Рисунок 18" descr="monkey00.png">
            <a:hlinkClick r:id="" action="ppaction://noaction">
              <a:snd r:embed="rId14" name="a monkey0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6" name="a fox.wav"/>
            </a:hlinkClick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4" name="a hare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ar03.png">
            <a:hlinkClick r:id="" action="ppaction://noaction">
              <a:snd r:embed="rId6" name="a bea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6" name="Рисунок 23" descr="tiger.png">
            <a:hlinkClick r:id="" action="ppaction://noaction">
              <a:snd r:embed="rId8" name="a tiger.wav"/>
            </a:hlinkClick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ig lion.png">
            <a:hlinkClick r:id="" action="ppaction://noaction">
              <a:snd r:embed="rId10" name="a-li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19" name="Рисунок 18" descr="monkey00.png">
            <a:hlinkClick r:id="" action="ppaction://noaction">
              <a:snd r:embed="rId12" name="a monkey0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4" name="a fox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-ant000.wav">
            <a:hlinkClick r:id="" action="ppaction://media"/>
          </p:cNvPr>
          <p:cNvPicPr>
            <a:picLocks noRot="1" noChangeAspect="1"/>
          </p:cNvPicPr>
          <p:nvPr>
            <a:wavAudioFile r:embed="rId1" name="an-ant000.wav"/>
          </p:nvPr>
        </p:nvPicPr>
        <p:blipFill>
          <a:blip r:embed="rId3" cstate="print"/>
          <a:stretch>
            <a:fillRect/>
          </a:stretch>
        </p:blipFill>
        <p:spPr>
          <a:xfrm>
            <a:off x="12648728" y="2204864"/>
            <a:ext cx="304800" cy="304800"/>
          </a:xfrm>
          <a:prstGeom prst="rect">
            <a:avLst/>
          </a:prstGeom>
        </p:spPr>
      </p:pic>
      <p:pic>
        <p:nvPicPr>
          <p:cNvPr id="4" name="Рисунок 3" descr="ant00.png">
            <a:hlinkClick r:id="" action="ppaction://noaction">
              <a:snd r:embed="rId1" name="an-ant000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3" name="Рисунок 12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6" name="a har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ar03.png">
            <a:hlinkClick r:id="" action="ppaction://noaction">
              <a:snd r:embed="rId8" name="a bea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6" name="Рисунок 23" descr="tiger.png">
            <a:hlinkClick r:id="" action="ppaction://noaction">
              <a:snd r:embed="rId10" name="a tiger.wav"/>
            </a:hlinkClick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ig lion.png">
            <a:hlinkClick r:id="" action="ppaction://noaction">
              <a:snd r:embed="rId12" name="a-li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19" name="Рисунок 18" descr="monkey00.png">
            <a:hlinkClick r:id="" action="ppaction://noaction">
              <a:snd r:embed="rId14" name="a monkey0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6" name="a fox.wav"/>
            </a:hlinkClick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7" name="Рисунок 16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8" name="Рисунок 17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9" name="Рисунок 20" descr="zayac.png">
            <a:hlinkClick r:id="" action="ppaction://noaction">
              <a:snd r:embed="rId6" name="a har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bear03.png">
            <a:hlinkClick r:id="" action="ppaction://noaction">
              <a:snd r:embed="rId8" name="a bea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22" name="Рисунок 23" descr="tiger.png">
            <a:hlinkClick r:id="" action="ppaction://noaction">
              <a:snd r:embed="rId10" name="a tiger.wav"/>
            </a:hlinkClick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big lion.png">
            <a:hlinkClick r:id="" action="ppaction://noaction">
              <a:snd r:embed="rId12" name="a-li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24" name="Рисунок 23" descr="monkey00.png">
            <a:hlinkClick r:id="" action="ppaction://noaction">
              <a:snd r:embed="rId14" name="a monkey0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5" name="Рисунок 24" descr="fox.png">
            <a:hlinkClick r:id="" action="ppaction://noaction">
              <a:snd r:embed="rId16" name="a fox.wav"/>
            </a:hlinkClick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3" name="Рисунок 12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6" name="a har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ar03.png">
            <a:hlinkClick r:id="" action="ppaction://noaction">
              <a:snd r:embed="rId8" name="a bea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8" name="Рисунок 17" descr="big lion.png">
            <a:hlinkClick r:id="" action="ppaction://noaction">
              <a:snd r:embed="rId10" name="a-li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19" name="Рисунок 18" descr="monkey00.png">
            <a:hlinkClick r:id="" action="ppaction://noaction">
              <a:snd r:embed="rId12" name="a monkey0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4" name="a fox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-tiger.wav">
            <a:hlinkClick r:id="" action="ppaction://media"/>
          </p:cNvPr>
          <p:cNvPicPr>
            <a:picLocks noRot="1" noChangeAspect="1"/>
          </p:cNvPicPr>
          <p:nvPr>
            <a:wavAudioFile r:embed="rId1" name="a-tiger.wav"/>
          </p:nvPr>
        </p:nvPicPr>
        <p:blipFill>
          <a:blip r:embed="rId3" cstate="print"/>
          <a:stretch>
            <a:fillRect/>
          </a:stretch>
        </p:blipFill>
        <p:spPr>
          <a:xfrm>
            <a:off x="12576720" y="2492896"/>
            <a:ext cx="304800" cy="304800"/>
          </a:xfrm>
          <a:prstGeom prst="rect">
            <a:avLst/>
          </a:prstGeom>
        </p:spPr>
      </p:pic>
      <p:pic>
        <p:nvPicPr>
          <p:cNvPr id="6" name="Рисунок 23" descr="tiger.png">
            <a:hlinkClick r:id="" action="ppaction://noaction">
              <a:snd r:embed="rId4" name="a tiger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3" name="Рисунок 12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6" name="a har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ar03.png">
            <a:hlinkClick r:id="" action="ppaction://noaction">
              <a:snd r:embed="rId8" name="a bea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6" name="Рисунок 23" descr="tiger.png">
            <a:hlinkClick r:id="" action="ppaction://noaction">
              <a:snd r:embed="rId10" name="a tiger.wav"/>
            </a:hlinkClick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ig lion.png">
            <a:hlinkClick r:id="" action="ppaction://noaction">
              <a:snd r:embed="rId12" name="a-li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19" name="Рисунок 18" descr="monkey00.png">
            <a:hlinkClick r:id="" action="ppaction://noaction">
              <a:snd r:embed="rId14" name="a monkey0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6" name="a fox.wav"/>
            </a:hlinkClick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3" name="Рисунок 12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6" name="a har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ar03.png">
            <a:hlinkClick r:id="" action="ppaction://noaction">
              <a:snd r:embed="rId8" name="a bea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6" name="Рисунок 23" descr="tiger.png">
            <a:hlinkClick r:id="" action="ppaction://noaction">
              <a:snd r:embed="rId10" name="a tiger.wav"/>
            </a:hlinkClick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ig lion.png">
            <a:hlinkClick r:id="" action="ppaction://noaction">
              <a:snd r:embed="rId12" name="a-li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19" name="Рисунок 18" descr="monkey00.png">
            <a:hlinkClick r:id="" action="ppaction://noaction">
              <a:snd r:embed="rId14" name="a monkey0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 fox.wav">
            <a:hlinkClick r:id="" action="ppaction://media"/>
          </p:cNvPr>
          <p:cNvPicPr>
            <a:picLocks noRot="1" noChangeAspect="1"/>
          </p:cNvPicPr>
          <p:nvPr>
            <a:wavAudioFile r:embed="rId1" name="a fox.wav"/>
          </p:nvPr>
        </p:nvPicPr>
        <p:blipFill>
          <a:blip r:embed="rId3" cstate="print"/>
          <a:stretch>
            <a:fillRect/>
          </a:stretch>
        </p:blipFill>
        <p:spPr>
          <a:xfrm>
            <a:off x="12504712" y="2420888"/>
            <a:ext cx="304800" cy="304800"/>
          </a:xfrm>
          <a:prstGeom prst="rect">
            <a:avLst/>
          </a:prstGeom>
        </p:spPr>
      </p:pic>
      <p:pic>
        <p:nvPicPr>
          <p:cNvPr id="4" name="Рисунок 3" descr="fox.png">
            <a:hlinkClick r:id="" action="ppaction://noaction">
              <a:snd r:embed="rId1" name="a fox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frog07.png">
            <a:hlinkClick r:id="" action="ppaction://noaction">
              <a:snd r:embed="rId2" name="a frog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13" name="Рисунок 12" descr="ant00.png">
            <a:hlinkClick r:id="" action="ppaction://noaction">
              <a:snd r:embed="rId4" name="an-ant00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6" name="a hare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ar03.png">
            <a:hlinkClick r:id="" action="ppaction://noaction">
              <a:snd r:embed="rId8" name="a bea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6" name="Рисунок 23" descr="tiger.png">
            <a:hlinkClick r:id="" action="ppaction://noaction">
              <a:snd r:embed="rId10" name="a tiger.wav"/>
            </a:hlinkClick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ig lion.png">
            <a:hlinkClick r:id="" action="ppaction://noaction">
              <a:snd r:embed="rId12" name="a-li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19" name="Рисунок 18" descr="monkey00.png">
            <a:hlinkClick r:id="" action="ppaction://noaction">
              <a:snd r:embed="rId14" name="a monkey0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6" name="a fox.wav"/>
            </a:hlinkClick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3" name="Рисунок 12" descr="ant00.png">
            <a:hlinkClick r:id="" action="ppaction://noaction">
              <a:snd r:embed="rId2" name="an-ant00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14" name="Рисунок 20" descr="zayac.png">
            <a:hlinkClick r:id="" action="ppaction://noaction">
              <a:snd r:embed="rId4" name="a hare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ear03.png">
            <a:hlinkClick r:id="" action="ppaction://noaction">
              <a:snd r:embed="rId6" name="a bea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16" name="Рисунок 23" descr="tiger.png">
            <a:hlinkClick r:id="" action="ppaction://noaction">
              <a:snd r:embed="rId8" name="a tiger.wav"/>
            </a:hlinkClick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ig lion.png">
            <a:hlinkClick r:id="" action="ppaction://noaction">
              <a:snd r:embed="rId10" name="a-li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19" name="Рисунок 18" descr="monkey00.png">
            <a:hlinkClick r:id="" action="ppaction://noaction">
              <a:snd r:embed="rId12" name="a monkey0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1" name="Рисунок 20" descr="fox.png">
            <a:hlinkClick r:id="" action="ppaction://noaction">
              <a:snd r:embed="rId14" name="a fox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36359" y="3501008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 frog1.wav">
            <a:hlinkClick r:id="" action="ppaction://media"/>
          </p:cNvPr>
          <p:cNvPicPr>
            <a:picLocks noRot="1" noChangeAspect="1"/>
          </p:cNvPicPr>
          <p:nvPr>
            <a:wavAudioFile r:embed="rId1" name="a frog1.wav"/>
          </p:nvPr>
        </p:nvPicPr>
        <p:blipFill>
          <a:blip r:embed="rId3" cstate="print"/>
          <a:stretch>
            <a:fillRect/>
          </a:stretch>
        </p:blipFill>
        <p:spPr>
          <a:xfrm>
            <a:off x="12432704" y="2780928"/>
            <a:ext cx="304800" cy="304800"/>
          </a:xfrm>
          <a:prstGeom prst="rect">
            <a:avLst/>
          </a:prstGeom>
        </p:spPr>
      </p:pic>
      <p:pic>
        <p:nvPicPr>
          <p:cNvPr id="4" name="Рисунок 3" descr="frog07.png">
            <a:hlinkClick r:id="" action="ppaction://noaction">
              <a:snd r:embed="rId1" name="a frog1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frog0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2664296" cy="2494890"/>
          </a:xfrm>
          <a:prstGeom prst="rect">
            <a:avLst/>
          </a:prstGeom>
        </p:spPr>
      </p:pic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2276872"/>
            <a:ext cx="27836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frog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2" name="Рисунок 31" descr="ant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47728" y="0"/>
            <a:ext cx="2016224" cy="2595996"/>
          </a:xfrm>
          <a:prstGeom prst="rect">
            <a:avLst/>
          </a:prstGeom>
        </p:spPr>
      </p:pic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287688" y="2420888"/>
            <a:ext cx="25922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 ant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4" name="Рисунок 20" descr="zayac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40016" y="0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6384032" y="2492896"/>
            <a:ext cx="27363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hare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6" name="Рисунок 35" descr="bear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52384" y="0"/>
            <a:ext cx="2107275" cy="2628663"/>
          </a:xfrm>
          <a:prstGeom prst="rect">
            <a:avLst/>
          </a:prstGeom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9336360" y="2564904"/>
            <a:ext cx="28556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bear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8" name="Рисунок 37" descr="big li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3352" y="3212976"/>
            <a:ext cx="2472089" cy="2798796"/>
          </a:xfrm>
          <a:prstGeom prst="rect">
            <a:avLst/>
          </a:prstGeom>
        </p:spPr>
      </p:pic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5842337"/>
            <a:ext cx="2448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lion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" name="Рисунок 23" descr="tige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3712" y="3284984"/>
            <a:ext cx="1752288" cy="279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2855640" y="5842337"/>
            <a:ext cx="27363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tiger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2" name="Рисунок 41" descr="monkey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240016" y="3429000"/>
            <a:ext cx="2591932" cy="2780928"/>
          </a:xfrm>
          <a:prstGeom prst="rect">
            <a:avLst/>
          </a:prstGeom>
        </p:spPr>
      </p:pic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5807968" y="5842337"/>
            <a:ext cx="38164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monkey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7" name="Рисунок 46" descr="fox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696400" y="3501008"/>
            <a:ext cx="2006623" cy="2736304"/>
          </a:xfrm>
          <a:prstGeom prst="rect">
            <a:avLst/>
          </a:prstGeom>
        </p:spPr>
      </p:pic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9840416" y="5842337"/>
            <a:ext cx="23515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fox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 fro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-ant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 h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 b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-l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 ti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 monkey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 fo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7" grpId="0"/>
      <p:bldP spid="39" grpId="0"/>
      <p:bldP spid="41" grpId="0"/>
      <p:bldP spid="46" grpId="0"/>
      <p:bldP spid="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 bee.wav">
            <a:hlinkClick r:id="" action="ppaction://media"/>
          </p:cNvPr>
          <p:cNvPicPr>
            <a:picLocks noRot="1" noChangeAspect="1"/>
          </p:cNvPicPr>
          <p:nvPr>
            <a:wavAudioFile r:embed="rId1" name="a bee.wav"/>
          </p:nvPr>
        </p:nvPicPr>
        <p:blipFill>
          <a:blip r:embed="rId3" cstate="print"/>
          <a:stretch>
            <a:fillRect/>
          </a:stretch>
        </p:blipFill>
        <p:spPr>
          <a:xfrm>
            <a:off x="12864752" y="3212976"/>
            <a:ext cx="304800" cy="304800"/>
          </a:xfrm>
          <a:prstGeom prst="rect">
            <a:avLst/>
          </a:prstGeom>
        </p:spPr>
      </p:pic>
      <p:pic>
        <p:nvPicPr>
          <p:cNvPr id="16" name="Рисунок 15" descr="bee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-hippo.wav">
            <a:hlinkClick r:id="" action="ppaction://media"/>
          </p:cNvPr>
          <p:cNvPicPr>
            <a:picLocks noRot="1" noChangeAspect="1"/>
          </p:cNvPicPr>
          <p:nvPr>
            <a:wavAudioFile r:embed="rId1" name="a-hippo.wav"/>
          </p:nvPr>
        </p:nvPicPr>
        <p:blipFill>
          <a:blip r:embed="rId3" cstate="print"/>
          <a:stretch>
            <a:fillRect/>
          </a:stretch>
        </p:blipFill>
        <p:spPr>
          <a:xfrm>
            <a:off x="12504712" y="2996952"/>
            <a:ext cx="304800" cy="304800"/>
          </a:xfrm>
          <a:prstGeom prst="rect">
            <a:avLst/>
          </a:prstGeom>
        </p:spPr>
      </p:pic>
      <p:pic>
        <p:nvPicPr>
          <p:cNvPr id="4" name="Рисунок 3" descr="Hippo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-owl.wav">
            <a:hlinkClick r:id="" action="ppaction://media"/>
          </p:cNvPr>
          <p:cNvPicPr>
            <a:picLocks noRot="1" noChangeAspect="1"/>
          </p:cNvPicPr>
          <p:nvPr>
            <a:wavAudioFile r:embed="rId1" name="an-owl.wav"/>
          </p:nvPr>
        </p:nvPicPr>
        <p:blipFill>
          <a:blip r:embed="rId3" cstate="print"/>
          <a:stretch>
            <a:fillRect/>
          </a:stretch>
        </p:blipFill>
        <p:spPr>
          <a:xfrm>
            <a:off x="12648728" y="4149080"/>
            <a:ext cx="304800" cy="304800"/>
          </a:xfrm>
          <a:prstGeom prst="rect">
            <a:avLst/>
          </a:prstGeom>
        </p:spPr>
      </p:pic>
      <p:pic>
        <p:nvPicPr>
          <p:cNvPr id="8" name="Рисунок 7" descr="owl-clip-ar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-squirrel.wav">
            <a:hlinkClick r:id="" action="ppaction://media"/>
          </p:cNvPr>
          <p:cNvPicPr>
            <a:picLocks noRot="1" noChangeAspect="1"/>
          </p:cNvPicPr>
          <p:nvPr>
            <a:wavAudioFile r:embed="rId1" name="a-squirrel.wav"/>
          </p:nvPr>
        </p:nvPicPr>
        <p:blipFill>
          <a:blip r:embed="rId3" cstate="print"/>
          <a:stretch>
            <a:fillRect/>
          </a:stretch>
        </p:blipFill>
        <p:spPr>
          <a:xfrm>
            <a:off x="12648728" y="2564904"/>
            <a:ext cx="304800" cy="304800"/>
          </a:xfrm>
          <a:prstGeom prst="rect">
            <a:avLst/>
          </a:prstGeom>
        </p:spPr>
      </p:pic>
      <p:pic>
        <p:nvPicPr>
          <p:cNvPr id="4" name="Рисунок 3" descr="squirrel-climb-tre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0"/>
            <a:ext cx="28083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hare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9" name="Рисунок 28" descr="zayac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368" y="1052736"/>
            <a:ext cx="2304256" cy="237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359696" y="0"/>
            <a:ext cx="26642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lion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1" name="Рисунок 30" descr="big lio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87688" y="908720"/>
            <a:ext cx="2400081" cy="2717272"/>
          </a:xfrm>
          <a:prstGeom prst="rect">
            <a:avLst/>
          </a:prstGeom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312024" y="0"/>
            <a:ext cx="27116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bear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3" name="Рисунок 32" descr="bear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40016" y="764704"/>
            <a:ext cx="2251291" cy="2808312"/>
          </a:xfrm>
          <a:prstGeom prst="rect">
            <a:avLst/>
          </a:prstGeom>
        </p:spPr>
      </p:pic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9048328" y="0"/>
            <a:ext cx="31436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tiger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6" name="Рисунок 23" descr="tiger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696400" y="836712"/>
            <a:ext cx="1608233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3429000"/>
            <a:ext cx="23515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fox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1" name="Рисунок 50" descr="fo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9376" y="4304989"/>
            <a:ext cx="1872208" cy="2553011"/>
          </a:xfrm>
          <a:prstGeom prst="rect">
            <a:avLst/>
          </a:prstGeom>
        </p:spPr>
      </p:pic>
      <p:pic>
        <p:nvPicPr>
          <p:cNvPr id="53" name="Рисунок 52" descr="monkey00.png">
            <a:hlinkClick r:id="" action="ppaction://noaction">
              <a:snd r:embed="rId7" name="a monkey0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15680" y="4407109"/>
            <a:ext cx="2284325" cy="2450891"/>
          </a:xfrm>
          <a:prstGeom prst="rect">
            <a:avLst/>
          </a:prstGeom>
        </p:spPr>
      </p:pic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2423592" y="3501008"/>
            <a:ext cx="38164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monkey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6096000" y="3429000"/>
            <a:ext cx="27363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frog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0" name="Рисунок 59" descr="frog07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56040" y="4363110"/>
            <a:ext cx="2664296" cy="2494890"/>
          </a:xfrm>
          <a:prstGeom prst="rect">
            <a:avLst/>
          </a:prstGeom>
        </p:spPr>
      </p:pic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9336360" y="3501008"/>
            <a:ext cx="2448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 ant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2" name="Рисунок 61" descr="ant0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912424" y="4447432"/>
            <a:ext cx="1872208" cy="241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 h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-l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 b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 ti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 fo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 monkey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 fro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n-ant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50" grpId="0"/>
      <p:bldP spid="58" grpId="0"/>
      <p:bldP spid="59" grpId="0"/>
      <p:bldP spid="6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-giraffe.wav">
            <a:hlinkClick r:id="" action="ppaction://media"/>
          </p:cNvPr>
          <p:cNvPicPr>
            <a:picLocks noRot="1" noChangeAspect="1"/>
          </p:cNvPicPr>
          <p:nvPr>
            <a:wavAudioFile r:embed="rId1" name="a-giraffe.wav"/>
          </p:nvPr>
        </p:nvPicPr>
        <p:blipFill>
          <a:blip r:embed="rId3" cstate="print"/>
          <a:stretch>
            <a:fillRect/>
          </a:stretch>
        </p:blipFill>
        <p:spPr>
          <a:xfrm>
            <a:off x="12576720" y="2996952"/>
            <a:ext cx="304800" cy="304800"/>
          </a:xfrm>
          <a:prstGeom prst="rect">
            <a:avLst/>
          </a:prstGeom>
        </p:spPr>
      </p:pic>
      <p:pic>
        <p:nvPicPr>
          <p:cNvPr id="4" name="Рисунок 3" descr="giraffe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 hedgehog01.wav">
            <a:hlinkClick r:id="" action="ppaction://media"/>
          </p:cNvPr>
          <p:cNvPicPr>
            <a:picLocks noRot="1" noChangeAspect="1"/>
          </p:cNvPicPr>
          <p:nvPr>
            <a:wavAudioFile r:embed="rId1" name="a hedgehog01.wav"/>
          </p:nvPr>
        </p:nvPicPr>
        <p:blipFill>
          <a:blip r:embed="rId3" cstate="print"/>
          <a:stretch>
            <a:fillRect/>
          </a:stretch>
        </p:blipFill>
        <p:spPr>
          <a:xfrm>
            <a:off x="12648728" y="2924944"/>
            <a:ext cx="304800" cy="304800"/>
          </a:xfrm>
          <a:prstGeom prst="rect">
            <a:avLst/>
          </a:prstGeom>
        </p:spPr>
      </p:pic>
      <p:pic>
        <p:nvPicPr>
          <p:cNvPr id="4" name="Рисунок 3" descr="igel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-zebra.wav">
            <a:hlinkClick r:id="" action="ppaction://media"/>
          </p:cNvPr>
          <p:cNvPicPr>
            <a:picLocks noRot="1" noChangeAspect="1"/>
          </p:cNvPicPr>
          <p:nvPr>
            <a:wavAudioFile r:embed="rId1" name="a-zebra.wav"/>
          </p:nvPr>
        </p:nvPicPr>
        <p:blipFill>
          <a:blip r:embed="rId3" cstate="print"/>
          <a:stretch>
            <a:fillRect/>
          </a:stretch>
        </p:blipFill>
        <p:spPr>
          <a:xfrm>
            <a:off x="12648728" y="2348880"/>
            <a:ext cx="304800" cy="304800"/>
          </a:xfrm>
          <a:prstGeom prst="rect">
            <a:avLst/>
          </a:prstGeom>
        </p:spPr>
      </p:pic>
      <p:pic>
        <p:nvPicPr>
          <p:cNvPr id="4" name="Рисунок 3" descr="zeb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wol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9416" y="0"/>
            <a:ext cx="1811114" cy="2492896"/>
          </a:xfrm>
          <a:prstGeom prst="rect">
            <a:avLst/>
          </a:prstGeom>
        </p:spPr>
      </p:pic>
      <p:pic>
        <p:nvPicPr>
          <p:cNvPr id="15" name="Рисунок 14" descr="elephant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55840" y="0"/>
            <a:ext cx="2520280" cy="2475475"/>
          </a:xfrm>
          <a:prstGeom prst="rect">
            <a:avLst/>
          </a:prstGeom>
        </p:spPr>
      </p:pic>
      <p:pic>
        <p:nvPicPr>
          <p:cNvPr id="16" name="Рисунок 15" descr="came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48328" y="260648"/>
            <a:ext cx="1923050" cy="2113242"/>
          </a:xfrm>
          <a:prstGeom prst="rect">
            <a:avLst/>
          </a:prstGeom>
        </p:spPr>
      </p:pic>
      <p:pic>
        <p:nvPicPr>
          <p:cNvPr id="18" name="Рисунок 17" descr="cangaroo0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9416" y="3140967"/>
            <a:ext cx="2016224" cy="2946595"/>
          </a:xfrm>
          <a:prstGeom prst="rect">
            <a:avLst/>
          </a:prstGeom>
        </p:spPr>
      </p:pic>
      <p:pic>
        <p:nvPicPr>
          <p:cNvPr id="24" name="Рисунок 15" descr="crocodil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31904" y="3429000"/>
            <a:ext cx="2016224" cy="249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snake0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48328" y="3429000"/>
            <a:ext cx="2649772" cy="2232248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263352" y="2276872"/>
            <a:ext cx="30963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wolf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719736" y="2348880"/>
            <a:ext cx="45365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 elephant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616280" y="2348880"/>
            <a:ext cx="32403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camel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0" y="5842337"/>
            <a:ext cx="429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kangaroo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367808" y="5842337"/>
            <a:ext cx="43924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crocodile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9120336" y="5842337"/>
            <a:ext cx="30716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snake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 wol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-eleph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 camel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 kangeroo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 crocodi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-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4" grpId="0"/>
      <p:bldP spid="35" grpId="0"/>
      <p:bldP spid="3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-rhino.wav">
            <a:hlinkClick r:id="" action="ppaction://media"/>
          </p:cNvPr>
          <p:cNvPicPr>
            <a:picLocks noRot="1" noChangeAspect="1"/>
          </p:cNvPicPr>
          <p:nvPr>
            <a:wavAudioFile r:embed="rId1" name="a-rhino.wav"/>
          </p:nvPr>
        </p:nvPicPr>
        <p:blipFill>
          <a:blip r:embed="rId3" cstate="print"/>
          <a:stretch>
            <a:fillRect/>
          </a:stretch>
        </p:blipFill>
        <p:spPr>
          <a:xfrm>
            <a:off x="12648728" y="2780928"/>
            <a:ext cx="304800" cy="304800"/>
          </a:xfrm>
          <a:prstGeom prst="rect">
            <a:avLst/>
          </a:prstGeom>
        </p:spPr>
      </p:pic>
      <p:pic>
        <p:nvPicPr>
          <p:cNvPr id="4" name="Рисунок 3" descr="cartoon-rhi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engu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260648"/>
            <a:ext cx="2592288" cy="2829297"/>
          </a:xfrm>
          <a:prstGeom prst="rect">
            <a:avLst/>
          </a:prstGeom>
        </p:spPr>
      </p:pic>
      <p:pic>
        <p:nvPicPr>
          <p:cNvPr id="18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olphin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20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snal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engu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260648"/>
            <a:ext cx="2592288" cy="2829297"/>
          </a:xfrm>
          <a:prstGeom prst="rect">
            <a:avLst/>
          </a:prstGeom>
        </p:spPr>
      </p:pic>
      <p:pic>
        <p:nvPicPr>
          <p:cNvPr id="18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snale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-dolphin.wav">
            <a:hlinkClick r:id="" action="ppaction://media"/>
          </p:cNvPr>
          <p:cNvPicPr>
            <a:picLocks noRot="1" noChangeAspect="1"/>
          </p:cNvPicPr>
          <p:nvPr>
            <a:wavAudioFile r:embed="rId1" name="a-dolphin.wav"/>
          </p:nvPr>
        </p:nvPicPr>
        <p:blipFill>
          <a:blip r:embed="rId3" cstate="print"/>
          <a:stretch>
            <a:fillRect/>
          </a:stretch>
        </p:blipFill>
        <p:spPr>
          <a:xfrm>
            <a:off x="12864752" y="2780928"/>
            <a:ext cx="304800" cy="304800"/>
          </a:xfrm>
          <a:prstGeom prst="rect">
            <a:avLst/>
          </a:prstGeom>
        </p:spPr>
      </p:pic>
      <p:pic>
        <p:nvPicPr>
          <p:cNvPr id="4" name="Рисунок 3" descr="dolphin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4232" y="332656"/>
            <a:ext cx="2640249" cy="2664296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engu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260648"/>
            <a:ext cx="2592288" cy="2829297"/>
          </a:xfrm>
          <a:prstGeom prst="rect">
            <a:avLst/>
          </a:prstGeom>
        </p:spPr>
      </p:pic>
      <p:pic>
        <p:nvPicPr>
          <p:cNvPr id="18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olphin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20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snal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engu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260648"/>
            <a:ext cx="2592288" cy="2829297"/>
          </a:xfrm>
          <a:prstGeom prst="rect">
            <a:avLst/>
          </a:prstGeom>
        </p:spPr>
      </p:pic>
      <p:pic>
        <p:nvPicPr>
          <p:cNvPr id="18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olphin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20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il.wav">
            <a:hlinkClick r:id="" action="ppaction://media"/>
          </p:cNvPr>
          <p:cNvPicPr>
            <a:picLocks noRot="1" noChangeAspect="1"/>
          </p:cNvPicPr>
          <p:nvPr>
            <a:wavAudioFile r:embed="rId1" name="snail.wav"/>
          </p:nvPr>
        </p:nvPicPr>
        <p:blipFill>
          <a:blip r:embed="rId3" cstate="print"/>
          <a:stretch>
            <a:fillRect/>
          </a:stretch>
        </p:blipFill>
        <p:spPr>
          <a:xfrm>
            <a:off x="12648728" y="2564904"/>
            <a:ext cx="304800" cy="304800"/>
          </a:xfrm>
          <a:prstGeom prst="rect">
            <a:avLst/>
          </a:prstGeom>
        </p:spPr>
      </p:pic>
      <p:pic>
        <p:nvPicPr>
          <p:cNvPr id="4" name="Рисунок 3" descr="snale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engu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260648"/>
            <a:ext cx="2592288" cy="2829297"/>
          </a:xfrm>
          <a:prstGeom prst="rect">
            <a:avLst/>
          </a:prstGeom>
        </p:spPr>
      </p:pic>
      <p:pic>
        <p:nvPicPr>
          <p:cNvPr id="18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olphin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20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snal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21" descr="happy_fis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olphin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20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snale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0"/>
            <a:ext cx="29996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camel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8" name="Рисунок 27" descr="came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5400" y="980728"/>
            <a:ext cx="2304256" cy="2532150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287688" y="0"/>
            <a:ext cx="45365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crocodile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2" name="Рисунок 15" descr="crocodil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9856" y="980728"/>
            <a:ext cx="2016224" cy="249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896200" y="0"/>
            <a:ext cx="429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kangaroo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4" name="Рисунок 33" descr="cangaroo0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92344" y="908720"/>
            <a:ext cx="1872208" cy="2736124"/>
          </a:xfrm>
          <a:prstGeom prst="rect">
            <a:avLst/>
          </a:prstGeom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3501008"/>
            <a:ext cx="32403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snake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8" name="Рисунок 37" descr="snake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7368" y="4625752"/>
            <a:ext cx="2649772" cy="2232248"/>
          </a:xfrm>
          <a:prstGeom prst="rect">
            <a:avLst/>
          </a:prstGeom>
        </p:spPr>
      </p:pic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863752" y="3429000"/>
            <a:ext cx="46085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 elephant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" name="Рисунок 39" descr="elephant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03912" y="4382525"/>
            <a:ext cx="2520280" cy="2475475"/>
          </a:xfrm>
          <a:prstGeom prst="rect">
            <a:avLst/>
          </a:prstGeom>
        </p:spPr>
      </p:pic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9192344" y="3429000"/>
            <a:ext cx="25202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wolf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2" name="Рисунок 41" descr="wo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24392" y="4365104"/>
            <a:ext cx="1811114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 camel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 crocodi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 kangeroo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-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n-eleph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 wol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5" grpId="0"/>
      <p:bldP spid="39" grpId="0"/>
      <p:bldP spid="4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-penguin.wav">
            <a:hlinkClick r:id="" action="ppaction://media"/>
          </p:cNvPr>
          <p:cNvPicPr>
            <a:picLocks noRot="1" noChangeAspect="1"/>
          </p:cNvPicPr>
          <p:nvPr>
            <a:wavAudioFile r:embed="rId1" name="a-penguin.wav"/>
          </p:nvPr>
        </p:nvPicPr>
        <p:blipFill>
          <a:blip r:embed="rId3" cstate="print"/>
          <a:stretch>
            <a:fillRect/>
          </a:stretch>
        </p:blipFill>
        <p:spPr>
          <a:xfrm>
            <a:off x="12648728" y="2564904"/>
            <a:ext cx="304800" cy="304800"/>
          </a:xfrm>
          <a:prstGeom prst="rect">
            <a:avLst/>
          </a:prstGeom>
        </p:spPr>
      </p:pic>
      <p:pic>
        <p:nvPicPr>
          <p:cNvPr id="4" name="Рисунок 3" descr="pengu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1824" y="260648"/>
            <a:ext cx="2592288" cy="2829297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engu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260648"/>
            <a:ext cx="2592288" cy="2829297"/>
          </a:xfrm>
          <a:prstGeom prst="rect">
            <a:avLst/>
          </a:prstGeom>
        </p:spPr>
      </p:pic>
      <p:pic>
        <p:nvPicPr>
          <p:cNvPr id="18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olphin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20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snal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engu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260648"/>
            <a:ext cx="2592288" cy="2829297"/>
          </a:xfrm>
          <a:prstGeom prst="rect">
            <a:avLst/>
          </a:prstGeom>
        </p:spPr>
      </p:pic>
      <p:pic>
        <p:nvPicPr>
          <p:cNvPr id="18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olphin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20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snal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ctopus0.wav">
            <a:hlinkClick r:id="" action="ppaction://media"/>
          </p:cNvPr>
          <p:cNvPicPr>
            <a:picLocks noRot="1" noChangeAspect="1"/>
          </p:cNvPicPr>
          <p:nvPr>
            <a:wavAudioFile r:embed="rId1" name="octopus0.wav"/>
          </p:nvPr>
        </p:nvPicPr>
        <p:blipFill>
          <a:blip r:embed="rId3" cstate="print"/>
          <a:stretch>
            <a:fillRect/>
          </a:stretch>
        </p:blipFill>
        <p:spPr>
          <a:xfrm>
            <a:off x="12504712" y="2708920"/>
            <a:ext cx="304800" cy="3048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engu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260648"/>
            <a:ext cx="2592288" cy="2829297"/>
          </a:xfrm>
          <a:prstGeom prst="rect">
            <a:avLst/>
          </a:prstGeom>
        </p:spPr>
      </p:pic>
      <p:pic>
        <p:nvPicPr>
          <p:cNvPr id="18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olphin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20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snal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engu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260648"/>
            <a:ext cx="2592288" cy="2829297"/>
          </a:xfrm>
          <a:prstGeom prst="rect">
            <a:avLst/>
          </a:prstGeom>
        </p:spPr>
      </p:pic>
      <p:pic>
        <p:nvPicPr>
          <p:cNvPr id="19" name="Рисунок 18" descr="dolphin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20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snale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 fish0.wav">
            <a:hlinkClick r:id="" action="ppaction://media"/>
          </p:cNvPr>
          <p:cNvPicPr>
            <a:picLocks noRot="1" noChangeAspect="1"/>
          </p:cNvPicPr>
          <p:nvPr>
            <a:wavAudioFile r:embed="rId1" name="a fish0.wav"/>
          </p:nvPr>
        </p:nvPicPr>
        <p:blipFill>
          <a:blip r:embed="rId3" cstate="print"/>
          <a:stretch>
            <a:fillRect/>
          </a:stretch>
        </p:blipFill>
        <p:spPr>
          <a:xfrm>
            <a:off x="12864752" y="3501008"/>
            <a:ext cx="304800" cy="304800"/>
          </a:xfrm>
          <a:prstGeom prst="rect">
            <a:avLst/>
          </a:prstGeom>
        </p:spPr>
      </p:pic>
      <p:pic>
        <p:nvPicPr>
          <p:cNvPr id="5" name="Рисунок 21" descr="happy_fis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engu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260648"/>
            <a:ext cx="2592288" cy="2829297"/>
          </a:xfrm>
          <a:prstGeom prst="rect">
            <a:avLst/>
          </a:prstGeom>
        </p:spPr>
      </p:pic>
      <p:pic>
        <p:nvPicPr>
          <p:cNvPr id="18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olphin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20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snal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engu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260648"/>
            <a:ext cx="2592288" cy="2829297"/>
          </a:xfrm>
          <a:prstGeom prst="rect">
            <a:avLst/>
          </a:prstGeom>
        </p:spPr>
      </p:pic>
      <p:pic>
        <p:nvPicPr>
          <p:cNvPr id="18" name="Рисунок 21" descr="happy_f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olphin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22" name="Рисунок 21" descr="snale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ale.wav">
            <a:hlinkClick r:id="" action="ppaction://media"/>
          </p:cNvPr>
          <p:cNvPicPr>
            <a:picLocks noRot="1" noChangeAspect="1"/>
          </p:cNvPicPr>
          <p:nvPr>
            <a:wavAudioFile r:embed="rId1" name="whale.wav"/>
          </p:nvPr>
        </p:nvPicPr>
        <p:blipFill>
          <a:blip r:embed="rId3" cstate="print"/>
          <a:stretch>
            <a:fillRect/>
          </a:stretch>
        </p:blipFill>
        <p:spPr>
          <a:xfrm>
            <a:off x="12648728" y="2780928"/>
            <a:ext cx="304800" cy="304800"/>
          </a:xfrm>
          <a:prstGeom prst="rect">
            <a:avLst/>
          </a:prstGeom>
        </p:spPr>
      </p:pic>
      <p:pic>
        <p:nvPicPr>
          <p:cNvPr id="4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iraff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2" name="Рисунок 11" descr="zebr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3" name="Рисунок 12" descr="owl-clip-art-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22" name="Рисунок 21" descr="Hippo-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5" name="Рисунок 24" descr="bee0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6" name="Рисунок 25" descr="squirrel-climb-trees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7" name="Рисунок 26" descr="igel0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8" name="Рисунок 27" descr="cartoon-rhino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-giraf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-ze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-hipp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-rhi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n-ow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 b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-squirr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 hedgehog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Покажи, что назвали</a:t>
            </a:r>
            <a:endParaRPr lang="en-US" alt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 monkey0.wav">
            <a:hlinkClick r:id="" action="ppaction://media"/>
          </p:cNvPr>
          <p:cNvPicPr>
            <a:picLocks noRot="1" noChangeAspect="1"/>
          </p:cNvPicPr>
          <p:nvPr>
            <a:wavAudioFile r:embed="rId1" name="a monkey0.wav"/>
          </p:nvPr>
        </p:nvPicPr>
        <p:blipFill>
          <a:blip r:embed="rId5" cstate="print"/>
          <a:stretch>
            <a:fillRect/>
          </a:stretch>
        </p:blipFill>
        <p:spPr>
          <a:xfrm>
            <a:off x="12504712" y="2060848"/>
            <a:ext cx="304800" cy="304800"/>
          </a:xfrm>
          <a:prstGeom prst="rect">
            <a:avLst/>
          </a:prstGeom>
        </p:spPr>
      </p:pic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3" name="Рисунок 22" descr="frog07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24" name="Рисунок 23" descr="ant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25" name="Рисунок 20" descr="zayac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bear03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27" name="Рисунок 23" descr="tiger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big lion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29" name="Рисунок 28" descr="monkey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1984" y="3501008"/>
            <a:ext cx="2860389" cy="3068960"/>
          </a:xfrm>
          <a:prstGeom prst="rect">
            <a:avLst/>
          </a:prstGeom>
        </p:spPr>
      </p:pic>
      <p:pic>
        <p:nvPicPr>
          <p:cNvPr id="30" name="Рисунок 29" descr="fox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36360" y="3573016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n-ant000.wav">
            <a:hlinkClick r:id="" action="ppaction://media"/>
          </p:cNvPr>
          <p:cNvPicPr>
            <a:picLocks noRot="1" noChangeAspect="1"/>
          </p:cNvPicPr>
          <p:nvPr>
            <a:wavAudioFile r:embed="rId1" name="an-ant000.wav"/>
          </p:nvPr>
        </p:nvPicPr>
        <p:blipFill>
          <a:blip r:embed="rId5" cstate="print"/>
          <a:stretch>
            <a:fillRect/>
          </a:stretch>
        </p:blipFill>
        <p:spPr>
          <a:xfrm>
            <a:off x="12864752" y="3284984"/>
            <a:ext cx="304800" cy="30480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2" name="Рисунок 21" descr="frog07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23" name="Рисунок 22" descr="ant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24" name="Рисунок 20" descr="zayac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bear03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26" name="Рисунок 23" descr="tiger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big lion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28" name="Рисунок 27" descr="monkey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9" name="Рисунок 28" descr="fox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36360" y="3573016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 tiger.wav">
            <a:hlinkClick r:id="" action="ppaction://media"/>
          </p:cNvPr>
          <p:cNvPicPr>
            <a:picLocks noRot="1" noChangeAspect="1"/>
          </p:cNvPicPr>
          <p:nvPr>
            <a:wavAudioFile r:embed="rId1" name="a tiger.wav"/>
          </p:nvPr>
        </p:nvPicPr>
        <p:blipFill>
          <a:blip r:embed="rId5" cstate="print"/>
          <a:stretch>
            <a:fillRect/>
          </a:stretch>
        </p:blipFill>
        <p:spPr>
          <a:xfrm>
            <a:off x="12936760" y="3068960"/>
            <a:ext cx="304800" cy="30480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2" name="Рисунок 21" descr="frog07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23" name="Рисунок 22" descr="ant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24" name="Рисунок 20" descr="zayac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bear03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26" name="Рисунок 23" descr="tiger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big lion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28" name="Рисунок 27" descr="monkey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9" name="Рисунок 28" descr="fox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36360" y="3573016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-bear.wav">
            <a:hlinkClick r:id="" action="ppaction://media"/>
          </p:cNvPr>
          <p:cNvPicPr>
            <a:picLocks noRot="1" noChangeAspect="1"/>
          </p:cNvPicPr>
          <p:nvPr>
            <a:wavAudioFile r:embed="rId1" name="a-bear.wav"/>
          </p:nvPr>
        </p:nvPicPr>
        <p:blipFill>
          <a:blip r:embed="rId5" cstate="print"/>
          <a:stretch>
            <a:fillRect/>
          </a:stretch>
        </p:blipFill>
        <p:spPr>
          <a:xfrm>
            <a:off x="12720736" y="3212976"/>
            <a:ext cx="304800" cy="30480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2" name="Рисунок 21" descr="frog07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23" name="Рисунок 22" descr="ant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24" name="Рисунок 20" descr="zayac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bear03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76320" y="476672"/>
            <a:ext cx="2251291" cy="2808312"/>
          </a:xfrm>
          <a:prstGeom prst="rect">
            <a:avLst/>
          </a:prstGeom>
        </p:spPr>
      </p:pic>
      <p:pic>
        <p:nvPicPr>
          <p:cNvPr id="26" name="Рисунок 23" descr="tiger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big lion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28" name="Рисунок 27" descr="monkey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9" name="Рисунок 28" descr="fox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36360" y="3573016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 frog1.wav">
            <a:hlinkClick r:id="" action="ppaction://media"/>
          </p:cNvPr>
          <p:cNvPicPr>
            <a:picLocks noRot="1" noChangeAspect="1"/>
          </p:cNvPicPr>
          <p:nvPr>
            <a:wavAudioFile r:embed="rId1" name="a frog1.wav"/>
          </p:nvPr>
        </p:nvPicPr>
        <p:blipFill>
          <a:blip r:embed="rId5" cstate="print"/>
          <a:stretch>
            <a:fillRect/>
          </a:stretch>
        </p:blipFill>
        <p:spPr>
          <a:xfrm>
            <a:off x="12864752" y="3429000"/>
            <a:ext cx="304800" cy="30480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2" name="Рисунок 21" descr="frog07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23" name="Рисунок 22" descr="ant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24" name="Рисунок 20" descr="zayac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bear03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26" name="Рисунок 23" descr="tiger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big lion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28" name="Рисунок 27" descr="monkey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9" name="Рисунок 28" descr="fox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36360" y="3573016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-lion.wav">
            <a:hlinkClick r:id="" action="ppaction://media"/>
          </p:cNvPr>
          <p:cNvPicPr>
            <a:picLocks noRot="1" noChangeAspect="1"/>
          </p:cNvPicPr>
          <p:nvPr>
            <a:wavAudioFile r:embed="rId1" name="a-lion.wav"/>
          </p:nvPr>
        </p:nvPicPr>
        <p:blipFill>
          <a:blip r:embed="rId5" cstate="print"/>
          <a:stretch>
            <a:fillRect/>
          </a:stretch>
        </p:blipFill>
        <p:spPr>
          <a:xfrm>
            <a:off x="12864752" y="3717032"/>
            <a:ext cx="304800" cy="30480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2" name="Рисунок 21" descr="frog07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23" name="Рисунок 22" descr="ant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24" name="Рисунок 20" descr="zayac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bear03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26" name="Рисунок 23" descr="tiger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big lion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28" name="Рисунок 27" descr="monkey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9" name="Рисунок 28" descr="fox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36360" y="3573016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 fox.wav">
            <a:hlinkClick r:id="" action="ppaction://media"/>
          </p:cNvPr>
          <p:cNvPicPr>
            <a:picLocks noRot="1" noChangeAspect="1"/>
          </p:cNvPicPr>
          <p:nvPr>
            <a:wavAudioFile r:embed="rId1" name="a fox.wav"/>
          </p:nvPr>
        </p:nvPicPr>
        <p:blipFill>
          <a:blip r:embed="rId5" cstate="print"/>
          <a:stretch>
            <a:fillRect/>
          </a:stretch>
        </p:blipFill>
        <p:spPr>
          <a:xfrm>
            <a:off x="12792744" y="3356992"/>
            <a:ext cx="304800" cy="30480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2" name="Рисунок 21" descr="frog07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23" name="Рисунок 22" descr="ant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24" name="Рисунок 20" descr="zayac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bear03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26" name="Рисунок 23" descr="tiger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big lion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28" name="Рисунок 27" descr="monkey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29" name="Рисунок 28" descr="fox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36360" y="3573016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-hare1.wav">
            <a:hlinkClick r:id="" action="ppaction://media"/>
          </p:cNvPr>
          <p:cNvPicPr>
            <a:picLocks noRot="1" noChangeAspect="1"/>
          </p:cNvPicPr>
          <p:nvPr>
            <a:wavAudioFile r:embed="rId1" name="a-hare1.wav"/>
          </p:nvPr>
        </p:nvPicPr>
        <p:blipFill>
          <a:blip r:embed="rId5" cstate="print"/>
          <a:stretch>
            <a:fillRect/>
          </a:stretch>
        </p:blipFill>
        <p:spPr>
          <a:xfrm>
            <a:off x="12864752" y="4077072"/>
            <a:ext cx="304800" cy="304800"/>
          </a:xfrm>
          <a:prstGeom prst="rect">
            <a:avLst/>
          </a:prstGeom>
        </p:spPr>
      </p:pic>
      <p:sp>
        <p:nvSpPr>
          <p:cNvPr id="23" name="Штриховая стрелка вправо 22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4" name="Рисунок 23" descr="frog07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76672"/>
            <a:ext cx="2664296" cy="2494890"/>
          </a:xfrm>
          <a:prstGeom prst="rect">
            <a:avLst/>
          </a:prstGeom>
        </p:spPr>
      </p:pic>
      <p:pic>
        <p:nvPicPr>
          <p:cNvPr id="25" name="Рисунок 24" descr="ant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3752" y="404664"/>
            <a:ext cx="2016224" cy="2595996"/>
          </a:xfrm>
          <a:prstGeom prst="rect">
            <a:avLst/>
          </a:prstGeom>
        </p:spPr>
      </p:pic>
      <p:pic>
        <p:nvPicPr>
          <p:cNvPr id="26" name="Рисунок 20" descr="zayac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8008" y="476672"/>
            <a:ext cx="2520280" cy="25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bear03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327" y="476672"/>
            <a:ext cx="2251291" cy="2808312"/>
          </a:xfrm>
          <a:prstGeom prst="rect">
            <a:avLst/>
          </a:prstGeom>
        </p:spPr>
      </p:pic>
      <p:pic>
        <p:nvPicPr>
          <p:cNvPr id="28" name="Рисунок 23" descr="tiger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91744" y="3573016"/>
            <a:ext cx="189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big lion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360" y="3356992"/>
            <a:ext cx="2862109" cy="3240360"/>
          </a:xfrm>
          <a:prstGeom prst="rect">
            <a:avLst/>
          </a:prstGeom>
        </p:spPr>
      </p:pic>
      <p:pic>
        <p:nvPicPr>
          <p:cNvPr id="30" name="Рисунок 29" descr="monkey00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3992" y="3501008"/>
            <a:ext cx="2860389" cy="3068960"/>
          </a:xfrm>
          <a:prstGeom prst="rect">
            <a:avLst/>
          </a:prstGeom>
        </p:spPr>
      </p:pic>
      <p:pic>
        <p:nvPicPr>
          <p:cNvPr id="31" name="Рисунок 30" descr="fox.png">
            <a:hlinkClick r:id="" action="ppaction://noaction">
              <a:snd r:embed="rId3" name="Chto-to-nichegoNePoluch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36360" y="3573016"/>
            <a:ext cx="216504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 bee.wav">
            <a:hlinkClick r:id="" action="ppaction://media"/>
          </p:cNvPr>
          <p:cNvPicPr>
            <a:picLocks noRot="1" noChangeAspect="1"/>
          </p:cNvPicPr>
          <p:nvPr>
            <a:wavAudioFile r:embed="rId1" name="a bee.wav"/>
          </p:nvPr>
        </p:nvPicPr>
        <p:blipFill>
          <a:blip r:embed="rId5" cstate="print"/>
          <a:stretch>
            <a:fillRect/>
          </a:stretch>
        </p:blipFill>
        <p:spPr>
          <a:xfrm>
            <a:off x="13008768" y="2636912"/>
            <a:ext cx="304800" cy="304800"/>
          </a:xfrm>
          <a:prstGeom prst="rect">
            <a:avLst/>
          </a:prstGeom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giraff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7" name="Рисунок 16" descr="zeb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8" name="Рисунок 17" descr="owl-clip-art-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19" name="Рисунок 18" descr="Hippo-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0" name="Рисунок 19" descr="be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3" name="Рисунок 22" descr="squirrel-climb-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4" name="Рисунок 23" descr="igel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9" name="Рисунок 28" descr="cartoon-rhin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aff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1384" y="0"/>
            <a:ext cx="2008223" cy="2582001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2492896"/>
            <a:ext cx="31436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giraffe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4" name="Рисунок 43" descr="zebr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99656" y="260648"/>
            <a:ext cx="2592288" cy="2320234"/>
          </a:xfrm>
          <a:prstGeom prst="rect">
            <a:avLst/>
          </a:prstGeom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3287688" y="2492896"/>
            <a:ext cx="28803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zebra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6" name="Рисунок 45" descr="Hippo-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68008" y="260648"/>
            <a:ext cx="2751075" cy="2132856"/>
          </a:xfrm>
          <a:prstGeom prst="rect">
            <a:avLst/>
          </a:prstGeom>
        </p:spPr>
      </p:pic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6240016" y="2492896"/>
            <a:ext cx="29523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hippo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8" name="Рисунок 47" descr="cartoon-rhin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08368" y="260648"/>
            <a:ext cx="2439554" cy="2042345"/>
          </a:xfrm>
          <a:prstGeom prst="rect">
            <a:avLst/>
          </a:prstGeom>
        </p:spPr>
      </p:pic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9264352" y="2492896"/>
            <a:ext cx="29276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rhino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0" name="Рисунок 69" descr="owl-clip-art-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1384" y="3717032"/>
            <a:ext cx="1804425" cy="2079634"/>
          </a:xfrm>
          <a:prstGeom prst="rect">
            <a:avLst/>
          </a:prstGeom>
        </p:spPr>
      </p:pic>
      <p:sp>
        <p:nvSpPr>
          <p:cNvPr id="71" name="Rectangle 1"/>
          <p:cNvSpPr>
            <a:spLocks noChangeArrowheads="1"/>
          </p:cNvSpPr>
          <p:nvPr/>
        </p:nvSpPr>
        <p:spPr bwMode="auto">
          <a:xfrm>
            <a:off x="0" y="5888503"/>
            <a:ext cx="26396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 owl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8" name="Рисунок 77" descr="bee0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071664" y="3933056"/>
            <a:ext cx="2502651" cy="1768736"/>
          </a:xfrm>
          <a:prstGeom prst="rect">
            <a:avLst/>
          </a:prstGeom>
        </p:spPr>
      </p:pic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2927648" y="5888503"/>
            <a:ext cx="22322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bee</a:t>
            </a:r>
            <a:endParaRPr lang="en-US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0" name="Рисунок 79" descr="squirrel-climb-trees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23992" y="3717032"/>
            <a:ext cx="2226744" cy="2016224"/>
          </a:xfrm>
          <a:prstGeom prst="rect">
            <a:avLst/>
          </a:prstGeom>
        </p:spPr>
      </p:pic>
      <p:sp>
        <p:nvSpPr>
          <p:cNvPr id="81" name="Rectangle 1"/>
          <p:cNvSpPr>
            <a:spLocks noChangeArrowheads="1"/>
          </p:cNvSpPr>
          <p:nvPr/>
        </p:nvSpPr>
        <p:spPr bwMode="auto">
          <a:xfrm>
            <a:off x="5663952" y="5888503"/>
            <a:ext cx="28803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squirrel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2" name="Рисунок 81" descr="igel00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120336" y="3861048"/>
            <a:ext cx="2592288" cy="1906762"/>
          </a:xfrm>
          <a:prstGeom prst="rect">
            <a:avLst/>
          </a:prstGeom>
        </p:spPr>
      </p:pic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8544272" y="5888503"/>
            <a:ext cx="36477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en-US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hedgehog</a:t>
            </a:r>
            <a:endParaRPr lang="en-US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-giraf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-ze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-hipp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-rhi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n-ow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 b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-squirr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 hedgehog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5" grpId="0"/>
      <p:bldP spid="47" grpId="0"/>
      <p:bldP spid="49" grpId="0"/>
      <p:bldP spid="71" grpId="0"/>
      <p:bldP spid="79" grpId="0"/>
      <p:bldP spid="81" grpId="0"/>
      <p:bldP spid="8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 squirrel.wav">
            <a:hlinkClick r:id="" action="ppaction://media"/>
          </p:cNvPr>
          <p:cNvPicPr>
            <a:picLocks noRot="1" noChangeAspect="1"/>
          </p:cNvPicPr>
          <p:nvPr>
            <a:wavAudioFile r:embed="rId1" name="a squirrel.wav"/>
          </p:nvPr>
        </p:nvPicPr>
        <p:blipFill>
          <a:blip r:embed="rId5" cstate="print"/>
          <a:stretch>
            <a:fillRect/>
          </a:stretch>
        </p:blipFill>
        <p:spPr>
          <a:xfrm>
            <a:off x="12648728" y="3212976"/>
            <a:ext cx="304800" cy="304800"/>
          </a:xfrm>
          <a:prstGeom prst="rect">
            <a:avLst/>
          </a:prstGeom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giraff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7" name="Рисунок 16" descr="zeb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8" name="Рисунок 17" descr="owl-clip-art-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19" name="Рисунок 18" descr="Hippo-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0" name="Рисунок 19" descr="be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3" name="Рисунок 22" descr="squirrel-climb-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4" name="Рисунок 23" descr="igel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9" name="Рисунок 28" descr="cartoon-rhin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hino.wav">
            <a:hlinkClick r:id="" action="ppaction://media"/>
          </p:cNvPr>
          <p:cNvPicPr>
            <a:picLocks noRot="1" noChangeAspect="1"/>
          </p:cNvPicPr>
          <p:nvPr>
            <a:wavAudioFile r:embed="rId1" name="rhino.wav"/>
          </p:nvPr>
        </p:nvPicPr>
        <p:blipFill>
          <a:blip r:embed="rId5" cstate="print"/>
          <a:stretch>
            <a:fillRect/>
          </a:stretch>
        </p:blipFill>
        <p:spPr>
          <a:xfrm>
            <a:off x="12864752" y="2132856"/>
            <a:ext cx="304800" cy="304800"/>
          </a:xfrm>
          <a:prstGeom prst="rect">
            <a:avLst/>
          </a:prstGeom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giraff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7" name="Рисунок 16" descr="zeb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8" name="Рисунок 17" descr="owl-clip-art-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19" name="Рисунок 18" descr="Hippo-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0" name="Рисунок 19" descr="be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3" name="Рисунок 22" descr="squirrel-climb-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4" name="Рисунок 23" descr="igel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9" name="Рисунок 28" descr="cartoon-rhin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-giraffe.wav">
            <a:hlinkClick r:id="" action="ppaction://media"/>
          </p:cNvPr>
          <p:cNvPicPr>
            <a:picLocks noRot="1" noChangeAspect="1"/>
          </p:cNvPicPr>
          <p:nvPr>
            <a:wavAudioFile r:embed="rId1" name="a-giraffe.wav"/>
          </p:nvPr>
        </p:nvPicPr>
        <p:blipFill>
          <a:blip r:embed="rId5" cstate="print"/>
          <a:stretch>
            <a:fillRect/>
          </a:stretch>
        </p:blipFill>
        <p:spPr>
          <a:xfrm>
            <a:off x="12648728" y="2924944"/>
            <a:ext cx="304800" cy="304800"/>
          </a:xfrm>
          <a:prstGeom prst="rect">
            <a:avLst/>
          </a:prstGeom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giraff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7" name="Рисунок 16" descr="zeb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8" name="Рисунок 17" descr="owl-clip-art-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19" name="Рисунок 18" descr="Hippo-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0" name="Рисунок 19" descr="be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3" name="Рисунок 22" descr="squirrel-climb-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4" name="Рисунок 23" descr="igel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9" name="Рисунок 28" descr="cartoon-rhin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n-owl.wav">
            <a:hlinkClick r:id="" action="ppaction://media"/>
          </p:cNvPr>
          <p:cNvPicPr>
            <a:picLocks noRot="1" noChangeAspect="1"/>
          </p:cNvPicPr>
          <p:nvPr>
            <a:wavAudioFile r:embed="rId1" name="an-owl.wav"/>
          </p:nvPr>
        </p:nvPicPr>
        <p:blipFill>
          <a:blip r:embed="rId5" cstate="print"/>
          <a:stretch>
            <a:fillRect/>
          </a:stretch>
        </p:blipFill>
        <p:spPr>
          <a:xfrm>
            <a:off x="12936760" y="3429000"/>
            <a:ext cx="304800" cy="304800"/>
          </a:xfrm>
          <a:prstGeom prst="rect">
            <a:avLst/>
          </a:prstGeom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giraff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7" name="Рисунок 16" descr="zeb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8" name="Рисунок 17" descr="owl-clip-art-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19" name="Рисунок 18" descr="Hippo-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0" name="Рисунок 19" descr="be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3" name="Рисунок 22" descr="squirrel-climb-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4" name="Рисунок 23" descr="igel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9" name="Рисунок 28" descr="cartoon-rhin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-zebra.wav">
            <a:hlinkClick r:id="" action="ppaction://media"/>
          </p:cNvPr>
          <p:cNvPicPr>
            <a:picLocks noRot="1" noChangeAspect="1"/>
          </p:cNvPicPr>
          <p:nvPr>
            <a:wavAudioFile r:embed="rId1" name="a-zebra.wav"/>
          </p:nvPr>
        </p:nvPicPr>
        <p:blipFill>
          <a:blip r:embed="rId5" cstate="print"/>
          <a:stretch>
            <a:fillRect/>
          </a:stretch>
        </p:blipFill>
        <p:spPr>
          <a:xfrm>
            <a:off x="12504712" y="2924944"/>
            <a:ext cx="304800" cy="304800"/>
          </a:xfrm>
          <a:prstGeom prst="rect">
            <a:avLst/>
          </a:prstGeom>
        </p:spPr>
      </p:pic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Рисунок 30" descr="giraff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32" name="Рисунок 31" descr="zeb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33" name="Рисунок 32" descr="owl-clip-art-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34" name="Рисунок 33" descr="Hippo-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35" name="Рисунок 34" descr="be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36" name="Рисунок 35" descr="squirrel-climb-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37" name="Рисунок 36" descr="igel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38" name="Рисунок 37" descr="cartoon-rhin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-hippo.wav">
            <a:hlinkClick r:id="" action="ppaction://media"/>
          </p:cNvPr>
          <p:cNvPicPr>
            <a:picLocks noRot="1" noChangeAspect="1"/>
          </p:cNvPicPr>
          <p:nvPr>
            <a:wavAudioFile r:embed="rId1" name="a-hippo.wav"/>
          </p:nvPr>
        </p:nvPicPr>
        <p:blipFill>
          <a:blip r:embed="rId5" cstate="print"/>
          <a:stretch>
            <a:fillRect/>
          </a:stretch>
        </p:blipFill>
        <p:spPr>
          <a:xfrm>
            <a:off x="12792744" y="2636912"/>
            <a:ext cx="304800" cy="304800"/>
          </a:xfrm>
          <a:prstGeom prst="rect">
            <a:avLst/>
          </a:prstGeom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giraff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17" name="Рисунок 16" descr="zeb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18" name="Рисунок 17" descr="owl-clip-art-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19" name="Рисунок 18" descr="Hippo-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20" name="Рисунок 19" descr="be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23" name="Рисунок 22" descr="squirrel-climb-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24" name="Рисунок 23" descr="igel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29" name="Рисунок 28" descr="cartoon-rhin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 hedgehog01.wav">
            <a:hlinkClick r:id="" action="ppaction://media"/>
          </p:cNvPr>
          <p:cNvPicPr>
            <a:picLocks noRot="1" noChangeAspect="1"/>
          </p:cNvPicPr>
          <p:nvPr>
            <a:wavAudioFile r:embed="rId1" name="a hedgehog01.wav"/>
          </p:nvPr>
        </p:nvPicPr>
        <p:blipFill>
          <a:blip r:embed="rId5" cstate="print"/>
          <a:stretch>
            <a:fillRect/>
          </a:stretch>
        </p:blipFill>
        <p:spPr>
          <a:xfrm>
            <a:off x="12720736" y="2996952"/>
            <a:ext cx="304800" cy="304800"/>
          </a:xfrm>
          <a:prstGeom prst="rect">
            <a:avLst/>
          </a:prstGeom>
        </p:spPr>
      </p:pic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32" descr="giraffe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232248" cy="2870033"/>
          </a:xfrm>
          <a:prstGeom prst="rect">
            <a:avLst/>
          </a:prstGeom>
        </p:spPr>
      </p:pic>
      <p:pic>
        <p:nvPicPr>
          <p:cNvPr id="34" name="Рисунок 33" descr="zeb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5640" y="476672"/>
            <a:ext cx="2952328" cy="2642489"/>
          </a:xfrm>
          <a:prstGeom prst="rect">
            <a:avLst/>
          </a:prstGeom>
        </p:spPr>
      </p:pic>
      <p:pic>
        <p:nvPicPr>
          <p:cNvPr id="35" name="Рисунок 34" descr="owl-clip-art-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360" y="3861048"/>
            <a:ext cx="2304256" cy="2655698"/>
          </a:xfrm>
          <a:prstGeom prst="rect">
            <a:avLst/>
          </a:prstGeom>
        </p:spPr>
      </p:pic>
      <p:pic>
        <p:nvPicPr>
          <p:cNvPr id="36" name="Рисунок 35" descr="Hippo-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1984" y="620688"/>
            <a:ext cx="2880320" cy="2233057"/>
          </a:xfrm>
          <a:prstGeom prst="rect">
            <a:avLst/>
          </a:prstGeom>
        </p:spPr>
      </p:pic>
      <p:pic>
        <p:nvPicPr>
          <p:cNvPr id="37" name="Рисунок 36" descr="be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1664" y="4149080"/>
            <a:ext cx="2808312" cy="1984760"/>
          </a:xfrm>
          <a:prstGeom prst="rect">
            <a:avLst/>
          </a:prstGeom>
        </p:spPr>
      </p:pic>
      <p:pic>
        <p:nvPicPr>
          <p:cNvPr id="38" name="Рисунок 37" descr="squirrel-climb-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3992" y="3717032"/>
            <a:ext cx="2703904" cy="2448272"/>
          </a:xfrm>
          <a:prstGeom prst="rect">
            <a:avLst/>
          </a:prstGeom>
        </p:spPr>
      </p:pic>
      <p:pic>
        <p:nvPicPr>
          <p:cNvPr id="39" name="Рисунок 38" descr="igel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20335" y="3933056"/>
            <a:ext cx="2741105" cy="2016224"/>
          </a:xfrm>
          <a:prstGeom prst="rect">
            <a:avLst/>
          </a:prstGeom>
        </p:spPr>
      </p:pic>
      <p:pic>
        <p:nvPicPr>
          <p:cNvPr id="40" name="Рисунок 39" descr="cartoon-rhin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92344" y="692696"/>
            <a:ext cx="2727586" cy="2283479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-dolphin.wav">
            <a:hlinkClick r:id="" action="ppaction://media"/>
          </p:cNvPr>
          <p:cNvPicPr>
            <a:picLocks noRot="1" noChangeAspect="1"/>
          </p:cNvPicPr>
          <p:nvPr>
            <a:wavAudioFile r:embed="rId1" name="a-dolphin.wav"/>
          </p:nvPr>
        </p:nvPicPr>
        <p:blipFill>
          <a:blip r:embed="rId5" cstate="print"/>
          <a:stretch>
            <a:fillRect/>
          </a:stretch>
        </p:blipFill>
        <p:spPr>
          <a:xfrm>
            <a:off x="12720736" y="2276872"/>
            <a:ext cx="304800" cy="304800"/>
          </a:xfrm>
          <a:prstGeom prst="rect">
            <a:avLst/>
          </a:prstGeom>
        </p:spPr>
      </p:pic>
      <p:pic>
        <p:nvPicPr>
          <p:cNvPr id="9" name="Рисунок 8" descr="pengu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9856" y="260648"/>
            <a:ext cx="2592288" cy="2829297"/>
          </a:xfrm>
          <a:prstGeom prst="rect">
            <a:avLst/>
          </a:prstGeom>
        </p:spPr>
      </p:pic>
      <p:pic>
        <p:nvPicPr>
          <p:cNvPr id="10" name="Рисунок 21" descr="happy_fish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olphin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12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snal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nail.wav">
            <a:hlinkClick r:id="" action="ppaction://media"/>
          </p:cNvPr>
          <p:cNvPicPr>
            <a:picLocks noRot="1" noChangeAspect="1"/>
          </p:cNvPicPr>
          <p:nvPr>
            <a:wavAudioFile r:embed="rId1" name="snail.wav"/>
          </p:nvPr>
        </p:nvPicPr>
        <p:blipFill>
          <a:blip r:embed="rId5" cstate="print"/>
          <a:stretch>
            <a:fillRect/>
          </a:stretch>
        </p:blipFill>
        <p:spPr>
          <a:xfrm>
            <a:off x="12792744" y="3356992"/>
            <a:ext cx="304800" cy="304800"/>
          </a:xfrm>
          <a:prstGeom prst="rect">
            <a:avLst/>
          </a:prstGeom>
        </p:spPr>
      </p:pic>
      <p:pic>
        <p:nvPicPr>
          <p:cNvPr id="9" name="Рисунок 8" descr="pengu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9856" y="260648"/>
            <a:ext cx="2592288" cy="2829297"/>
          </a:xfrm>
          <a:prstGeom prst="rect">
            <a:avLst/>
          </a:prstGeom>
        </p:spPr>
      </p:pic>
      <p:pic>
        <p:nvPicPr>
          <p:cNvPr id="10" name="Рисунок 21" descr="happy_fish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olphin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12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snal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ctopus0.wav">
            <a:hlinkClick r:id="" action="ppaction://media"/>
          </p:cNvPr>
          <p:cNvPicPr>
            <a:picLocks noRot="1" noChangeAspect="1"/>
          </p:cNvPicPr>
          <p:nvPr>
            <a:wavAudioFile r:embed="rId1" name="octopus0.wav"/>
          </p:nvPr>
        </p:nvPicPr>
        <p:blipFill>
          <a:blip r:embed="rId5" cstate="print"/>
          <a:stretch>
            <a:fillRect/>
          </a:stretch>
        </p:blipFill>
        <p:spPr>
          <a:xfrm>
            <a:off x="12720736" y="3140968"/>
            <a:ext cx="304800" cy="304800"/>
          </a:xfrm>
          <a:prstGeom prst="rect">
            <a:avLst/>
          </a:prstGeom>
        </p:spPr>
      </p:pic>
      <p:pic>
        <p:nvPicPr>
          <p:cNvPr id="9" name="Рисунок 8" descr="pengu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9856" y="260648"/>
            <a:ext cx="2592288" cy="2829297"/>
          </a:xfrm>
          <a:prstGeom prst="rect">
            <a:avLst/>
          </a:prstGeom>
        </p:spPr>
      </p:pic>
      <p:pic>
        <p:nvPicPr>
          <p:cNvPr id="10" name="Рисунок 21" descr="happy_fish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392" y="476672"/>
            <a:ext cx="3312368" cy="2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olphin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6239" y="332656"/>
            <a:ext cx="2640249" cy="2664296"/>
          </a:xfrm>
          <a:prstGeom prst="rect">
            <a:avLst/>
          </a:prstGeom>
        </p:spPr>
      </p:pic>
      <p:pic>
        <p:nvPicPr>
          <p:cNvPr id="12" name="Picture 4" descr="C:\Все\наборы\YvLena ну,погоди! у моря\Ну, погоди! у моря от YvLena (12)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1" y="3356991"/>
            <a:ext cx="3096345" cy="277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snale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39816" y="3284984"/>
            <a:ext cx="2884801" cy="309634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68207" y="3429000"/>
            <a:ext cx="3772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152</Words>
  <Application>Microsoft Office PowerPoint</Application>
  <PresentationFormat>Произвольный</PresentationFormat>
  <Paragraphs>92</Paragraphs>
  <Slides>102</Slides>
  <Notes>0</Notes>
  <HiddenSlides>0</HiddenSlides>
  <MMClips>45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102</vt:i4>
      </vt:variant>
    </vt:vector>
  </HeadingPairs>
  <TitlesOfParts>
    <vt:vector size="105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690</cp:revision>
  <dcterms:created xsi:type="dcterms:W3CDTF">2011-12-20T18:06:18Z</dcterms:created>
  <dcterms:modified xsi:type="dcterms:W3CDTF">2019-07-10T10:06:03Z</dcterms:modified>
</cp:coreProperties>
</file>