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20"/>
  </p:notesMasterIdLst>
  <p:sldIdLst>
    <p:sldId id="256" r:id="rId2"/>
    <p:sldId id="257" r:id="rId3"/>
    <p:sldId id="258" r:id="rId4"/>
    <p:sldId id="259" r:id="rId5"/>
    <p:sldId id="260" r:id="rId6"/>
    <p:sldId id="261" r:id="rId7"/>
    <p:sldId id="271" r:id="rId8"/>
    <p:sldId id="274" r:id="rId9"/>
    <p:sldId id="262" r:id="rId10"/>
    <p:sldId id="263" r:id="rId11"/>
    <p:sldId id="264" r:id="rId12"/>
    <p:sldId id="265" r:id="rId13"/>
    <p:sldId id="267" r:id="rId14"/>
    <p:sldId id="272" r:id="rId15"/>
    <p:sldId id="268" r:id="rId16"/>
    <p:sldId id="269" r:id="rId17"/>
    <p:sldId id="270" r:id="rId18"/>
    <p:sldId id="273" r:id="rId19"/>
  </p:sldIdLst>
  <p:sldSz cx="9144000" cy="6858000" type="screen4x3"/>
  <p:notesSz cx="6858000" cy="9144000"/>
  <p:defaultTex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FFFF"/>
    <a:srgbClr val="99FFCC"/>
    <a:srgbClr val="66FFCC"/>
    <a:srgbClr val="CCFF99"/>
    <a:srgbClr val="FFCC99"/>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17" autoAdjust="0"/>
  </p:normalViewPr>
  <p:slideViewPr>
    <p:cSldViewPr>
      <p:cViewPr varScale="1">
        <p:scale>
          <a:sx n="84" d="100"/>
          <a:sy n="84" d="100"/>
        </p:scale>
        <p:origin x="14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ru-RU" altLang="uk-UA"/>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ru-RU" altLang="uk-UA"/>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uk-UA" noProof="0" smtClean="0"/>
              <a:t>Образец текста</a:t>
            </a:r>
          </a:p>
          <a:p>
            <a:pPr lvl="1"/>
            <a:r>
              <a:rPr lang="ru-RU" altLang="uk-UA" noProof="0" smtClean="0"/>
              <a:t>Второй уровень</a:t>
            </a:r>
          </a:p>
          <a:p>
            <a:pPr lvl="2"/>
            <a:r>
              <a:rPr lang="ru-RU" altLang="uk-UA" noProof="0" smtClean="0"/>
              <a:t>Третий уровень</a:t>
            </a:r>
          </a:p>
          <a:p>
            <a:pPr lvl="3"/>
            <a:r>
              <a:rPr lang="ru-RU" altLang="uk-UA" noProof="0" smtClean="0"/>
              <a:t>Четвертый уровень</a:t>
            </a:r>
          </a:p>
          <a:p>
            <a:pPr lvl="4"/>
            <a:r>
              <a:rPr lang="ru-RU" altLang="uk-UA" noProof="0" smtClean="0"/>
              <a:t>Пятый уровень</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u-RU" altLang="uk-UA"/>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96CC0AD-F15D-4762-A6A6-09FC5C8831B6}" type="slidenum">
              <a:rPr lang="ru-RU" altLang="uk-UA"/>
              <a:pPr>
                <a:defRPr/>
              </a:pPr>
              <a:t>‹#›</a:t>
            </a:fld>
            <a:endParaRPr lang="ru-RU" altLang="uk-UA"/>
          </a:p>
        </p:txBody>
      </p:sp>
    </p:spTree>
    <p:extLst>
      <p:ext uri="{BB962C8B-B14F-4D97-AF65-F5344CB8AC3E}">
        <p14:creationId xmlns:p14="http://schemas.microsoft.com/office/powerpoint/2010/main" val="3342027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26"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uk-UA" altLang="uk-UA" smtClean="0"/>
          </a:p>
        </p:txBody>
      </p:sp>
      <p:pic>
        <p:nvPicPr>
          <p:cNvPr id="5" name="Picture 1027"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8"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uk-UA" altLang="uk-UA" smtClean="0"/>
          </a:p>
        </p:txBody>
      </p:sp>
      <p:pic>
        <p:nvPicPr>
          <p:cNvPr id="7" name="Picture 1029"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030"/>
          <p:cNvSpPr>
            <a:spLocks noGrp="1" noChangeArrowheads="1"/>
          </p:cNvSpPr>
          <p:nvPr>
            <p:ph type="ctrTitle"/>
          </p:nvPr>
        </p:nvSpPr>
        <p:spPr>
          <a:xfrm>
            <a:off x="914400" y="2057400"/>
            <a:ext cx="7721600" cy="1143000"/>
          </a:xfrm>
        </p:spPr>
        <p:txBody>
          <a:bodyPr/>
          <a:lstStyle>
            <a:lvl1pPr>
              <a:defRPr/>
            </a:lvl1pPr>
          </a:lstStyle>
          <a:p>
            <a:pPr lvl="0"/>
            <a:r>
              <a:rPr lang="ru-RU" altLang="uk-UA" noProof="0" smtClean="0"/>
              <a:t>Образец заголовка</a:t>
            </a:r>
          </a:p>
        </p:txBody>
      </p:sp>
      <p:sp>
        <p:nvSpPr>
          <p:cNvPr id="11271" name="Rectangle 1031"/>
          <p:cNvSpPr>
            <a:spLocks noGrp="1" noChangeArrowheads="1"/>
          </p:cNvSpPr>
          <p:nvPr>
            <p:ph type="subTitle" idx="1"/>
          </p:nvPr>
        </p:nvSpPr>
        <p:spPr>
          <a:xfrm>
            <a:off x="1625600" y="3886200"/>
            <a:ext cx="6400800" cy="1771650"/>
          </a:xfrm>
        </p:spPr>
        <p:txBody>
          <a:bodyPr/>
          <a:lstStyle>
            <a:lvl1pPr marL="0" indent="0" algn="ctr">
              <a:buFontTx/>
              <a:buNone/>
              <a:defRPr/>
            </a:lvl1pPr>
          </a:lstStyle>
          <a:p>
            <a:pPr lvl="0"/>
            <a:r>
              <a:rPr lang="ru-RU" altLang="uk-UA" noProof="0" smtClean="0"/>
              <a:t>Образец подзаголовка</a:t>
            </a:r>
          </a:p>
        </p:txBody>
      </p:sp>
      <p:sp>
        <p:nvSpPr>
          <p:cNvPr id="8" name="Rectangle 1032"/>
          <p:cNvSpPr>
            <a:spLocks noGrp="1" noChangeArrowheads="1"/>
          </p:cNvSpPr>
          <p:nvPr>
            <p:ph type="dt" sz="quarter" idx="10"/>
          </p:nvPr>
        </p:nvSpPr>
        <p:spPr>
          <a:xfrm>
            <a:off x="1084263" y="6096000"/>
            <a:ext cx="1905000" cy="457200"/>
          </a:xfrm>
        </p:spPr>
        <p:txBody>
          <a:bodyPr/>
          <a:lstStyle>
            <a:lvl1pPr>
              <a:defRPr/>
            </a:lvl1pPr>
          </a:lstStyle>
          <a:p>
            <a:pPr>
              <a:defRPr/>
            </a:pPr>
            <a:fld id="{CC8C9BA0-0FB3-4698-A8BA-25985CF50C37}" type="datetime1">
              <a:rPr lang="ru-RU" altLang="uk-UA"/>
              <a:pPr>
                <a:defRPr/>
              </a:pPr>
              <a:t>20.03.2020</a:t>
            </a:fld>
            <a:endParaRPr lang="ru-RU" altLang="uk-UA"/>
          </a:p>
        </p:txBody>
      </p:sp>
      <p:sp>
        <p:nvSpPr>
          <p:cNvPr id="9" name="Rectangle 1033"/>
          <p:cNvSpPr>
            <a:spLocks noGrp="1" noChangeArrowheads="1"/>
          </p:cNvSpPr>
          <p:nvPr>
            <p:ph type="ftr" sz="quarter" idx="11"/>
          </p:nvPr>
        </p:nvSpPr>
        <p:spPr>
          <a:xfrm>
            <a:off x="3522663" y="6096000"/>
            <a:ext cx="2895600" cy="457200"/>
          </a:xfrm>
        </p:spPr>
        <p:txBody>
          <a:bodyPr/>
          <a:lstStyle>
            <a:lvl1pPr>
              <a:defRPr/>
            </a:lvl1pPr>
          </a:lstStyle>
          <a:p>
            <a:pPr>
              <a:defRPr/>
            </a:pPr>
            <a:endParaRPr lang="ru-RU" altLang="uk-UA"/>
          </a:p>
        </p:txBody>
      </p:sp>
      <p:sp>
        <p:nvSpPr>
          <p:cNvPr id="10" name="Rectangle 1034"/>
          <p:cNvSpPr>
            <a:spLocks noGrp="1" noChangeArrowheads="1"/>
          </p:cNvSpPr>
          <p:nvPr>
            <p:ph type="sldNum" sz="quarter" idx="12"/>
          </p:nvPr>
        </p:nvSpPr>
        <p:spPr>
          <a:xfrm>
            <a:off x="6951663" y="6096000"/>
            <a:ext cx="1905000" cy="457200"/>
          </a:xfrm>
        </p:spPr>
        <p:txBody>
          <a:bodyPr/>
          <a:lstStyle>
            <a:lvl1pPr>
              <a:defRPr/>
            </a:lvl1pPr>
          </a:lstStyle>
          <a:p>
            <a:pPr>
              <a:defRPr/>
            </a:pPr>
            <a:fld id="{34AACA48-8081-43DE-918E-C0D8C636DA03}" type="slidenum">
              <a:rPr lang="ru-RU" altLang="uk-UA"/>
              <a:pPr>
                <a:defRPr/>
              </a:pPr>
              <a:t>‹#›</a:t>
            </a:fld>
            <a:endParaRPr lang="ru-RU" altLang="uk-UA"/>
          </a:p>
        </p:txBody>
      </p:sp>
    </p:spTree>
    <p:extLst>
      <p:ext uri="{BB962C8B-B14F-4D97-AF65-F5344CB8AC3E}">
        <p14:creationId xmlns:p14="http://schemas.microsoft.com/office/powerpoint/2010/main" val="298214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032"/>
          <p:cNvSpPr>
            <a:spLocks noGrp="1" noChangeArrowheads="1"/>
          </p:cNvSpPr>
          <p:nvPr>
            <p:ph type="dt" sz="half" idx="10"/>
          </p:nvPr>
        </p:nvSpPr>
        <p:spPr>
          <a:ln/>
        </p:spPr>
        <p:txBody>
          <a:bodyPr/>
          <a:lstStyle>
            <a:lvl1pPr>
              <a:defRPr/>
            </a:lvl1pPr>
          </a:lstStyle>
          <a:p>
            <a:pPr>
              <a:defRPr/>
            </a:pPr>
            <a:fld id="{45844049-969F-4AB8-99EE-70385E8A6C54}" type="datetime1">
              <a:rPr lang="ru-RU" altLang="uk-UA"/>
              <a:pPr>
                <a:defRPr/>
              </a:pPr>
              <a:t>20.03.2020</a:t>
            </a:fld>
            <a:endParaRPr lang="ru-RU" altLang="uk-UA"/>
          </a:p>
        </p:txBody>
      </p:sp>
      <p:sp>
        <p:nvSpPr>
          <p:cNvPr id="5" name="Rectangle 1033"/>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1034"/>
          <p:cNvSpPr>
            <a:spLocks noGrp="1" noChangeArrowheads="1"/>
          </p:cNvSpPr>
          <p:nvPr>
            <p:ph type="sldNum" sz="quarter" idx="12"/>
          </p:nvPr>
        </p:nvSpPr>
        <p:spPr>
          <a:ln/>
        </p:spPr>
        <p:txBody>
          <a:bodyPr/>
          <a:lstStyle>
            <a:lvl1pPr>
              <a:defRPr/>
            </a:lvl1pPr>
          </a:lstStyle>
          <a:p>
            <a:pPr>
              <a:defRPr/>
            </a:pPr>
            <a:fld id="{85265ACB-09FE-4B76-84B6-B055AA1043ED}" type="slidenum">
              <a:rPr lang="ru-RU" altLang="uk-UA"/>
              <a:pPr>
                <a:defRPr/>
              </a:pPr>
              <a:t>‹#›</a:t>
            </a:fld>
            <a:endParaRPr lang="ru-RU" altLang="uk-UA"/>
          </a:p>
        </p:txBody>
      </p:sp>
    </p:spTree>
    <p:extLst>
      <p:ext uri="{BB962C8B-B14F-4D97-AF65-F5344CB8AC3E}">
        <p14:creationId xmlns:p14="http://schemas.microsoft.com/office/powerpoint/2010/main" val="314002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1066800" y="381000"/>
            <a:ext cx="55626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032"/>
          <p:cNvSpPr>
            <a:spLocks noGrp="1" noChangeArrowheads="1"/>
          </p:cNvSpPr>
          <p:nvPr>
            <p:ph type="dt" sz="half" idx="10"/>
          </p:nvPr>
        </p:nvSpPr>
        <p:spPr>
          <a:ln/>
        </p:spPr>
        <p:txBody>
          <a:bodyPr/>
          <a:lstStyle>
            <a:lvl1pPr>
              <a:defRPr/>
            </a:lvl1pPr>
          </a:lstStyle>
          <a:p>
            <a:pPr>
              <a:defRPr/>
            </a:pPr>
            <a:fld id="{4CDAC58D-414E-4485-9933-9FA895DBD348}" type="datetime1">
              <a:rPr lang="ru-RU" altLang="uk-UA"/>
              <a:pPr>
                <a:defRPr/>
              </a:pPr>
              <a:t>20.03.2020</a:t>
            </a:fld>
            <a:endParaRPr lang="ru-RU" altLang="uk-UA"/>
          </a:p>
        </p:txBody>
      </p:sp>
      <p:sp>
        <p:nvSpPr>
          <p:cNvPr id="5" name="Rectangle 1033"/>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1034"/>
          <p:cNvSpPr>
            <a:spLocks noGrp="1" noChangeArrowheads="1"/>
          </p:cNvSpPr>
          <p:nvPr>
            <p:ph type="sldNum" sz="quarter" idx="12"/>
          </p:nvPr>
        </p:nvSpPr>
        <p:spPr>
          <a:ln/>
        </p:spPr>
        <p:txBody>
          <a:bodyPr/>
          <a:lstStyle>
            <a:lvl1pPr>
              <a:defRPr/>
            </a:lvl1pPr>
          </a:lstStyle>
          <a:p>
            <a:pPr>
              <a:defRPr/>
            </a:pPr>
            <a:fld id="{17522FC8-3F17-478F-8D51-38E25A52405D}" type="slidenum">
              <a:rPr lang="ru-RU" altLang="uk-UA"/>
              <a:pPr>
                <a:defRPr/>
              </a:pPr>
              <a:t>‹#›</a:t>
            </a:fld>
            <a:endParaRPr lang="ru-RU" altLang="uk-UA"/>
          </a:p>
        </p:txBody>
      </p:sp>
    </p:spTree>
    <p:extLst>
      <p:ext uri="{BB962C8B-B14F-4D97-AF65-F5344CB8AC3E}">
        <p14:creationId xmlns:p14="http://schemas.microsoft.com/office/powerpoint/2010/main" val="350873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81000"/>
            <a:ext cx="7620000" cy="1143000"/>
          </a:xfrm>
        </p:spPr>
        <p:txBody>
          <a:bodyPr/>
          <a:lstStyle/>
          <a:p>
            <a:r>
              <a:rPr lang="ru-RU" smtClean="0"/>
              <a:t>Образец заголовка</a:t>
            </a:r>
            <a:endParaRPr lang="uk-UA"/>
          </a:p>
        </p:txBody>
      </p:sp>
      <p:sp>
        <p:nvSpPr>
          <p:cNvPr id="3" name="Таблица 2"/>
          <p:cNvSpPr>
            <a:spLocks noGrp="1"/>
          </p:cNvSpPr>
          <p:nvPr>
            <p:ph type="tbl" idx="1"/>
          </p:nvPr>
        </p:nvSpPr>
        <p:spPr>
          <a:xfrm>
            <a:off x="1066800" y="1752600"/>
            <a:ext cx="7620000" cy="4114800"/>
          </a:xfrm>
        </p:spPr>
        <p:txBody>
          <a:bodyPr/>
          <a:lstStyle/>
          <a:p>
            <a:pPr lvl="0"/>
            <a:endParaRPr lang="uk-UA" noProof="0" smtClean="0"/>
          </a:p>
        </p:txBody>
      </p:sp>
      <p:sp>
        <p:nvSpPr>
          <p:cNvPr id="4" name="Rectangle 1032"/>
          <p:cNvSpPr>
            <a:spLocks noGrp="1" noChangeArrowheads="1"/>
          </p:cNvSpPr>
          <p:nvPr>
            <p:ph type="dt" sz="half" idx="10"/>
          </p:nvPr>
        </p:nvSpPr>
        <p:spPr>
          <a:ln/>
        </p:spPr>
        <p:txBody>
          <a:bodyPr/>
          <a:lstStyle>
            <a:lvl1pPr>
              <a:defRPr/>
            </a:lvl1pPr>
          </a:lstStyle>
          <a:p>
            <a:pPr>
              <a:defRPr/>
            </a:pPr>
            <a:fld id="{3881BEC6-CF47-4AA4-B4A2-8BCDD18D3AC5}" type="datetime1">
              <a:rPr lang="ru-RU" altLang="uk-UA"/>
              <a:pPr>
                <a:defRPr/>
              </a:pPr>
              <a:t>20.03.2020</a:t>
            </a:fld>
            <a:endParaRPr lang="ru-RU" altLang="uk-UA"/>
          </a:p>
        </p:txBody>
      </p:sp>
      <p:sp>
        <p:nvSpPr>
          <p:cNvPr id="5" name="Rectangle 1033"/>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1034"/>
          <p:cNvSpPr>
            <a:spLocks noGrp="1" noChangeArrowheads="1"/>
          </p:cNvSpPr>
          <p:nvPr>
            <p:ph type="sldNum" sz="quarter" idx="12"/>
          </p:nvPr>
        </p:nvSpPr>
        <p:spPr>
          <a:ln/>
        </p:spPr>
        <p:txBody>
          <a:bodyPr/>
          <a:lstStyle>
            <a:lvl1pPr>
              <a:defRPr/>
            </a:lvl1pPr>
          </a:lstStyle>
          <a:p>
            <a:pPr>
              <a:defRPr/>
            </a:pPr>
            <a:fld id="{98E0A9A6-5B39-407D-985C-90C880A2A8B6}" type="slidenum">
              <a:rPr lang="ru-RU" altLang="uk-UA"/>
              <a:pPr>
                <a:defRPr/>
              </a:pPr>
              <a:t>‹#›</a:t>
            </a:fld>
            <a:endParaRPr lang="ru-RU" altLang="uk-UA"/>
          </a:p>
        </p:txBody>
      </p:sp>
    </p:spTree>
    <p:extLst>
      <p:ext uri="{BB962C8B-B14F-4D97-AF65-F5344CB8AC3E}">
        <p14:creationId xmlns:p14="http://schemas.microsoft.com/office/powerpoint/2010/main" val="1129931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1066800" y="381000"/>
            <a:ext cx="7620000" cy="5486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3" name="Rectangle 1032"/>
          <p:cNvSpPr>
            <a:spLocks noGrp="1" noChangeArrowheads="1"/>
          </p:cNvSpPr>
          <p:nvPr>
            <p:ph type="dt" sz="half" idx="10"/>
          </p:nvPr>
        </p:nvSpPr>
        <p:spPr>
          <a:ln/>
        </p:spPr>
        <p:txBody>
          <a:bodyPr/>
          <a:lstStyle>
            <a:lvl1pPr>
              <a:defRPr/>
            </a:lvl1pPr>
          </a:lstStyle>
          <a:p>
            <a:pPr>
              <a:defRPr/>
            </a:pPr>
            <a:fld id="{EEFE8737-7FFA-48A1-AB84-0F04148658AE}" type="datetime1">
              <a:rPr lang="ru-RU" altLang="uk-UA"/>
              <a:pPr>
                <a:defRPr/>
              </a:pPr>
              <a:t>20.03.2020</a:t>
            </a:fld>
            <a:endParaRPr lang="ru-RU" altLang="uk-UA"/>
          </a:p>
        </p:txBody>
      </p:sp>
      <p:sp>
        <p:nvSpPr>
          <p:cNvPr id="4" name="Rectangle 1033"/>
          <p:cNvSpPr>
            <a:spLocks noGrp="1" noChangeArrowheads="1"/>
          </p:cNvSpPr>
          <p:nvPr>
            <p:ph type="ftr" sz="quarter" idx="11"/>
          </p:nvPr>
        </p:nvSpPr>
        <p:spPr>
          <a:ln/>
        </p:spPr>
        <p:txBody>
          <a:bodyPr/>
          <a:lstStyle>
            <a:lvl1pPr>
              <a:defRPr/>
            </a:lvl1pPr>
          </a:lstStyle>
          <a:p>
            <a:pPr>
              <a:defRPr/>
            </a:pPr>
            <a:endParaRPr lang="ru-RU" altLang="uk-UA"/>
          </a:p>
        </p:txBody>
      </p:sp>
      <p:sp>
        <p:nvSpPr>
          <p:cNvPr id="5" name="Rectangle 1034"/>
          <p:cNvSpPr>
            <a:spLocks noGrp="1" noChangeArrowheads="1"/>
          </p:cNvSpPr>
          <p:nvPr>
            <p:ph type="sldNum" sz="quarter" idx="12"/>
          </p:nvPr>
        </p:nvSpPr>
        <p:spPr>
          <a:ln/>
        </p:spPr>
        <p:txBody>
          <a:bodyPr/>
          <a:lstStyle>
            <a:lvl1pPr>
              <a:defRPr/>
            </a:lvl1pPr>
          </a:lstStyle>
          <a:p>
            <a:pPr>
              <a:defRPr/>
            </a:pPr>
            <a:fld id="{06D4599B-0070-4552-BB0C-9642C056C27D}" type="slidenum">
              <a:rPr lang="ru-RU" altLang="uk-UA"/>
              <a:pPr>
                <a:defRPr/>
              </a:pPr>
              <a:t>‹#›</a:t>
            </a:fld>
            <a:endParaRPr lang="ru-RU" altLang="uk-UA"/>
          </a:p>
        </p:txBody>
      </p:sp>
    </p:spTree>
    <p:extLst>
      <p:ext uri="{BB962C8B-B14F-4D97-AF65-F5344CB8AC3E}">
        <p14:creationId xmlns:p14="http://schemas.microsoft.com/office/powerpoint/2010/main" val="1991892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81000"/>
            <a:ext cx="7620000" cy="1143000"/>
          </a:xfrm>
        </p:spPr>
        <p:txBody>
          <a:bodyPr/>
          <a:lstStyle/>
          <a:p>
            <a:r>
              <a:rPr lang="ru-RU" smtClean="0"/>
              <a:t>Образец заголовка</a:t>
            </a:r>
            <a:endParaRPr lang="uk-UA"/>
          </a:p>
        </p:txBody>
      </p:sp>
      <p:sp>
        <p:nvSpPr>
          <p:cNvPr id="3" name="Объект 2"/>
          <p:cNvSpPr>
            <a:spLocks noGrp="1"/>
          </p:cNvSpPr>
          <p:nvPr>
            <p:ph sz="half" idx="1"/>
          </p:nvPr>
        </p:nvSpPr>
        <p:spPr>
          <a:xfrm>
            <a:off x="1066800" y="1752600"/>
            <a:ext cx="762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1066800" y="3886200"/>
            <a:ext cx="762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1032"/>
          <p:cNvSpPr>
            <a:spLocks noGrp="1" noChangeArrowheads="1"/>
          </p:cNvSpPr>
          <p:nvPr>
            <p:ph type="dt" sz="half" idx="10"/>
          </p:nvPr>
        </p:nvSpPr>
        <p:spPr>
          <a:ln/>
        </p:spPr>
        <p:txBody>
          <a:bodyPr/>
          <a:lstStyle>
            <a:lvl1pPr>
              <a:defRPr/>
            </a:lvl1pPr>
          </a:lstStyle>
          <a:p>
            <a:pPr>
              <a:defRPr/>
            </a:pPr>
            <a:fld id="{6BBBE0F6-1426-45EB-AC1A-5F6FC91F0A2E}" type="datetime1">
              <a:rPr lang="ru-RU" altLang="uk-UA"/>
              <a:pPr>
                <a:defRPr/>
              </a:pPr>
              <a:t>20.03.2020</a:t>
            </a:fld>
            <a:endParaRPr lang="ru-RU" altLang="uk-UA"/>
          </a:p>
        </p:txBody>
      </p:sp>
      <p:sp>
        <p:nvSpPr>
          <p:cNvPr id="6" name="Rectangle 1033"/>
          <p:cNvSpPr>
            <a:spLocks noGrp="1" noChangeArrowheads="1"/>
          </p:cNvSpPr>
          <p:nvPr>
            <p:ph type="ftr" sz="quarter" idx="11"/>
          </p:nvPr>
        </p:nvSpPr>
        <p:spPr>
          <a:ln/>
        </p:spPr>
        <p:txBody>
          <a:bodyPr/>
          <a:lstStyle>
            <a:lvl1pPr>
              <a:defRPr/>
            </a:lvl1pPr>
          </a:lstStyle>
          <a:p>
            <a:pPr>
              <a:defRPr/>
            </a:pPr>
            <a:endParaRPr lang="ru-RU" altLang="uk-UA"/>
          </a:p>
        </p:txBody>
      </p:sp>
      <p:sp>
        <p:nvSpPr>
          <p:cNvPr id="7" name="Rectangle 1034"/>
          <p:cNvSpPr>
            <a:spLocks noGrp="1" noChangeArrowheads="1"/>
          </p:cNvSpPr>
          <p:nvPr>
            <p:ph type="sldNum" sz="quarter" idx="12"/>
          </p:nvPr>
        </p:nvSpPr>
        <p:spPr>
          <a:ln/>
        </p:spPr>
        <p:txBody>
          <a:bodyPr/>
          <a:lstStyle>
            <a:lvl1pPr>
              <a:defRPr/>
            </a:lvl1pPr>
          </a:lstStyle>
          <a:p>
            <a:pPr>
              <a:defRPr/>
            </a:pPr>
            <a:fld id="{3CA94D6C-266D-49A8-BA15-B6555284CDD6}" type="slidenum">
              <a:rPr lang="ru-RU" altLang="uk-UA"/>
              <a:pPr>
                <a:defRPr/>
              </a:pPr>
              <a:t>‹#›</a:t>
            </a:fld>
            <a:endParaRPr lang="ru-RU" altLang="uk-UA"/>
          </a:p>
        </p:txBody>
      </p:sp>
    </p:spTree>
    <p:extLst>
      <p:ext uri="{BB962C8B-B14F-4D97-AF65-F5344CB8AC3E}">
        <p14:creationId xmlns:p14="http://schemas.microsoft.com/office/powerpoint/2010/main" val="160398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032"/>
          <p:cNvSpPr>
            <a:spLocks noGrp="1" noChangeArrowheads="1"/>
          </p:cNvSpPr>
          <p:nvPr>
            <p:ph type="dt" sz="half" idx="10"/>
          </p:nvPr>
        </p:nvSpPr>
        <p:spPr>
          <a:ln/>
        </p:spPr>
        <p:txBody>
          <a:bodyPr/>
          <a:lstStyle>
            <a:lvl1pPr>
              <a:defRPr/>
            </a:lvl1pPr>
          </a:lstStyle>
          <a:p>
            <a:pPr>
              <a:defRPr/>
            </a:pPr>
            <a:fld id="{E8BB03FC-08FF-4991-8D13-9F84F6DA1ED0}" type="datetime1">
              <a:rPr lang="ru-RU" altLang="uk-UA"/>
              <a:pPr>
                <a:defRPr/>
              </a:pPr>
              <a:t>20.03.2020</a:t>
            </a:fld>
            <a:endParaRPr lang="ru-RU" altLang="uk-UA"/>
          </a:p>
        </p:txBody>
      </p:sp>
      <p:sp>
        <p:nvSpPr>
          <p:cNvPr id="5" name="Rectangle 1033"/>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1034"/>
          <p:cNvSpPr>
            <a:spLocks noGrp="1" noChangeArrowheads="1"/>
          </p:cNvSpPr>
          <p:nvPr>
            <p:ph type="sldNum" sz="quarter" idx="12"/>
          </p:nvPr>
        </p:nvSpPr>
        <p:spPr>
          <a:ln/>
        </p:spPr>
        <p:txBody>
          <a:bodyPr/>
          <a:lstStyle>
            <a:lvl1pPr>
              <a:defRPr/>
            </a:lvl1pPr>
          </a:lstStyle>
          <a:p>
            <a:pPr>
              <a:defRPr/>
            </a:pPr>
            <a:fld id="{B5F23FF2-DE93-4413-B762-0B8FEC429352}" type="slidenum">
              <a:rPr lang="ru-RU" altLang="uk-UA"/>
              <a:pPr>
                <a:defRPr/>
              </a:pPr>
              <a:t>‹#›</a:t>
            </a:fld>
            <a:endParaRPr lang="ru-RU" altLang="uk-UA"/>
          </a:p>
        </p:txBody>
      </p:sp>
    </p:spTree>
    <p:extLst>
      <p:ext uri="{BB962C8B-B14F-4D97-AF65-F5344CB8AC3E}">
        <p14:creationId xmlns:p14="http://schemas.microsoft.com/office/powerpoint/2010/main" val="281447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1032"/>
          <p:cNvSpPr>
            <a:spLocks noGrp="1" noChangeArrowheads="1"/>
          </p:cNvSpPr>
          <p:nvPr>
            <p:ph type="dt" sz="half" idx="10"/>
          </p:nvPr>
        </p:nvSpPr>
        <p:spPr>
          <a:ln/>
        </p:spPr>
        <p:txBody>
          <a:bodyPr/>
          <a:lstStyle>
            <a:lvl1pPr>
              <a:defRPr/>
            </a:lvl1pPr>
          </a:lstStyle>
          <a:p>
            <a:pPr>
              <a:defRPr/>
            </a:pPr>
            <a:fld id="{63BF424B-1BF2-496B-B8CD-7B9DD2058340}" type="datetime1">
              <a:rPr lang="ru-RU" altLang="uk-UA"/>
              <a:pPr>
                <a:defRPr/>
              </a:pPr>
              <a:t>20.03.2020</a:t>
            </a:fld>
            <a:endParaRPr lang="ru-RU" altLang="uk-UA"/>
          </a:p>
        </p:txBody>
      </p:sp>
      <p:sp>
        <p:nvSpPr>
          <p:cNvPr id="5" name="Rectangle 1033"/>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1034"/>
          <p:cNvSpPr>
            <a:spLocks noGrp="1" noChangeArrowheads="1"/>
          </p:cNvSpPr>
          <p:nvPr>
            <p:ph type="sldNum" sz="quarter" idx="12"/>
          </p:nvPr>
        </p:nvSpPr>
        <p:spPr>
          <a:ln/>
        </p:spPr>
        <p:txBody>
          <a:bodyPr/>
          <a:lstStyle>
            <a:lvl1pPr>
              <a:defRPr/>
            </a:lvl1pPr>
          </a:lstStyle>
          <a:p>
            <a:pPr>
              <a:defRPr/>
            </a:pPr>
            <a:fld id="{9F49EDDA-E672-42E4-809A-0464FDB9955D}" type="slidenum">
              <a:rPr lang="ru-RU" altLang="uk-UA"/>
              <a:pPr>
                <a:defRPr/>
              </a:pPr>
              <a:t>‹#›</a:t>
            </a:fld>
            <a:endParaRPr lang="ru-RU" altLang="uk-UA"/>
          </a:p>
        </p:txBody>
      </p:sp>
    </p:spTree>
    <p:extLst>
      <p:ext uri="{BB962C8B-B14F-4D97-AF65-F5344CB8AC3E}">
        <p14:creationId xmlns:p14="http://schemas.microsoft.com/office/powerpoint/2010/main" val="318279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1066800" y="1752600"/>
            <a:ext cx="3733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953000" y="1752600"/>
            <a:ext cx="3733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1032"/>
          <p:cNvSpPr>
            <a:spLocks noGrp="1" noChangeArrowheads="1"/>
          </p:cNvSpPr>
          <p:nvPr>
            <p:ph type="dt" sz="half" idx="10"/>
          </p:nvPr>
        </p:nvSpPr>
        <p:spPr>
          <a:ln/>
        </p:spPr>
        <p:txBody>
          <a:bodyPr/>
          <a:lstStyle>
            <a:lvl1pPr>
              <a:defRPr/>
            </a:lvl1pPr>
          </a:lstStyle>
          <a:p>
            <a:pPr>
              <a:defRPr/>
            </a:pPr>
            <a:fld id="{8ECA867A-0BB4-441E-B6BE-6FA30F4767A7}" type="datetime1">
              <a:rPr lang="ru-RU" altLang="uk-UA"/>
              <a:pPr>
                <a:defRPr/>
              </a:pPr>
              <a:t>20.03.2020</a:t>
            </a:fld>
            <a:endParaRPr lang="ru-RU" altLang="uk-UA"/>
          </a:p>
        </p:txBody>
      </p:sp>
      <p:sp>
        <p:nvSpPr>
          <p:cNvPr id="6" name="Rectangle 1033"/>
          <p:cNvSpPr>
            <a:spLocks noGrp="1" noChangeArrowheads="1"/>
          </p:cNvSpPr>
          <p:nvPr>
            <p:ph type="ftr" sz="quarter" idx="11"/>
          </p:nvPr>
        </p:nvSpPr>
        <p:spPr>
          <a:ln/>
        </p:spPr>
        <p:txBody>
          <a:bodyPr/>
          <a:lstStyle>
            <a:lvl1pPr>
              <a:defRPr/>
            </a:lvl1pPr>
          </a:lstStyle>
          <a:p>
            <a:pPr>
              <a:defRPr/>
            </a:pPr>
            <a:endParaRPr lang="ru-RU" altLang="uk-UA"/>
          </a:p>
        </p:txBody>
      </p:sp>
      <p:sp>
        <p:nvSpPr>
          <p:cNvPr id="7" name="Rectangle 1034"/>
          <p:cNvSpPr>
            <a:spLocks noGrp="1" noChangeArrowheads="1"/>
          </p:cNvSpPr>
          <p:nvPr>
            <p:ph type="sldNum" sz="quarter" idx="12"/>
          </p:nvPr>
        </p:nvSpPr>
        <p:spPr>
          <a:ln/>
        </p:spPr>
        <p:txBody>
          <a:bodyPr/>
          <a:lstStyle>
            <a:lvl1pPr>
              <a:defRPr/>
            </a:lvl1pPr>
          </a:lstStyle>
          <a:p>
            <a:pPr>
              <a:defRPr/>
            </a:pPr>
            <a:fld id="{0A59B434-25FC-47A0-9D63-7BD8588A465D}" type="slidenum">
              <a:rPr lang="ru-RU" altLang="uk-UA"/>
              <a:pPr>
                <a:defRPr/>
              </a:pPr>
              <a:t>‹#›</a:t>
            </a:fld>
            <a:endParaRPr lang="ru-RU" altLang="uk-UA"/>
          </a:p>
        </p:txBody>
      </p:sp>
    </p:spTree>
    <p:extLst>
      <p:ext uri="{BB962C8B-B14F-4D97-AF65-F5344CB8AC3E}">
        <p14:creationId xmlns:p14="http://schemas.microsoft.com/office/powerpoint/2010/main" val="366385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1032"/>
          <p:cNvSpPr>
            <a:spLocks noGrp="1" noChangeArrowheads="1"/>
          </p:cNvSpPr>
          <p:nvPr>
            <p:ph type="dt" sz="half" idx="10"/>
          </p:nvPr>
        </p:nvSpPr>
        <p:spPr>
          <a:ln/>
        </p:spPr>
        <p:txBody>
          <a:bodyPr/>
          <a:lstStyle>
            <a:lvl1pPr>
              <a:defRPr/>
            </a:lvl1pPr>
          </a:lstStyle>
          <a:p>
            <a:pPr>
              <a:defRPr/>
            </a:pPr>
            <a:fld id="{54C16EDE-B5B2-42B6-A556-793F93FE1AFE}" type="datetime1">
              <a:rPr lang="ru-RU" altLang="uk-UA"/>
              <a:pPr>
                <a:defRPr/>
              </a:pPr>
              <a:t>20.03.2020</a:t>
            </a:fld>
            <a:endParaRPr lang="ru-RU" altLang="uk-UA"/>
          </a:p>
        </p:txBody>
      </p:sp>
      <p:sp>
        <p:nvSpPr>
          <p:cNvPr id="8" name="Rectangle 1033"/>
          <p:cNvSpPr>
            <a:spLocks noGrp="1" noChangeArrowheads="1"/>
          </p:cNvSpPr>
          <p:nvPr>
            <p:ph type="ftr" sz="quarter" idx="11"/>
          </p:nvPr>
        </p:nvSpPr>
        <p:spPr>
          <a:ln/>
        </p:spPr>
        <p:txBody>
          <a:bodyPr/>
          <a:lstStyle>
            <a:lvl1pPr>
              <a:defRPr/>
            </a:lvl1pPr>
          </a:lstStyle>
          <a:p>
            <a:pPr>
              <a:defRPr/>
            </a:pPr>
            <a:endParaRPr lang="ru-RU" altLang="uk-UA"/>
          </a:p>
        </p:txBody>
      </p:sp>
      <p:sp>
        <p:nvSpPr>
          <p:cNvPr id="9" name="Rectangle 1034"/>
          <p:cNvSpPr>
            <a:spLocks noGrp="1" noChangeArrowheads="1"/>
          </p:cNvSpPr>
          <p:nvPr>
            <p:ph type="sldNum" sz="quarter" idx="12"/>
          </p:nvPr>
        </p:nvSpPr>
        <p:spPr>
          <a:ln/>
        </p:spPr>
        <p:txBody>
          <a:bodyPr/>
          <a:lstStyle>
            <a:lvl1pPr>
              <a:defRPr/>
            </a:lvl1pPr>
          </a:lstStyle>
          <a:p>
            <a:pPr>
              <a:defRPr/>
            </a:pPr>
            <a:fld id="{617E7760-31A9-47F6-A44E-7FF9711E8196}" type="slidenum">
              <a:rPr lang="ru-RU" altLang="uk-UA"/>
              <a:pPr>
                <a:defRPr/>
              </a:pPr>
              <a:t>‹#›</a:t>
            </a:fld>
            <a:endParaRPr lang="ru-RU" altLang="uk-UA"/>
          </a:p>
        </p:txBody>
      </p:sp>
    </p:spTree>
    <p:extLst>
      <p:ext uri="{BB962C8B-B14F-4D97-AF65-F5344CB8AC3E}">
        <p14:creationId xmlns:p14="http://schemas.microsoft.com/office/powerpoint/2010/main" val="157825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1032"/>
          <p:cNvSpPr>
            <a:spLocks noGrp="1" noChangeArrowheads="1"/>
          </p:cNvSpPr>
          <p:nvPr>
            <p:ph type="dt" sz="half" idx="10"/>
          </p:nvPr>
        </p:nvSpPr>
        <p:spPr>
          <a:ln/>
        </p:spPr>
        <p:txBody>
          <a:bodyPr/>
          <a:lstStyle>
            <a:lvl1pPr>
              <a:defRPr/>
            </a:lvl1pPr>
          </a:lstStyle>
          <a:p>
            <a:pPr>
              <a:defRPr/>
            </a:pPr>
            <a:fld id="{50A175AF-F658-4062-B5DC-1D0FA0EDE20F}" type="datetime1">
              <a:rPr lang="ru-RU" altLang="uk-UA"/>
              <a:pPr>
                <a:defRPr/>
              </a:pPr>
              <a:t>20.03.2020</a:t>
            </a:fld>
            <a:endParaRPr lang="ru-RU" altLang="uk-UA"/>
          </a:p>
        </p:txBody>
      </p:sp>
      <p:sp>
        <p:nvSpPr>
          <p:cNvPr id="4" name="Rectangle 1033"/>
          <p:cNvSpPr>
            <a:spLocks noGrp="1" noChangeArrowheads="1"/>
          </p:cNvSpPr>
          <p:nvPr>
            <p:ph type="ftr" sz="quarter" idx="11"/>
          </p:nvPr>
        </p:nvSpPr>
        <p:spPr>
          <a:ln/>
        </p:spPr>
        <p:txBody>
          <a:bodyPr/>
          <a:lstStyle>
            <a:lvl1pPr>
              <a:defRPr/>
            </a:lvl1pPr>
          </a:lstStyle>
          <a:p>
            <a:pPr>
              <a:defRPr/>
            </a:pPr>
            <a:endParaRPr lang="ru-RU" altLang="uk-UA"/>
          </a:p>
        </p:txBody>
      </p:sp>
      <p:sp>
        <p:nvSpPr>
          <p:cNvPr id="5" name="Rectangle 1034"/>
          <p:cNvSpPr>
            <a:spLocks noGrp="1" noChangeArrowheads="1"/>
          </p:cNvSpPr>
          <p:nvPr>
            <p:ph type="sldNum" sz="quarter" idx="12"/>
          </p:nvPr>
        </p:nvSpPr>
        <p:spPr>
          <a:ln/>
        </p:spPr>
        <p:txBody>
          <a:bodyPr/>
          <a:lstStyle>
            <a:lvl1pPr>
              <a:defRPr/>
            </a:lvl1pPr>
          </a:lstStyle>
          <a:p>
            <a:pPr>
              <a:defRPr/>
            </a:pPr>
            <a:fld id="{DC17DEB7-D355-422F-A1BD-411E066D298D}" type="slidenum">
              <a:rPr lang="ru-RU" altLang="uk-UA"/>
              <a:pPr>
                <a:defRPr/>
              </a:pPr>
              <a:t>‹#›</a:t>
            </a:fld>
            <a:endParaRPr lang="ru-RU" altLang="uk-UA"/>
          </a:p>
        </p:txBody>
      </p:sp>
    </p:spTree>
    <p:extLst>
      <p:ext uri="{BB962C8B-B14F-4D97-AF65-F5344CB8AC3E}">
        <p14:creationId xmlns:p14="http://schemas.microsoft.com/office/powerpoint/2010/main" val="370097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a:ln/>
        </p:spPr>
        <p:txBody>
          <a:bodyPr/>
          <a:lstStyle>
            <a:lvl1pPr>
              <a:defRPr/>
            </a:lvl1pPr>
          </a:lstStyle>
          <a:p>
            <a:pPr>
              <a:defRPr/>
            </a:pPr>
            <a:fld id="{C3036B9D-94A3-41BF-BFBA-FEFB540C2BCE}" type="datetime1">
              <a:rPr lang="ru-RU" altLang="uk-UA"/>
              <a:pPr>
                <a:defRPr/>
              </a:pPr>
              <a:t>20.03.2020</a:t>
            </a:fld>
            <a:endParaRPr lang="ru-RU" altLang="uk-UA"/>
          </a:p>
        </p:txBody>
      </p:sp>
      <p:sp>
        <p:nvSpPr>
          <p:cNvPr id="3" name="Rectangle 1033"/>
          <p:cNvSpPr>
            <a:spLocks noGrp="1" noChangeArrowheads="1"/>
          </p:cNvSpPr>
          <p:nvPr>
            <p:ph type="ftr" sz="quarter" idx="11"/>
          </p:nvPr>
        </p:nvSpPr>
        <p:spPr>
          <a:ln/>
        </p:spPr>
        <p:txBody>
          <a:bodyPr/>
          <a:lstStyle>
            <a:lvl1pPr>
              <a:defRPr/>
            </a:lvl1pPr>
          </a:lstStyle>
          <a:p>
            <a:pPr>
              <a:defRPr/>
            </a:pPr>
            <a:endParaRPr lang="ru-RU" altLang="uk-UA"/>
          </a:p>
        </p:txBody>
      </p:sp>
      <p:sp>
        <p:nvSpPr>
          <p:cNvPr id="4" name="Rectangle 1034"/>
          <p:cNvSpPr>
            <a:spLocks noGrp="1" noChangeArrowheads="1"/>
          </p:cNvSpPr>
          <p:nvPr>
            <p:ph type="sldNum" sz="quarter" idx="12"/>
          </p:nvPr>
        </p:nvSpPr>
        <p:spPr>
          <a:ln/>
        </p:spPr>
        <p:txBody>
          <a:bodyPr/>
          <a:lstStyle>
            <a:lvl1pPr>
              <a:defRPr/>
            </a:lvl1pPr>
          </a:lstStyle>
          <a:p>
            <a:pPr>
              <a:defRPr/>
            </a:pPr>
            <a:fld id="{30A00527-1D3F-49A4-A07B-43950C78B4C1}" type="slidenum">
              <a:rPr lang="ru-RU" altLang="uk-UA"/>
              <a:pPr>
                <a:defRPr/>
              </a:pPr>
              <a:t>‹#›</a:t>
            </a:fld>
            <a:endParaRPr lang="ru-RU" altLang="uk-UA"/>
          </a:p>
        </p:txBody>
      </p:sp>
    </p:spTree>
    <p:extLst>
      <p:ext uri="{BB962C8B-B14F-4D97-AF65-F5344CB8AC3E}">
        <p14:creationId xmlns:p14="http://schemas.microsoft.com/office/powerpoint/2010/main" val="4137605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032"/>
          <p:cNvSpPr>
            <a:spLocks noGrp="1" noChangeArrowheads="1"/>
          </p:cNvSpPr>
          <p:nvPr>
            <p:ph type="dt" sz="half" idx="10"/>
          </p:nvPr>
        </p:nvSpPr>
        <p:spPr>
          <a:ln/>
        </p:spPr>
        <p:txBody>
          <a:bodyPr/>
          <a:lstStyle>
            <a:lvl1pPr>
              <a:defRPr/>
            </a:lvl1pPr>
          </a:lstStyle>
          <a:p>
            <a:pPr>
              <a:defRPr/>
            </a:pPr>
            <a:fld id="{E326D5FB-4716-40FD-8117-1B64EEB99779}" type="datetime1">
              <a:rPr lang="ru-RU" altLang="uk-UA"/>
              <a:pPr>
                <a:defRPr/>
              </a:pPr>
              <a:t>20.03.2020</a:t>
            </a:fld>
            <a:endParaRPr lang="ru-RU" altLang="uk-UA"/>
          </a:p>
        </p:txBody>
      </p:sp>
      <p:sp>
        <p:nvSpPr>
          <p:cNvPr id="6" name="Rectangle 1033"/>
          <p:cNvSpPr>
            <a:spLocks noGrp="1" noChangeArrowheads="1"/>
          </p:cNvSpPr>
          <p:nvPr>
            <p:ph type="ftr" sz="quarter" idx="11"/>
          </p:nvPr>
        </p:nvSpPr>
        <p:spPr>
          <a:ln/>
        </p:spPr>
        <p:txBody>
          <a:bodyPr/>
          <a:lstStyle>
            <a:lvl1pPr>
              <a:defRPr/>
            </a:lvl1pPr>
          </a:lstStyle>
          <a:p>
            <a:pPr>
              <a:defRPr/>
            </a:pPr>
            <a:endParaRPr lang="ru-RU" altLang="uk-UA"/>
          </a:p>
        </p:txBody>
      </p:sp>
      <p:sp>
        <p:nvSpPr>
          <p:cNvPr id="7" name="Rectangle 1034"/>
          <p:cNvSpPr>
            <a:spLocks noGrp="1" noChangeArrowheads="1"/>
          </p:cNvSpPr>
          <p:nvPr>
            <p:ph type="sldNum" sz="quarter" idx="12"/>
          </p:nvPr>
        </p:nvSpPr>
        <p:spPr>
          <a:ln/>
        </p:spPr>
        <p:txBody>
          <a:bodyPr/>
          <a:lstStyle>
            <a:lvl1pPr>
              <a:defRPr/>
            </a:lvl1pPr>
          </a:lstStyle>
          <a:p>
            <a:pPr>
              <a:defRPr/>
            </a:pPr>
            <a:fld id="{D01B2FDE-B624-47B3-97D7-308113485BD3}" type="slidenum">
              <a:rPr lang="ru-RU" altLang="uk-UA"/>
              <a:pPr>
                <a:defRPr/>
              </a:pPr>
              <a:t>‹#›</a:t>
            </a:fld>
            <a:endParaRPr lang="ru-RU" altLang="uk-UA"/>
          </a:p>
        </p:txBody>
      </p:sp>
    </p:spTree>
    <p:extLst>
      <p:ext uri="{BB962C8B-B14F-4D97-AF65-F5344CB8AC3E}">
        <p14:creationId xmlns:p14="http://schemas.microsoft.com/office/powerpoint/2010/main" val="55456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032"/>
          <p:cNvSpPr>
            <a:spLocks noGrp="1" noChangeArrowheads="1"/>
          </p:cNvSpPr>
          <p:nvPr>
            <p:ph type="dt" sz="half" idx="10"/>
          </p:nvPr>
        </p:nvSpPr>
        <p:spPr>
          <a:ln/>
        </p:spPr>
        <p:txBody>
          <a:bodyPr/>
          <a:lstStyle>
            <a:lvl1pPr>
              <a:defRPr/>
            </a:lvl1pPr>
          </a:lstStyle>
          <a:p>
            <a:pPr>
              <a:defRPr/>
            </a:pPr>
            <a:fld id="{D415B426-DC6E-42D8-AF60-17CC335F3AB0}" type="datetime1">
              <a:rPr lang="ru-RU" altLang="uk-UA"/>
              <a:pPr>
                <a:defRPr/>
              </a:pPr>
              <a:t>20.03.2020</a:t>
            </a:fld>
            <a:endParaRPr lang="ru-RU" altLang="uk-UA"/>
          </a:p>
        </p:txBody>
      </p:sp>
      <p:sp>
        <p:nvSpPr>
          <p:cNvPr id="6" name="Rectangle 1033"/>
          <p:cNvSpPr>
            <a:spLocks noGrp="1" noChangeArrowheads="1"/>
          </p:cNvSpPr>
          <p:nvPr>
            <p:ph type="ftr" sz="quarter" idx="11"/>
          </p:nvPr>
        </p:nvSpPr>
        <p:spPr>
          <a:ln/>
        </p:spPr>
        <p:txBody>
          <a:bodyPr/>
          <a:lstStyle>
            <a:lvl1pPr>
              <a:defRPr/>
            </a:lvl1pPr>
          </a:lstStyle>
          <a:p>
            <a:pPr>
              <a:defRPr/>
            </a:pPr>
            <a:endParaRPr lang="ru-RU" altLang="uk-UA"/>
          </a:p>
        </p:txBody>
      </p:sp>
      <p:sp>
        <p:nvSpPr>
          <p:cNvPr id="7" name="Rectangle 1034"/>
          <p:cNvSpPr>
            <a:spLocks noGrp="1" noChangeArrowheads="1"/>
          </p:cNvSpPr>
          <p:nvPr>
            <p:ph type="sldNum" sz="quarter" idx="12"/>
          </p:nvPr>
        </p:nvSpPr>
        <p:spPr>
          <a:ln/>
        </p:spPr>
        <p:txBody>
          <a:bodyPr/>
          <a:lstStyle>
            <a:lvl1pPr>
              <a:defRPr/>
            </a:lvl1pPr>
          </a:lstStyle>
          <a:p>
            <a:pPr>
              <a:defRPr/>
            </a:pPr>
            <a:fld id="{9CE55673-9E79-4104-83EA-5EBE6C01FFDA}" type="slidenum">
              <a:rPr lang="ru-RU" altLang="uk-UA"/>
              <a:pPr>
                <a:defRPr/>
              </a:pPr>
              <a:t>‹#›</a:t>
            </a:fld>
            <a:endParaRPr lang="ru-RU" altLang="uk-UA"/>
          </a:p>
        </p:txBody>
      </p:sp>
    </p:spTree>
    <p:extLst>
      <p:ext uri="{BB962C8B-B14F-4D97-AF65-F5344CB8AC3E}">
        <p14:creationId xmlns:p14="http://schemas.microsoft.com/office/powerpoint/2010/main" val="203553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1026"/>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uk-UA" altLang="uk-UA" smtClean="0"/>
          </a:p>
        </p:txBody>
      </p:sp>
      <p:sp>
        <p:nvSpPr>
          <p:cNvPr id="1027" name="Line 1027"/>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uk-UA"/>
          </a:p>
        </p:txBody>
      </p:sp>
      <p:pic>
        <p:nvPicPr>
          <p:cNvPr id="1028" name="Picture 1028" descr="minispir"/>
          <p:cNvPicPr>
            <a:picLocks noChangeAspect="1" noChangeArrowheads="1"/>
          </p:cNvPicPr>
          <p:nvPr/>
        </p:nvPicPr>
        <p:blipFill>
          <a:blip r:embed="rId16">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29" descr="minispir"/>
          <p:cNvPicPr>
            <a:picLocks noChangeAspect="1" noChangeArrowheads="1"/>
          </p:cNvPicPr>
          <p:nvPr/>
        </p:nvPicPr>
        <p:blipFill>
          <a:blip r:embed="rId16">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030"/>
          <p:cNvSpPr>
            <a:spLocks noGrp="1" noChangeArrowheads="1"/>
          </p:cNvSpPr>
          <p:nvPr>
            <p:ph type="title"/>
          </p:nvPr>
        </p:nvSpPr>
        <p:spPr bwMode="auto">
          <a:xfrm>
            <a:off x="1066800" y="381000"/>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31" name="Rectangle 1031"/>
          <p:cNvSpPr>
            <a:spLocks noGrp="1" noChangeArrowheads="1"/>
          </p:cNvSpPr>
          <p:nvPr>
            <p:ph type="body" idx="1"/>
          </p:nvPr>
        </p:nvSpPr>
        <p:spPr bwMode="auto">
          <a:xfrm>
            <a:off x="1066800" y="17526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10248" name="Rectangle 1032"/>
          <p:cNvSpPr>
            <a:spLocks noGrp="1" noChangeArrowheads="1"/>
          </p:cNvSpPr>
          <p:nvPr>
            <p:ph type="dt" sz="half" idx="2"/>
          </p:nvPr>
        </p:nvSpPr>
        <p:spPr bwMode="auto">
          <a:xfrm>
            <a:off x="10144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FBB32508-34F1-4BA2-BA37-30E028FDDB4C}" type="datetime1">
              <a:rPr lang="ru-RU" altLang="uk-UA"/>
              <a:pPr>
                <a:defRPr/>
              </a:pPr>
              <a:t>20.03.2020</a:t>
            </a:fld>
            <a:endParaRPr lang="ru-RU" altLang="uk-UA"/>
          </a:p>
        </p:txBody>
      </p:sp>
      <p:sp>
        <p:nvSpPr>
          <p:cNvPr id="10249" name="Rectangle 1033"/>
          <p:cNvSpPr>
            <a:spLocks noGrp="1" noChangeArrowheads="1"/>
          </p:cNvSpPr>
          <p:nvPr>
            <p:ph type="ftr" sz="quarter" idx="3"/>
          </p:nvPr>
        </p:nvSpPr>
        <p:spPr bwMode="auto">
          <a:xfrm>
            <a:off x="3452813" y="61071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ltLang="uk-UA"/>
          </a:p>
        </p:txBody>
      </p:sp>
      <p:sp>
        <p:nvSpPr>
          <p:cNvPr id="10250" name="Rectangle 1034"/>
          <p:cNvSpPr>
            <a:spLocks noGrp="1" noChangeArrowheads="1"/>
          </p:cNvSpPr>
          <p:nvPr>
            <p:ph type="sldNum" sz="quarter" idx="4"/>
          </p:nvPr>
        </p:nvSpPr>
        <p:spPr bwMode="auto">
          <a:xfrm>
            <a:off x="68818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3F2DB2E-063F-4217-B2D3-3BCE7C31D40A}" type="slidenum">
              <a:rPr lang="ru-RU" altLang="uk-UA"/>
              <a:pPr>
                <a:defRPr/>
              </a:pPr>
              <a:t>‹#›</a:t>
            </a:fld>
            <a:endParaRPr lang="ru-RU" altLang="uk-UA"/>
          </a:p>
        </p:txBody>
      </p:sp>
    </p:spTree>
  </p:cSld>
  <p:clrMap bg1="lt1" tx1="dk1" bg2="lt2" tx2="dk2" accent1="accent1" accent2="accent2" accent3="accent3" accent4="accent4" accent5="accent5" accent6="accent6" hlink="hlink" folHlink="folHlink"/>
  <p:sldLayoutIdLst>
    <p:sldLayoutId id="2147483697"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hdr="0" ft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3" y="1196975"/>
            <a:ext cx="7772400" cy="2819400"/>
          </a:xfrm>
        </p:spPr>
        <p:txBody>
          <a:bodyPr/>
          <a:lstStyle/>
          <a:p>
            <a:pPr eaLnBrk="1" hangingPunct="1"/>
            <a:r>
              <a:rPr lang="uk-UA" altLang="uk-UA" sz="6000" dirty="0" smtClean="0"/>
              <a:t>Роль електронних медійних засобів у житті людини</a:t>
            </a:r>
            <a:r>
              <a:rPr lang="uk-UA" altLang="uk-UA" sz="7200" dirty="0" smtClean="0"/>
              <a:t/>
            </a:r>
            <a:br>
              <a:rPr lang="uk-UA" altLang="uk-UA" sz="7200" dirty="0" smtClean="0"/>
            </a:br>
            <a:endParaRPr lang="uk-UA" altLang="uk-UA" sz="7200" dirty="0" smtClean="0"/>
          </a:p>
        </p:txBody>
      </p:sp>
      <p:pic>
        <p:nvPicPr>
          <p:cNvPr id="4099"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3429000"/>
            <a:ext cx="542925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00113" y="115888"/>
            <a:ext cx="7343775" cy="708025"/>
          </a:xfrm>
          <a:prstGeom prst="rect">
            <a:avLst/>
          </a:prstGeom>
          <a:noFill/>
        </p:spPr>
        <p:txBody>
          <a:bodyPr>
            <a:spAutoFit/>
          </a:bodyPr>
          <a:lstStyle/>
          <a:p>
            <a:pPr algn="ctr">
              <a:defRPr/>
            </a:pPr>
            <a:r>
              <a:rPr lang="uk-UA" sz="4000" b="1" dirty="0">
                <a:solidFill>
                  <a:srgbClr val="663300"/>
                </a:solidFill>
                <a:effectLst>
                  <a:outerShdw blurRad="38100" dist="38100" dir="2700000" algn="tl">
                    <a:srgbClr val="000000">
                      <a:alpha val="43137"/>
                    </a:srgbClr>
                  </a:outerShdw>
                </a:effectLst>
              </a:rPr>
              <a:t>Урок 31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extLst>
          </p:cNvPr>
          <p:cNvSpPr txBox="1"/>
          <p:nvPr/>
        </p:nvSpPr>
        <p:spPr>
          <a:xfrm>
            <a:off x="1052513" y="615950"/>
            <a:ext cx="7705725" cy="1938338"/>
          </a:xfrm>
          <a:prstGeom prst="rect">
            <a:avLst/>
          </a:prstGeom>
          <a:solidFill>
            <a:srgbClr val="FFCC99"/>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2000" b="1" i="1" kern="0" dirty="0"/>
              <a:t>В освіті</a:t>
            </a:r>
            <a:r>
              <a:rPr lang="uk-UA" sz="2000" i="1" kern="0" dirty="0"/>
              <a:t> можливість оперативно отримувати будь-яку інформацію змушує повністю змінювати підходи до навчального процесу. Якщо раніше людина мусила багато запам’ятовувати (наприклад, формули, факти), то зараз на перший план виходить уміння оперативно знаходити потрібну інформацію та критично її оцінювати. </a:t>
            </a:r>
          </a:p>
        </p:txBody>
      </p:sp>
      <p:pic>
        <p:nvPicPr>
          <p:cNvPr id="9" name="Picture 2" descr="ÐÐ¾Ð²âÑÐ·Ð°Ð½Ðµ Ð·Ð¾Ð±ÑÐ°Ð¶ÐµÐ½Ð½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4094163"/>
            <a:ext cx="61198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extLst>
          </p:cNvPr>
          <p:cNvSpPr txBox="1"/>
          <p:nvPr/>
        </p:nvSpPr>
        <p:spPr>
          <a:xfrm>
            <a:off x="1071563" y="2713038"/>
            <a:ext cx="7686675" cy="1323975"/>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p:spPr>
        <p:txBody>
          <a:bodyPr>
            <a:spAutoFit/>
          </a:bodyPr>
          <a:lstStyle/>
          <a:p>
            <a:pPr algn="ctr" eaLnBrk="1" hangingPunct="1">
              <a:defRPr/>
            </a:pPr>
            <a:r>
              <a:rPr lang="uk-UA" sz="2000" i="1" kern="0" dirty="0"/>
              <a:t>Зростає роль самоосвіти й дистанційного отримання освіти. Мультимедійні курси, як свідчать результати досліджень науковців, підвищують засвоєння та запам’ятовування навчального матеріалу принаймні на чверть.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extLst>
          </p:cNvPr>
          <p:cNvSpPr txBox="1"/>
          <p:nvPr/>
        </p:nvSpPr>
        <p:spPr>
          <a:xfrm>
            <a:off x="3059113" y="620713"/>
            <a:ext cx="5689600" cy="1631950"/>
          </a:xfrm>
          <a:prstGeom prst="rect">
            <a:avLst/>
          </a:prstGeom>
          <a:solidFill>
            <a:srgbClr val="FFFFCC"/>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2000" b="1" i="1" kern="0" dirty="0"/>
              <a:t>У торгівлі</a:t>
            </a:r>
            <a:r>
              <a:rPr lang="uk-UA" sz="2000" i="1" kern="0" dirty="0"/>
              <a:t> значно розширились можливості рекламування товарів: в Інтернеті між продавцями точиться змагання за покупця. Багато покупок люди здійснюють, не виходячи з дому. </a:t>
            </a:r>
          </a:p>
        </p:txBody>
      </p:sp>
      <p:sp>
        <p:nvSpPr>
          <p:cNvPr id="9" name="TextBox 8">
            <a:extLst>
              <a:ext uri="{FF2B5EF4-FFF2-40B4-BE49-F238E27FC236}"/>
            </a:extLst>
          </p:cNvPr>
          <p:cNvSpPr txBox="1"/>
          <p:nvPr/>
        </p:nvSpPr>
        <p:spPr>
          <a:xfrm>
            <a:off x="1042988" y="2681288"/>
            <a:ext cx="5976937" cy="1322387"/>
          </a:xfrm>
          <a:prstGeom prst="rect">
            <a:avLst/>
          </a:prstGeom>
          <a:solidFill>
            <a:srgbClr val="CCFF99"/>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2000" b="1" i="1" kern="0" dirty="0"/>
              <a:t>У виробничій сфері</a:t>
            </a:r>
            <a:r>
              <a:rPr lang="uk-UA" sz="2000" i="1" kern="0" dirty="0"/>
              <a:t> з’явилася можливість віддаленого працевлаштування. Працювати з інформацією можна не в офісі, а вдома, і навіть мешкаючи в іншій країні.</a:t>
            </a:r>
          </a:p>
        </p:txBody>
      </p:sp>
      <p:pic>
        <p:nvPicPr>
          <p:cNvPr id="14340"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94468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2565400"/>
            <a:ext cx="15843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Рисунок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13" y="4221163"/>
            <a:ext cx="3233737"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Рисунок 9"/>
          <p:cNvPicPr>
            <a:picLocks noChangeAspect="1"/>
          </p:cNvPicPr>
          <p:nvPr/>
        </p:nvPicPr>
        <p:blipFill>
          <a:blip r:embed="rId5" cstate="print">
            <a:extLst>
              <a:ext uri="{28A0092B-C50C-407E-A947-70E740481C1C}">
                <a14:useLocalDpi xmlns:a14="http://schemas.microsoft.com/office/drawing/2010/main" val="0"/>
              </a:ext>
            </a:extLst>
          </a:blip>
          <a:srcRect l="23930"/>
          <a:stretch>
            <a:fillRect/>
          </a:stretch>
        </p:blipFill>
        <p:spPr bwMode="auto">
          <a:xfrm>
            <a:off x="5435600" y="4221163"/>
            <a:ext cx="2592388"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extLst>
          </p:cNvPr>
          <p:cNvSpPr txBox="1"/>
          <p:nvPr/>
        </p:nvSpPr>
        <p:spPr>
          <a:xfrm>
            <a:off x="1116013" y="549275"/>
            <a:ext cx="7559675" cy="1322388"/>
          </a:xfrm>
          <a:prstGeom prst="rect">
            <a:avLst/>
          </a:prstGeom>
          <a:solidFill>
            <a:srgbClr val="FFCC99"/>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2000" b="1" i="1" kern="0" dirty="0"/>
              <a:t>Підприємництво.</a:t>
            </a:r>
            <a:r>
              <a:rPr lang="uk-UA" sz="2000" i="1" kern="0" dirty="0"/>
              <a:t> Мультимедійні пристрої з відповідними сервісами використовують для демонстрування товарів на торговельних об’єктах, при цьому клієнт може брати активну участь у виборі потрібної категорії. </a:t>
            </a:r>
          </a:p>
        </p:txBody>
      </p:sp>
      <p:sp>
        <p:nvSpPr>
          <p:cNvPr id="11" name="TextBox 10">
            <a:extLst>
              <a:ext uri="{FF2B5EF4-FFF2-40B4-BE49-F238E27FC236}"/>
            </a:extLst>
          </p:cNvPr>
          <p:cNvSpPr txBox="1"/>
          <p:nvPr/>
        </p:nvSpPr>
        <p:spPr>
          <a:xfrm>
            <a:off x="1131888" y="2060575"/>
            <a:ext cx="7543800" cy="400050"/>
          </a:xfrm>
          <a:prstGeom prst="rect">
            <a:avLst/>
          </a:prstGeom>
          <a:solidFill>
            <a:srgbClr val="99FFCC"/>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2000" i="1" kern="0" dirty="0"/>
              <a:t>Такі системи застосовують у галузях:</a:t>
            </a:r>
          </a:p>
        </p:txBody>
      </p:sp>
      <p:sp>
        <p:nvSpPr>
          <p:cNvPr id="12" name="Прямокутник 8">
            <a:extLst>
              <a:ext uri="{FF2B5EF4-FFF2-40B4-BE49-F238E27FC236}"/>
            </a:extLst>
          </p:cNvPr>
          <p:cNvSpPr/>
          <p:nvPr/>
        </p:nvSpPr>
        <p:spPr>
          <a:xfrm>
            <a:off x="1116013" y="2728913"/>
            <a:ext cx="2016125" cy="635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i="1" kern="0" dirty="0">
                <a:solidFill>
                  <a:schemeClr val="tx1"/>
                </a:solidFill>
              </a:rPr>
              <a:t>банківській</a:t>
            </a:r>
          </a:p>
        </p:txBody>
      </p:sp>
      <p:sp>
        <p:nvSpPr>
          <p:cNvPr id="13" name="Прямокутник 9">
            <a:extLst>
              <a:ext uri="{FF2B5EF4-FFF2-40B4-BE49-F238E27FC236}"/>
            </a:extLst>
          </p:cNvPr>
          <p:cNvSpPr/>
          <p:nvPr/>
        </p:nvSpPr>
        <p:spPr>
          <a:xfrm>
            <a:off x="1116013" y="3519488"/>
            <a:ext cx="2016125" cy="6350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i="1" kern="0" dirty="0">
                <a:solidFill>
                  <a:schemeClr val="tx1"/>
                </a:solidFill>
              </a:rPr>
              <a:t>туристичній</a:t>
            </a:r>
          </a:p>
        </p:txBody>
      </p:sp>
      <p:sp>
        <p:nvSpPr>
          <p:cNvPr id="14" name="Прямокутник 10">
            <a:extLst>
              <a:ext uri="{FF2B5EF4-FFF2-40B4-BE49-F238E27FC236}"/>
            </a:extLst>
          </p:cNvPr>
          <p:cNvSpPr/>
          <p:nvPr/>
        </p:nvSpPr>
        <p:spPr>
          <a:xfrm>
            <a:off x="1116013" y="4337050"/>
            <a:ext cx="2016125" cy="6350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i="1" kern="0" dirty="0">
                <a:solidFill>
                  <a:schemeClr val="tx1"/>
                </a:solidFill>
              </a:rPr>
              <a:t>автомобільній</a:t>
            </a:r>
          </a:p>
        </p:txBody>
      </p:sp>
      <p:sp>
        <p:nvSpPr>
          <p:cNvPr id="15" name="TextBox 14">
            <a:extLst>
              <a:ext uri="{FF2B5EF4-FFF2-40B4-BE49-F238E27FC236}"/>
            </a:extLst>
          </p:cNvPr>
          <p:cNvSpPr txBox="1"/>
          <p:nvPr/>
        </p:nvSpPr>
        <p:spPr>
          <a:xfrm>
            <a:off x="1131888" y="5154613"/>
            <a:ext cx="3125787" cy="1016000"/>
          </a:xfrm>
          <a:prstGeom prst="rect">
            <a:avLst/>
          </a:prstGeom>
          <a:solidFill>
            <a:srgbClr val="CC99FF"/>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2000" i="1" kern="0" dirty="0"/>
              <a:t>Особливо популярними є віртуальні тури по різноманітних місцях.</a:t>
            </a:r>
          </a:p>
        </p:txBody>
      </p:sp>
      <p:pic>
        <p:nvPicPr>
          <p:cNvPr id="15368"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2493963"/>
            <a:ext cx="31686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2750" y="4648200"/>
            <a:ext cx="32035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extLst>
          </p:cNvPr>
          <p:cNvSpPr txBox="1"/>
          <p:nvPr/>
        </p:nvSpPr>
        <p:spPr>
          <a:xfrm>
            <a:off x="1036638" y="601663"/>
            <a:ext cx="4660900" cy="2030412"/>
          </a:xfrm>
          <a:prstGeom prst="rect">
            <a:avLst/>
          </a:prstGeom>
          <a:solidFill>
            <a:srgbClr val="FFCC99"/>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1800" b="1" i="1" kern="0" dirty="0"/>
              <a:t>Лінгвістика.</a:t>
            </a:r>
            <a:r>
              <a:rPr lang="uk-UA" sz="1800" i="1" kern="0" dirty="0"/>
              <a:t> Власне мультимедіа дає змогу управляти сервісами за допомогою жестів, голосу та навіть руху очей. А за допомогою окремих програм-перекладачів можна відтворювати отриманий текст довільною мовою, унаслідок чого штучна вимова буде майже непомітною.</a:t>
            </a:r>
          </a:p>
        </p:txBody>
      </p:sp>
      <p:sp>
        <p:nvSpPr>
          <p:cNvPr id="10" name="TextBox 9">
            <a:extLst>
              <a:ext uri="{FF2B5EF4-FFF2-40B4-BE49-F238E27FC236}"/>
            </a:extLst>
          </p:cNvPr>
          <p:cNvSpPr txBox="1"/>
          <p:nvPr/>
        </p:nvSpPr>
        <p:spPr>
          <a:xfrm>
            <a:off x="1062038" y="2924175"/>
            <a:ext cx="4659312" cy="1508125"/>
          </a:xfrm>
          <a:prstGeom prst="rect">
            <a:avLst/>
          </a:prstGeom>
          <a:solidFill>
            <a:srgbClr val="FFFFCC"/>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1800" b="1" i="1" kern="0" dirty="0"/>
              <a:t>ЗМІ.</a:t>
            </a:r>
            <a:r>
              <a:rPr lang="uk-UA" sz="1800" i="1" kern="0" dirty="0"/>
              <a:t> Сьогодні кожна газета чи журнал мають свою інтернет-версію, яка постійно доступна читачам через мережу Інтернет. Загальнодоступність створила можливість поділитись новинами кожному охочому.</a:t>
            </a:r>
            <a:r>
              <a:rPr lang="uk-UA" sz="2000" i="1" kern="0" dirty="0"/>
              <a:t>   </a:t>
            </a:r>
          </a:p>
        </p:txBody>
      </p:sp>
      <p:sp>
        <p:nvSpPr>
          <p:cNvPr id="11" name="TextBox 10">
            <a:extLst>
              <a:ext uri="{FF2B5EF4-FFF2-40B4-BE49-F238E27FC236}"/>
            </a:extLst>
          </p:cNvPr>
          <p:cNvSpPr txBox="1"/>
          <p:nvPr/>
        </p:nvSpPr>
        <p:spPr>
          <a:xfrm>
            <a:off x="1062038" y="4724400"/>
            <a:ext cx="4645025" cy="1477963"/>
          </a:xfrm>
          <a:prstGeom prst="rect">
            <a:avLst/>
          </a:prstGeom>
          <a:solidFill>
            <a:srgbClr val="CCFF99"/>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1800" b="1" i="1" kern="0" dirty="0"/>
              <a:t>Розваги.</a:t>
            </a:r>
            <a:r>
              <a:rPr lang="uk-UA" sz="1800" i="1" kern="0" dirty="0"/>
              <a:t> Найвагомішою розробкою є створення доповненої реальності. Системи доповненої реальності дають можливість не тільки бачити та чути, а й відчувати неіснуючі об’єкти</a:t>
            </a:r>
          </a:p>
        </p:txBody>
      </p:sp>
      <p:pic>
        <p:nvPicPr>
          <p:cNvPr id="16389"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2788" y="601663"/>
            <a:ext cx="297656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2788" y="2932113"/>
            <a:ext cx="2976562"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30888" y="4724400"/>
            <a:ext cx="29384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extLst>
          </p:cNvPr>
          <p:cNvSpPr txBox="1"/>
          <p:nvPr/>
        </p:nvSpPr>
        <p:spPr>
          <a:xfrm>
            <a:off x="1036638" y="601663"/>
            <a:ext cx="7712075" cy="2030412"/>
          </a:xfrm>
          <a:prstGeom prst="rect">
            <a:avLst/>
          </a:prstGeom>
          <a:solidFill>
            <a:srgbClr val="CCFF99"/>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1800" i="1" kern="0" dirty="0"/>
              <a:t>У майбутньому суспільство все більше спиратиметься на ІТ: </a:t>
            </a:r>
            <a:r>
              <a:rPr lang="uk-UA" sz="1800" i="1" kern="0" dirty="0" err="1"/>
              <a:t>вебтехнології</a:t>
            </a:r>
            <a:r>
              <a:rPr lang="uk-UA" sz="1800" i="1" kern="0" dirty="0"/>
              <a:t>, хмарні обчислення і </a:t>
            </a:r>
            <a:r>
              <a:rPr lang="en-US" sz="1800" i="1" kern="0" dirty="0" err="1"/>
              <a:t>bigdata</a:t>
            </a:r>
            <a:r>
              <a:rPr lang="en-US" sz="1800" i="1" kern="0" dirty="0"/>
              <a:t>, </a:t>
            </a:r>
            <a:r>
              <a:rPr lang="uk-UA" sz="1800" i="1" kern="0" dirty="0"/>
              <a:t>смартфони й Інтернет речей, штучний інтелект та ін. </a:t>
            </a:r>
          </a:p>
          <a:p>
            <a:pPr indent="457189" algn="just" eaLnBrk="1" hangingPunct="1">
              <a:defRPr/>
            </a:pPr>
            <a:r>
              <a:rPr lang="uk-UA" sz="1800" i="1" kern="0" dirty="0"/>
              <a:t>У цих умовах </a:t>
            </a:r>
            <a:r>
              <a:rPr lang="uk-UA" sz="1800" i="1" kern="0" dirty="0" err="1"/>
              <a:t>медіаосвіта</a:t>
            </a:r>
            <a:r>
              <a:rPr lang="uk-UA" sz="1800" i="1" kern="0" dirty="0"/>
              <a:t> є фундаментальною складовою інформаційної безпеки країни: для кожної людини важливо розуміти функції медіа й уміти критично оцінювати їх контент, а також приймати обґрунтовані рішення.</a:t>
            </a:r>
          </a:p>
        </p:txBody>
      </p:sp>
      <p:pic>
        <p:nvPicPr>
          <p:cNvPr id="17411"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644775"/>
            <a:ext cx="4681538"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кутник 8">
            <a:extLst>
              <a:ext uri="{FF2B5EF4-FFF2-40B4-BE49-F238E27FC236}"/>
            </a:extLst>
          </p:cNvPr>
          <p:cNvSpPr/>
          <p:nvPr/>
        </p:nvSpPr>
        <p:spPr>
          <a:xfrm>
            <a:off x="1116013" y="4502150"/>
            <a:ext cx="7632700" cy="173513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uk-UA" sz="2000" i="1" kern="0" dirty="0">
                <a:solidFill>
                  <a:schemeClr val="tx1"/>
                </a:solidFill>
              </a:rPr>
              <a:t>Сукупність знань, навичок та умінь, які дозволяють людям аналізувати, критично оцінювати і створювати повідомлення різних жанрів форм для різних типів медіа, а також розуміти й аналізувати складні процеси функціонування медіа в суспільстві, та їхній вплив – </a:t>
            </a:r>
            <a:r>
              <a:rPr lang="uk-UA" sz="2000" b="1" i="1" kern="0" dirty="0">
                <a:solidFill>
                  <a:schemeClr val="tx1"/>
                </a:solidFill>
              </a:rPr>
              <a:t>це </a:t>
            </a:r>
            <a:r>
              <a:rPr lang="uk-UA" sz="2000" b="1" i="1" kern="0" dirty="0" err="1">
                <a:solidFill>
                  <a:schemeClr val="tx1"/>
                </a:solidFill>
              </a:rPr>
              <a:t>медіаграмотність</a:t>
            </a:r>
            <a:r>
              <a:rPr lang="uk-UA" sz="2000" b="1" i="1" kern="0" dirty="0">
                <a:solidFill>
                  <a:schemeClr val="tx1"/>
                </a:solidFill>
              </a:rPr>
              <a:t> (медійна грамотність)</a:t>
            </a:r>
            <a:r>
              <a:rPr lang="uk-UA" sz="2000" i="1" kern="0" dirty="0">
                <a:solidFill>
                  <a:schemeClr val="tx1"/>
                </a:solidFill>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10">
            <a:extLst>
              <a:ext uri="{FF2B5EF4-FFF2-40B4-BE49-F238E27FC236}"/>
            </a:extLst>
          </p:cNvPr>
          <p:cNvSpPr/>
          <p:nvPr/>
        </p:nvSpPr>
        <p:spPr>
          <a:xfrm>
            <a:off x="2640013" y="333375"/>
            <a:ext cx="6113462" cy="63341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b="1" i="1" kern="0" dirty="0">
                <a:solidFill>
                  <a:schemeClr val="tx1"/>
                </a:solidFill>
              </a:rPr>
              <a:t>Дайте відповіді на запитання</a:t>
            </a:r>
          </a:p>
        </p:txBody>
      </p:sp>
      <p:pic>
        <p:nvPicPr>
          <p:cNvPr id="18435"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313" y="582613"/>
            <a:ext cx="16637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extLst>
          </p:cNvPr>
          <p:cNvSpPr txBox="1"/>
          <p:nvPr/>
        </p:nvSpPr>
        <p:spPr>
          <a:xfrm>
            <a:off x="2646363" y="955675"/>
            <a:ext cx="6115050" cy="2308225"/>
          </a:xfrm>
          <a:prstGeom prst="rect">
            <a:avLst/>
          </a:prstGeom>
          <a:solidFill>
            <a:srgbClr val="FFFFCC"/>
          </a:solidFill>
          <a:ln>
            <a:noFill/>
          </a:ln>
          <a:effectLst>
            <a:outerShdw blurRad="57150" dist="19050" dir="5400000" algn="ctr" rotWithShape="0">
              <a:srgbClr val="000000">
                <a:alpha val="63000"/>
              </a:srgbClr>
            </a:outerShdw>
          </a:effectLst>
        </p:spPr>
        <p:txBody>
          <a:bodyPr>
            <a:spAutoFit/>
          </a:bodyPr>
          <a:lstStyle/>
          <a:p>
            <a:pPr marL="342900" indent="-342900" algn="just" eaLnBrk="1" hangingPunct="1">
              <a:buFontTx/>
              <a:buAutoNum type="arabicPeriod"/>
              <a:defRPr/>
            </a:pPr>
            <a:r>
              <a:rPr lang="uk-UA" sz="1800" i="1" kern="0" dirty="0"/>
              <a:t>Які мультимедійні портали та сервіси в Інтернеті вам відомі?</a:t>
            </a:r>
          </a:p>
          <a:p>
            <a:pPr marL="342900" indent="-342900" algn="just" eaLnBrk="1" hangingPunct="1">
              <a:buFontTx/>
              <a:buAutoNum type="arabicPeriod"/>
              <a:defRPr/>
            </a:pPr>
            <a:r>
              <a:rPr lang="uk-UA" sz="1800" i="1" kern="0" dirty="0"/>
              <a:t>Як мультимедійні технології змінюють життя людей?</a:t>
            </a:r>
          </a:p>
          <a:p>
            <a:pPr marL="342900" indent="-342900" algn="just" eaLnBrk="1" hangingPunct="1">
              <a:buFontTx/>
              <a:buAutoNum type="arabicPeriod"/>
              <a:defRPr/>
            </a:pPr>
            <a:r>
              <a:rPr lang="uk-UA" sz="1800" i="1" kern="0" dirty="0"/>
              <a:t>Які особливості засобів підтримки технології мультимедіа?</a:t>
            </a:r>
          </a:p>
          <a:p>
            <a:pPr marL="342900" indent="-342900" algn="just" eaLnBrk="1" hangingPunct="1">
              <a:buFontTx/>
              <a:buAutoNum type="arabicPeriod"/>
              <a:defRPr/>
            </a:pPr>
            <a:r>
              <a:rPr lang="uk-UA" sz="1800" i="1" kern="0" dirty="0"/>
              <a:t>Дайте означення терміну «</a:t>
            </a:r>
            <a:r>
              <a:rPr lang="uk-UA" sz="1800" i="1" kern="0" dirty="0" err="1"/>
              <a:t>медіаосвіта</a:t>
            </a:r>
            <a:r>
              <a:rPr lang="uk-UA" sz="1800" i="1" kern="0" dirty="0"/>
              <a:t>».</a:t>
            </a:r>
          </a:p>
          <a:p>
            <a:pPr marL="342900" indent="-342900" algn="just" eaLnBrk="1" hangingPunct="1">
              <a:buFontTx/>
              <a:buAutoNum type="arabicPeriod"/>
              <a:defRPr/>
            </a:pPr>
            <a:endParaRPr lang="ru-RU" sz="1800" b="1" i="1" kern="0" dirty="0"/>
          </a:p>
          <a:p>
            <a:pPr marL="342900" indent="-342900" algn="just" eaLnBrk="1" hangingPunct="1">
              <a:buFontTx/>
              <a:buAutoNum type="arabicPeriod"/>
              <a:defRPr/>
            </a:pPr>
            <a:endParaRPr lang="uk-UA" sz="1800" b="1" i="1" kern="0" dirty="0"/>
          </a:p>
        </p:txBody>
      </p:sp>
      <p:pic>
        <p:nvPicPr>
          <p:cNvPr id="18437"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852738"/>
            <a:ext cx="6389688"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Рисунок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2708275"/>
            <a:ext cx="18859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Прямокутник 9">
            <a:extLst>
              <a:ext uri="{FF2B5EF4-FFF2-40B4-BE49-F238E27FC236}"/>
            </a:extLst>
          </p:cNvPr>
          <p:cNvSpPr/>
          <p:nvPr/>
        </p:nvSpPr>
        <p:spPr>
          <a:xfrm>
            <a:off x="2124075" y="981075"/>
            <a:ext cx="4535488" cy="6350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b="1" i="1" kern="0" dirty="0">
                <a:solidFill>
                  <a:schemeClr val="tx1"/>
                </a:solidFill>
              </a:rPr>
              <a:t>Працюємо самостійно</a:t>
            </a:r>
          </a:p>
        </p:txBody>
      </p:sp>
      <p:pic>
        <p:nvPicPr>
          <p:cNvPr id="19459"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333375"/>
            <a:ext cx="20288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844675"/>
            <a:ext cx="76485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Рисунок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327025"/>
            <a:ext cx="1081087"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extLst>
          </p:cNvPr>
          <p:cNvSpPr txBox="1"/>
          <p:nvPr/>
        </p:nvSpPr>
        <p:spPr>
          <a:xfrm>
            <a:off x="4784725" y="1125538"/>
            <a:ext cx="3963988" cy="460375"/>
          </a:xfrm>
          <a:prstGeom prst="rect">
            <a:avLst/>
          </a:prstGeom>
          <a:solidFill>
            <a:srgbClr val="CCFFFF"/>
          </a:solidFill>
          <a:ln>
            <a:noFill/>
          </a:ln>
          <a:effectLst>
            <a:outerShdw blurRad="57150" dist="19050" dir="5400000" algn="ctr" rotWithShape="0">
              <a:srgbClr val="000000">
                <a:alpha val="63000"/>
              </a:srgbClr>
            </a:outerShdw>
          </a:effectLst>
        </p:spPr>
        <p:txBody>
          <a:bodyPr>
            <a:spAutoFit/>
          </a:bodyPr>
          <a:lstStyle/>
          <a:p>
            <a:pPr indent="457189" algn="ctr" eaLnBrk="1" hangingPunct="1">
              <a:defRPr/>
            </a:pPr>
            <a:r>
              <a:rPr lang="uk-UA" b="1" i="1" kern="0" dirty="0"/>
              <a:t>Домашнє завдання</a:t>
            </a:r>
          </a:p>
        </p:txBody>
      </p:sp>
      <p:sp>
        <p:nvSpPr>
          <p:cNvPr id="9" name="TextBox 8">
            <a:extLst>
              <a:ext uri="{FF2B5EF4-FFF2-40B4-BE49-F238E27FC236}"/>
            </a:extLst>
          </p:cNvPr>
          <p:cNvSpPr txBox="1"/>
          <p:nvPr/>
        </p:nvSpPr>
        <p:spPr>
          <a:xfrm>
            <a:off x="1068388" y="2565400"/>
            <a:ext cx="7680325" cy="2554288"/>
          </a:xfrm>
          <a:prstGeom prst="rect">
            <a:avLst/>
          </a:prstGeom>
          <a:solidFill>
            <a:srgbClr val="FFFFCC"/>
          </a:solidFill>
          <a:ln>
            <a:noFill/>
          </a:ln>
          <a:effectLst>
            <a:outerShdw blurRad="57150" dist="19050" dir="5400000" algn="ctr" rotWithShape="0">
              <a:srgbClr val="000000">
                <a:alpha val="63000"/>
              </a:srgbClr>
            </a:outerShdw>
          </a:effectLst>
        </p:spPr>
        <p:txBody>
          <a:bodyPr>
            <a:spAutoFit/>
          </a:bodyPr>
          <a:lstStyle/>
          <a:p>
            <a:pPr marL="457200" indent="-457200" algn="just" eaLnBrk="1" hangingPunct="1">
              <a:buFontTx/>
              <a:buAutoNum type="arabicPeriod"/>
              <a:defRPr/>
            </a:pPr>
            <a:r>
              <a:rPr lang="uk-UA" sz="2000" i="1" kern="0" dirty="0"/>
              <a:t>Опрацювати відповідний параграф підручника.</a:t>
            </a:r>
          </a:p>
          <a:p>
            <a:pPr marL="457200" indent="-457200" algn="just" eaLnBrk="1" hangingPunct="1">
              <a:buFontTx/>
              <a:buAutoNum type="arabicPeriod"/>
              <a:defRPr/>
            </a:pPr>
            <a:r>
              <a:rPr lang="uk-UA" sz="2000" b="1" i="1" u="sng" kern="0" dirty="0"/>
              <a:t>Додаткове завдання</a:t>
            </a:r>
          </a:p>
          <a:p>
            <a:pPr algn="just" eaLnBrk="1" hangingPunct="1">
              <a:defRPr/>
            </a:pPr>
            <a:r>
              <a:rPr lang="ru-RU" sz="2000" i="1" kern="0" dirty="0"/>
              <a:t>2.1.Навести </a:t>
            </a:r>
            <a:r>
              <a:rPr lang="uk-UA" sz="2000" i="1" kern="0" dirty="0"/>
              <a:t>приклади, як використовуються об’єкти мультимедіа у вашому житті.</a:t>
            </a:r>
          </a:p>
          <a:p>
            <a:pPr algn="just" eaLnBrk="1" hangingPunct="1">
              <a:defRPr/>
            </a:pPr>
            <a:r>
              <a:rPr lang="ru-RU" sz="2000" i="1" kern="0" dirty="0"/>
              <a:t>2.2.</a:t>
            </a:r>
            <a:r>
              <a:rPr lang="uk-UA" sz="2000" i="1" kern="0" dirty="0"/>
              <a:t>Зробіть дослідження:</a:t>
            </a:r>
            <a:r>
              <a:rPr lang="uk-UA" sz="2000" b="1" i="1" kern="0" dirty="0"/>
              <a:t> </a:t>
            </a:r>
            <a:r>
              <a:rPr lang="uk-UA" sz="2000" i="1" kern="0" dirty="0"/>
              <a:t>упродовж тижня зафіксуйте час, проведений із використанням </a:t>
            </a:r>
            <a:r>
              <a:rPr lang="uk-UA" sz="2000" i="1" kern="0" dirty="0" err="1"/>
              <a:t>гаджетів</a:t>
            </a:r>
            <a:r>
              <a:rPr lang="uk-UA" sz="2000" i="1" kern="0" dirty="0"/>
              <a:t>. </a:t>
            </a:r>
          </a:p>
          <a:p>
            <a:pPr algn="just" eaLnBrk="1" hangingPunct="1">
              <a:defRPr/>
            </a:pPr>
            <a:r>
              <a:rPr lang="uk-UA" sz="2000" i="1" kern="0" dirty="0"/>
              <a:t>2.3.</a:t>
            </a:r>
            <a:r>
              <a:rPr lang="en-US" sz="2000" i="1" kern="0" dirty="0"/>
              <a:t>C</a:t>
            </a:r>
            <a:r>
              <a:rPr lang="uk-UA" sz="2000" i="1" kern="0" dirty="0"/>
              <a:t>творіть </a:t>
            </a:r>
            <a:r>
              <a:rPr lang="uk-UA" sz="2000" i="1" kern="0" dirty="0" err="1"/>
              <a:t>інфографіку</a:t>
            </a:r>
            <a:r>
              <a:rPr lang="uk-UA" sz="2000" i="1" kern="0" dirty="0"/>
              <a:t>, де відобразіть, на що ви витратили цей час.</a:t>
            </a:r>
          </a:p>
        </p:txBody>
      </p:sp>
      <p:pic>
        <p:nvPicPr>
          <p:cNvPr id="20484"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9813" y="285750"/>
            <a:ext cx="3744912"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60350"/>
            <a:ext cx="7777162"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910513" cy="1095375"/>
          </a:xfrm>
        </p:spPr>
        <p:txBody>
          <a:bodyPr/>
          <a:lstStyle/>
          <a:p>
            <a:pPr eaLnBrk="1" hangingPunct="1">
              <a:defRPr/>
            </a:pPr>
            <a:r>
              <a:rPr lang="uk-UA" altLang="uk-UA" sz="3600" b="1" dirty="0" smtClean="0">
                <a:solidFill>
                  <a:schemeClr val="tx1"/>
                </a:solidFill>
                <a:effectLst>
                  <a:outerShdw blurRad="38100" dist="38100" dir="2700000" algn="tl">
                    <a:srgbClr val="000000">
                      <a:alpha val="43137"/>
                    </a:srgbClr>
                  </a:outerShdw>
                </a:effectLst>
              </a:rPr>
              <a:t>Давайте пригадаємо</a:t>
            </a:r>
          </a:p>
        </p:txBody>
      </p:sp>
      <p:sp>
        <p:nvSpPr>
          <p:cNvPr id="5123" name="TextBox 1"/>
          <p:cNvSpPr txBox="1">
            <a:spLocks noChangeArrowheads="1"/>
          </p:cNvSpPr>
          <p:nvPr/>
        </p:nvSpPr>
        <p:spPr bwMode="auto">
          <a:xfrm>
            <a:off x="1187450" y="1628775"/>
            <a:ext cx="7416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uk-UA" dirty="0" smtClean="0">
                <a:latin typeface="+mn-lt"/>
              </a:rPr>
              <a:t>1. Які пристрої для роботи з даними ви знаєте?</a:t>
            </a:r>
          </a:p>
          <a:p>
            <a:pPr eaLnBrk="1" hangingPunct="1">
              <a:defRPr/>
            </a:pPr>
            <a:endParaRPr lang="uk-UA" dirty="0" smtClean="0">
              <a:latin typeface="+mn-lt"/>
            </a:endParaRPr>
          </a:p>
          <a:p>
            <a:pPr eaLnBrk="1" hangingPunct="1">
              <a:defRPr/>
            </a:pPr>
            <a:r>
              <a:rPr lang="uk-UA" dirty="0" smtClean="0">
                <a:latin typeface="+mn-lt"/>
              </a:rPr>
              <a:t>2. Які пристрої можуть зберігати і відтворювати для користувача зображення, музику, </a:t>
            </a:r>
            <a:r>
              <a:rPr lang="uk-UA" dirty="0" err="1" smtClean="0">
                <a:latin typeface="+mn-lt"/>
              </a:rPr>
              <a:t>аудіокнижки</a:t>
            </a:r>
            <a:r>
              <a:rPr lang="uk-UA" dirty="0" smtClean="0">
                <a:latin typeface="+mn-lt"/>
              </a:rPr>
              <a:t>, відеофільми?</a:t>
            </a:r>
          </a:p>
          <a:p>
            <a:pPr eaLnBrk="1" hangingPunct="1">
              <a:defRPr/>
            </a:pPr>
            <a:endParaRPr lang="uk-UA" dirty="0" smtClean="0">
              <a:latin typeface="+mn-lt"/>
            </a:endParaRPr>
          </a:p>
          <a:p>
            <a:pPr eaLnBrk="1" hangingPunct="1">
              <a:defRPr/>
            </a:pPr>
            <a:r>
              <a:rPr lang="uk-UA" dirty="0" smtClean="0">
                <a:latin typeface="+mn-lt"/>
              </a:rPr>
              <a:t>3. Які існують форми подання інформації?</a:t>
            </a:r>
          </a:p>
          <a:p>
            <a:pPr eaLnBrk="1" hangingPunct="1">
              <a:defRPr/>
            </a:pPr>
            <a:endParaRPr lang="uk-UA" dirty="0" smtClean="0">
              <a:latin typeface="+mn-lt"/>
            </a:endParaRPr>
          </a:p>
          <a:p>
            <a:pPr eaLnBrk="1" hangingPunct="1">
              <a:defRPr/>
            </a:pPr>
            <a:r>
              <a:rPr lang="uk-UA" dirty="0" smtClean="0">
                <a:latin typeface="+mn-lt"/>
              </a:rPr>
              <a:t>4. Чи можна поєднати різні види інформації? Як ви вважаєте, яким чином це можна зробити?</a:t>
            </a:r>
          </a:p>
          <a:p>
            <a:pPr eaLnBrk="1" hangingPunct="1">
              <a:defRPr/>
            </a:pPr>
            <a:endParaRPr lang="uk-UA" dirty="0" smtClean="0">
              <a:latin typeface="+mn-lt"/>
            </a:endParaRPr>
          </a:p>
          <a:p>
            <a:pPr eaLnBrk="1" hangingPunct="1">
              <a:defRPr/>
            </a:pPr>
            <a:r>
              <a:rPr lang="uk-UA" dirty="0" smtClean="0">
                <a:latin typeface="+mn-lt"/>
              </a:rPr>
              <a:t>5. Який спосіб подання інформації називають комбінованим?</a:t>
            </a:r>
          </a:p>
        </p:txBody>
      </p:sp>
      <p:pic>
        <p:nvPicPr>
          <p:cNvPr id="5124"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271463"/>
            <a:ext cx="109855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1042988" y="333375"/>
            <a:ext cx="7777162" cy="1366838"/>
          </a:xfrm>
          <a:solidFill>
            <a:schemeClr val="bg2">
              <a:lumMod val="40000"/>
              <a:lumOff val="60000"/>
            </a:schemeClr>
          </a:solidFill>
        </p:spPr>
        <p:txBody>
          <a:bodyPr/>
          <a:lstStyle/>
          <a:p>
            <a:pPr eaLnBrk="1" hangingPunct="1">
              <a:defRPr/>
            </a:pPr>
            <a:r>
              <a:rPr lang="uk-UA" altLang="uk-UA" sz="2000" i="1" dirty="0" smtClean="0"/>
              <a:t>Складно уявити сучасне життя без телебачення, електронної пошти, сайтів обміну відеоінформацією, інтернет-порталів новин або блогів та ін. Їхня традиційна роль своєрідного вікна у світ постійно зростає.</a:t>
            </a:r>
          </a:p>
          <a:p>
            <a:pPr algn="just" eaLnBrk="1" hangingPunct="1">
              <a:defRPr/>
            </a:pPr>
            <a:endParaRPr lang="ru-RU" altLang="uk-UA" sz="2400" dirty="0" smtClean="0"/>
          </a:p>
        </p:txBody>
      </p:sp>
      <p:sp>
        <p:nvSpPr>
          <p:cNvPr id="2" name="Заголовок 1"/>
          <p:cNvSpPr>
            <a:spLocks noGrp="1"/>
          </p:cNvSpPr>
          <p:nvPr>
            <p:ph type="ctrTitle"/>
          </p:nvPr>
        </p:nvSpPr>
        <p:spPr>
          <a:xfrm>
            <a:off x="1042988" y="1916113"/>
            <a:ext cx="7777162" cy="3600450"/>
          </a:xfrm>
          <a:solidFill>
            <a:schemeClr val="tx2">
              <a:lumMod val="25000"/>
              <a:lumOff val="75000"/>
            </a:schemeClr>
          </a:solidFill>
        </p:spPr>
        <p:txBody>
          <a:bodyPr/>
          <a:lstStyle/>
          <a:p>
            <a:pPr eaLnBrk="1" hangingPunct="1">
              <a:defRPr/>
            </a:pPr>
            <a:r>
              <a:rPr lang="uk-UA" sz="2000" i="1" dirty="0" smtClean="0"/>
              <a:t>З появою різноманітних мобільних пристроїв, оснащених пристроями та програмами роботи з фото, аудіо та відео, значно змінилася, наприклад, організація навчання в школі. </a:t>
            </a:r>
            <a:br>
              <a:rPr lang="uk-UA" sz="2000" i="1" dirty="0" smtClean="0"/>
            </a:br>
            <a:r>
              <a:rPr lang="uk-UA" sz="2000" i="1" dirty="0" smtClean="0"/>
              <a:t/>
            </a:r>
            <a:br>
              <a:rPr lang="uk-UA" sz="2000" i="1" dirty="0" smtClean="0"/>
            </a:br>
            <a:r>
              <a:rPr lang="uk-UA" sz="2000" i="1" kern="0" dirty="0" smtClean="0">
                <a:solidFill>
                  <a:schemeClr val="tx1"/>
                </a:solidFill>
              </a:rPr>
              <a:t>Учень не записує домашнє завдання у щоденник, він фотографує його з дошки з використанням смартфона або планшетного комп'ютера. </a:t>
            </a:r>
            <a:br>
              <a:rPr lang="uk-UA" sz="2000" i="1" kern="0" dirty="0" smtClean="0">
                <a:solidFill>
                  <a:schemeClr val="tx1"/>
                </a:solidFill>
              </a:rPr>
            </a:br>
            <a:r>
              <a:rPr lang="uk-UA" sz="2000" i="1" kern="0" dirty="0" smtClean="0">
                <a:solidFill>
                  <a:schemeClr val="tx1"/>
                </a:solidFill>
              </a:rPr>
              <a:t/>
            </a:r>
            <a:br>
              <a:rPr lang="uk-UA" sz="2000" i="1" kern="0" dirty="0" smtClean="0">
                <a:solidFill>
                  <a:schemeClr val="tx1"/>
                </a:solidFill>
              </a:rPr>
            </a:br>
            <a:r>
              <a:rPr lang="uk-UA" sz="2000" i="1" kern="0" dirty="0" smtClean="0">
                <a:solidFill>
                  <a:schemeClr val="tx1"/>
                </a:solidFill>
              </a:rPr>
              <a:t>Пояснення вчителем нового матеріалу можна записати з використанням диктофона.</a:t>
            </a:r>
            <a:br>
              <a:rPr lang="uk-UA" sz="2000" i="1" kern="0" dirty="0" smtClean="0">
                <a:solidFill>
                  <a:schemeClr val="tx1"/>
                </a:solidFill>
              </a:rPr>
            </a:br>
            <a:r>
              <a:rPr lang="uk-UA" sz="2000" i="1" kern="0" dirty="0" smtClean="0">
                <a:solidFill>
                  <a:schemeClr val="tx1"/>
                </a:solidFill>
              </a:rPr>
              <a:t/>
            </a:r>
            <a:br>
              <a:rPr lang="uk-UA" sz="2000" i="1" kern="0" dirty="0" smtClean="0">
                <a:solidFill>
                  <a:schemeClr val="tx1"/>
                </a:solidFill>
              </a:rPr>
            </a:br>
            <a:endParaRPr lang="uk-UA" sz="2000" i="1" dirty="0" smtClean="0">
              <a:solidFill>
                <a:schemeClr val="tx1"/>
              </a:solidFill>
            </a:endParaRPr>
          </a:p>
        </p:txBody>
      </p:sp>
      <p:pic>
        <p:nvPicPr>
          <p:cNvPr id="6148"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5445125"/>
            <a:ext cx="1760537"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5549900"/>
            <a:ext cx="194468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Рисунок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788" y="5599113"/>
            <a:ext cx="2322512"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1187450" y="1052513"/>
            <a:ext cx="7427913" cy="461962"/>
          </a:xfrm>
          <a:prstGeom prst="rect">
            <a:avLst/>
          </a:prstGeom>
          <a:solidFill>
            <a:schemeClr val="accent1">
              <a:lumMod val="40000"/>
              <a:lumOff val="60000"/>
            </a:schemeClr>
          </a:solidFill>
        </p:spPr>
        <p:txBody>
          <a:bodyPr>
            <a:spAutoFit/>
          </a:bodyPr>
          <a:lstStyle/>
          <a:p>
            <a:pPr eaLnBrk="1" hangingPunct="1">
              <a:defRPr/>
            </a:pPr>
            <a:r>
              <a:rPr lang="uk-UA" i="1" dirty="0"/>
              <a:t>Вам відомо, що  </a:t>
            </a:r>
            <a:r>
              <a:rPr lang="uk-UA" b="1" i="1" dirty="0"/>
              <a:t>мультимедійні дані</a:t>
            </a:r>
            <a:r>
              <a:rPr lang="uk-UA" i="1" dirty="0"/>
              <a:t> об’єднують:</a:t>
            </a:r>
          </a:p>
        </p:txBody>
      </p:sp>
      <p:pic>
        <p:nvPicPr>
          <p:cNvPr id="7171" name="Рисунок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4075" y="1844675"/>
            <a:ext cx="550068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extLst>
          </p:cNvPr>
          <p:cNvSpPr txBox="1"/>
          <p:nvPr/>
        </p:nvSpPr>
        <p:spPr>
          <a:xfrm>
            <a:off x="1116013" y="2565400"/>
            <a:ext cx="2303462" cy="2246313"/>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p:spPr>
        <p:txBody>
          <a:bodyPr>
            <a:spAutoFit/>
          </a:bodyPr>
          <a:lstStyle/>
          <a:p>
            <a:pPr algn="ctr" eaLnBrk="1" hangingPunct="1">
              <a:defRPr/>
            </a:pPr>
            <a:r>
              <a:rPr lang="uk-UA" sz="2000" i="1" kern="0" dirty="0"/>
              <a:t>Під час опрацювання таких даних за допомогою комп’ютера використовуються різні формати.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extLst>
          </p:cNvPr>
          <p:cNvSpPr txBox="1"/>
          <p:nvPr/>
        </p:nvSpPr>
        <p:spPr>
          <a:xfrm>
            <a:off x="1042988" y="836613"/>
            <a:ext cx="7632700" cy="708025"/>
          </a:xfrm>
          <a:prstGeom prst="rect">
            <a:avLst/>
          </a:prstGeom>
          <a:solidFill>
            <a:schemeClr val="accent6">
              <a:lumMod val="20000"/>
              <a:lumOff val="80000"/>
            </a:schemeClr>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2000" i="1" kern="0" dirty="0"/>
              <a:t>Спочатку можливості Інтернету обмежувалися перегляданням текстів з ілюстраціями. </a:t>
            </a:r>
          </a:p>
        </p:txBody>
      </p:sp>
      <p:sp>
        <p:nvSpPr>
          <p:cNvPr id="7" name="TextBox 6">
            <a:extLst>
              <a:ext uri="{FF2B5EF4-FFF2-40B4-BE49-F238E27FC236}"/>
            </a:extLst>
          </p:cNvPr>
          <p:cNvSpPr txBox="1"/>
          <p:nvPr/>
        </p:nvSpPr>
        <p:spPr>
          <a:xfrm>
            <a:off x="1058863" y="1700213"/>
            <a:ext cx="7616825" cy="1016000"/>
          </a:xfrm>
          <a:prstGeom prst="rect">
            <a:avLst/>
          </a:prstGeom>
          <a:solidFill>
            <a:schemeClr val="bg2">
              <a:lumMod val="60000"/>
              <a:lumOff val="40000"/>
            </a:schemeClr>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2000" i="1" kern="0" dirty="0"/>
              <a:t>З розвитком каналів зв’язку з’явилася можливість додавати на сайти звукові та відеоматеріали. Так </a:t>
            </a:r>
            <a:r>
              <a:rPr lang="uk-UA" sz="2000" b="1" i="1" kern="0" dirty="0"/>
              <a:t>інформаційний простір став мультимедійним.</a:t>
            </a:r>
          </a:p>
        </p:txBody>
      </p:sp>
      <p:pic>
        <p:nvPicPr>
          <p:cNvPr id="8196"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14975" y="3141663"/>
            <a:ext cx="3135313"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extLst>
          </p:cNvPr>
          <p:cNvSpPr txBox="1"/>
          <p:nvPr/>
        </p:nvSpPr>
        <p:spPr>
          <a:xfrm>
            <a:off x="1042988" y="2859088"/>
            <a:ext cx="4392612" cy="2862262"/>
          </a:xfrm>
          <a:prstGeom prst="rect">
            <a:avLst/>
          </a:prstGeom>
          <a:solidFill>
            <a:schemeClr val="tx2">
              <a:lumMod val="25000"/>
              <a:lumOff val="75000"/>
            </a:schemeClr>
          </a:solidFill>
          <a:ln>
            <a:noFill/>
          </a:ln>
          <a:effectLst>
            <a:outerShdw blurRad="57150" dist="19050" dir="5400000" algn="ctr" rotWithShape="0">
              <a:srgbClr val="000000">
                <a:alpha val="63000"/>
              </a:srgbClr>
            </a:outerShdw>
          </a:effectLst>
        </p:spPr>
        <p:txBody>
          <a:bodyPr>
            <a:spAutoFit/>
          </a:bodyPr>
          <a:lstStyle/>
          <a:p>
            <a:pPr indent="457200" algn="just" eaLnBrk="1" hangingPunct="1">
              <a:defRPr/>
            </a:pPr>
            <a:r>
              <a:rPr lang="uk-UA" sz="2000" b="1" i="1" kern="0" dirty="0"/>
              <a:t>Мультимедіа</a:t>
            </a:r>
            <a:r>
              <a:rPr lang="uk-UA" sz="2000" i="1" kern="0" dirty="0"/>
              <a:t> — технології, призначені за допомогою комп’ютера інтегрувати, опрацьовувати й одночасно відтворювати різноманітні типи сигналів, різні середовища, засоби та способи обміну даних різних типів: текстових і графічних, відео та звукових тощо.</a:t>
            </a:r>
            <a:endParaRPr lang="uk-UA" sz="2000" i="1" kern="0" dirty="0">
              <a:latin typeface="Verdana"/>
            </a:endParaRPr>
          </a:p>
          <a:p>
            <a:pPr indent="457200" algn="just" eaLnBrk="1" hangingPunct="1">
              <a:defRPr/>
            </a:pPr>
            <a:endParaRPr lang="uk-UA" sz="2000" i="1" kern="0" dirty="0">
              <a:latin typeface="Verdan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extLst>
          </p:cNvPr>
          <p:cNvSpPr txBox="1"/>
          <p:nvPr/>
        </p:nvSpPr>
        <p:spPr>
          <a:xfrm>
            <a:off x="992188" y="333375"/>
            <a:ext cx="7872412" cy="706438"/>
          </a:xfrm>
          <a:prstGeom prst="rect">
            <a:avLst/>
          </a:prstGeom>
          <a:solidFill>
            <a:schemeClr val="tx2">
              <a:lumMod val="25000"/>
              <a:lumOff val="75000"/>
            </a:schemeClr>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2000" i="1" kern="0" dirty="0"/>
              <a:t>Історія людства налічує не один десяток тисяч років, але сучасні електронні засоби масової інформації і зв’язку з’явилися у XX ст.</a:t>
            </a:r>
          </a:p>
        </p:txBody>
      </p:sp>
      <p:sp>
        <p:nvSpPr>
          <p:cNvPr id="36" name="Прямокутник 8">
            <a:extLst>
              <a:ext uri="{FF2B5EF4-FFF2-40B4-BE49-F238E27FC236}"/>
            </a:extLst>
          </p:cNvPr>
          <p:cNvSpPr/>
          <p:nvPr/>
        </p:nvSpPr>
        <p:spPr>
          <a:xfrm>
            <a:off x="1331913" y="1181100"/>
            <a:ext cx="3114675" cy="13112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i="1" kern="0" dirty="0">
                <a:solidFill>
                  <a:schemeClr val="tx1"/>
                </a:solidFill>
              </a:rPr>
              <a:t>На початку 1900-х років було проведено перші випробування радіозв’язку</a:t>
            </a:r>
          </a:p>
        </p:txBody>
      </p:sp>
      <p:sp>
        <p:nvSpPr>
          <p:cNvPr id="37" name="Прямокутник 9">
            <a:extLst>
              <a:ext uri="{FF2B5EF4-FFF2-40B4-BE49-F238E27FC236}"/>
            </a:extLst>
          </p:cNvPr>
          <p:cNvSpPr/>
          <p:nvPr/>
        </p:nvSpPr>
        <p:spPr>
          <a:xfrm>
            <a:off x="1355725" y="3784600"/>
            <a:ext cx="3090863" cy="130016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i="1" kern="0" dirty="0">
                <a:solidFill>
                  <a:schemeClr val="tx1"/>
                </a:solidFill>
              </a:rPr>
              <a:t>зокрема перша в Україні цивільна радіостанція з’явилась у 1902 році</a:t>
            </a:r>
          </a:p>
        </p:txBody>
      </p:sp>
      <p:sp>
        <p:nvSpPr>
          <p:cNvPr id="38" name="Прямокутник 10">
            <a:extLst>
              <a:ext uri="{FF2B5EF4-FFF2-40B4-BE49-F238E27FC236}"/>
            </a:extLst>
          </p:cNvPr>
          <p:cNvSpPr/>
          <p:nvPr/>
        </p:nvSpPr>
        <p:spPr>
          <a:xfrm>
            <a:off x="1349375" y="2633663"/>
            <a:ext cx="3097213" cy="101123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i="1" kern="0" dirty="0">
                <a:solidFill>
                  <a:schemeClr val="tx1"/>
                </a:solidFill>
              </a:rPr>
              <a:t>У 1920-х роках було винайдено телебачення</a:t>
            </a:r>
          </a:p>
        </p:txBody>
      </p:sp>
      <p:sp>
        <p:nvSpPr>
          <p:cNvPr id="39" name="Прямокутник 11">
            <a:extLst>
              <a:ext uri="{FF2B5EF4-FFF2-40B4-BE49-F238E27FC236}"/>
            </a:extLst>
          </p:cNvPr>
          <p:cNvSpPr/>
          <p:nvPr/>
        </p:nvSpPr>
        <p:spPr>
          <a:xfrm>
            <a:off x="1349375" y="5226050"/>
            <a:ext cx="3097213" cy="1238250"/>
          </a:xfrm>
          <a:prstGeom prst="rect">
            <a:avLst/>
          </a:prstGeom>
          <a:solidFill>
            <a:srgbClr val="FF99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i="1" kern="0" dirty="0">
                <a:solidFill>
                  <a:schemeClr val="tx1"/>
                </a:solidFill>
              </a:rPr>
              <a:t>першу професійну телевізійну трансляцію з Київського телецентру було проведено в 1951 році</a:t>
            </a:r>
          </a:p>
        </p:txBody>
      </p:sp>
      <p:pic>
        <p:nvPicPr>
          <p:cNvPr id="9223" name="Рисунок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0789" y="1177925"/>
            <a:ext cx="216058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Рисунок 4"/>
          <p:cNvPicPr>
            <a:picLocks noChangeAspect="1"/>
          </p:cNvPicPr>
          <p:nvPr/>
        </p:nvPicPr>
        <p:blipFill>
          <a:blip r:embed="rId3">
            <a:extLst>
              <a:ext uri="{28A0092B-C50C-407E-A947-70E740481C1C}">
                <a14:useLocalDpi xmlns:a14="http://schemas.microsoft.com/office/drawing/2010/main" val="0"/>
              </a:ext>
            </a:extLst>
          </a:blip>
          <a:srcRect t="5649" r="9280" b="6767"/>
          <a:stretch>
            <a:fillRect/>
          </a:stretch>
        </p:blipFill>
        <p:spPr bwMode="auto">
          <a:xfrm>
            <a:off x="5435600" y="2616200"/>
            <a:ext cx="21605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Рисунок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789363"/>
            <a:ext cx="21605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Рисунок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5181600"/>
            <a:ext cx="216058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extLst>
          </p:cNvPr>
          <p:cNvSpPr txBox="1"/>
          <p:nvPr/>
        </p:nvSpPr>
        <p:spPr>
          <a:xfrm>
            <a:off x="992188" y="333375"/>
            <a:ext cx="7762875" cy="400050"/>
          </a:xfrm>
          <a:prstGeom prst="rect">
            <a:avLst/>
          </a:prstGeom>
          <a:solidFill>
            <a:schemeClr val="tx2">
              <a:lumMod val="25000"/>
              <a:lumOff val="75000"/>
            </a:schemeClr>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2000" i="1" kern="0" dirty="0"/>
              <a:t>Продовження</a:t>
            </a:r>
          </a:p>
        </p:txBody>
      </p:sp>
      <p:sp>
        <p:nvSpPr>
          <p:cNvPr id="36" name="Прямокутник 8">
            <a:extLst>
              <a:ext uri="{FF2B5EF4-FFF2-40B4-BE49-F238E27FC236}"/>
            </a:extLst>
          </p:cNvPr>
          <p:cNvSpPr/>
          <p:nvPr/>
        </p:nvSpPr>
        <p:spPr>
          <a:xfrm>
            <a:off x="1325563" y="1108075"/>
            <a:ext cx="3114675" cy="158432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i="1" kern="0" dirty="0">
                <a:solidFill>
                  <a:schemeClr val="tx1"/>
                </a:solidFill>
              </a:rPr>
              <a:t>Ідея мобільного зв’язку виникла в 1943 році, перший прототип мобільного телефону випробували в 1973 році</a:t>
            </a:r>
          </a:p>
        </p:txBody>
      </p:sp>
      <p:sp>
        <p:nvSpPr>
          <p:cNvPr id="37" name="Прямокутник 9">
            <a:extLst>
              <a:ext uri="{FF2B5EF4-FFF2-40B4-BE49-F238E27FC236}"/>
            </a:extLst>
          </p:cNvPr>
          <p:cNvSpPr/>
          <p:nvPr/>
        </p:nvSpPr>
        <p:spPr>
          <a:xfrm>
            <a:off x="1331913" y="4652963"/>
            <a:ext cx="3090862" cy="130016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i="1" kern="0" dirty="0">
                <a:solidFill>
                  <a:schemeClr val="tx1"/>
                </a:solidFill>
              </a:rPr>
              <a:t>з 1993 року </a:t>
            </a:r>
            <a:r>
              <a:rPr lang="ru-RU" sz="2000" i="1" kern="0" dirty="0" err="1">
                <a:solidFill>
                  <a:schemeClr val="tx1"/>
                </a:solidFill>
              </a:rPr>
              <a:t>мобільний</a:t>
            </a:r>
            <a:r>
              <a:rPr lang="ru-RU" sz="2000" i="1" kern="0" dirty="0">
                <a:solidFill>
                  <a:schemeClr val="tx1"/>
                </a:solidFill>
              </a:rPr>
              <a:t> </a:t>
            </a:r>
            <a:r>
              <a:rPr lang="ru-RU" sz="2000" i="1" kern="0" dirty="0" err="1">
                <a:solidFill>
                  <a:schemeClr val="tx1"/>
                </a:solidFill>
              </a:rPr>
              <a:t>зв’язок</a:t>
            </a:r>
            <a:r>
              <a:rPr lang="ru-RU" sz="2000" i="1" kern="0" dirty="0">
                <a:solidFill>
                  <a:schemeClr val="tx1"/>
                </a:solidFill>
              </a:rPr>
              <a:t> почав </a:t>
            </a:r>
            <a:r>
              <a:rPr lang="ru-RU" sz="2000" i="1" kern="0" dirty="0" err="1">
                <a:solidFill>
                  <a:schemeClr val="tx1"/>
                </a:solidFill>
              </a:rPr>
              <a:t>поширюватись</a:t>
            </a:r>
            <a:r>
              <a:rPr lang="ru-RU" sz="2000" i="1" kern="0" dirty="0">
                <a:solidFill>
                  <a:schemeClr val="tx1"/>
                </a:solidFill>
              </a:rPr>
              <a:t> в </a:t>
            </a:r>
            <a:r>
              <a:rPr lang="ru-RU" sz="2000" i="1" kern="0" dirty="0" err="1">
                <a:solidFill>
                  <a:schemeClr val="tx1"/>
                </a:solidFill>
              </a:rPr>
              <a:t>Україні</a:t>
            </a:r>
            <a:r>
              <a:rPr lang="ru-RU" sz="2000" i="1" kern="0" dirty="0">
                <a:solidFill>
                  <a:schemeClr val="tx1"/>
                </a:solidFill>
              </a:rPr>
              <a:t>.</a:t>
            </a:r>
          </a:p>
        </p:txBody>
      </p:sp>
      <p:sp>
        <p:nvSpPr>
          <p:cNvPr id="38" name="Прямокутник 10">
            <a:extLst>
              <a:ext uri="{FF2B5EF4-FFF2-40B4-BE49-F238E27FC236}"/>
            </a:extLst>
          </p:cNvPr>
          <p:cNvSpPr/>
          <p:nvPr/>
        </p:nvSpPr>
        <p:spPr>
          <a:xfrm>
            <a:off x="1325563" y="3068638"/>
            <a:ext cx="3097212" cy="130016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i="1" kern="0" dirty="0">
                <a:solidFill>
                  <a:schemeClr val="tx1"/>
                </a:solidFill>
              </a:rPr>
              <a:t>Ідею побудови Всесвітньої комп’ютерної мережі було вперше висловлено в 1962 році.</a:t>
            </a:r>
          </a:p>
        </p:txBody>
      </p:sp>
      <p:pic>
        <p:nvPicPr>
          <p:cNvPr id="10246"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25" y="4183063"/>
            <a:ext cx="42672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7863" y="928688"/>
            <a:ext cx="4267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2570163"/>
            <a:ext cx="156368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extLst>
          </p:cNvPr>
          <p:cNvSpPr txBox="1"/>
          <p:nvPr/>
        </p:nvSpPr>
        <p:spPr>
          <a:xfrm>
            <a:off x="992188" y="333375"/>
            <a:ext cx="7762875" cy="461963"/>
          </a:xfrm>
          <a:prstGeom prst="rect">
            <a:avLst/>
          </a:prstGeom>
          <a:solidFill>
            <a:schemeClr val="tx2">
              <a:lumMod val="25000"/>
              <a:lumOff val="75000"/>
            </a:schemeClr>
          </a:solidFill>
          <a:ln>
            <a:noFill/>
          </a:ln>
          <a:effectLst>
            <a:outerShdw blurRad="57150" dist="19050" dir="5400000" algn="ctr" rotWithShape="0">
              <a:srgbClr val="000000">
                <a:alpha val="63000"/>
              </a:srgbClr>
            </a:outerShdw>
          </a:effectLst>
        </p:spPr>
        <p:txBody>
          <a:bodyPr>
            <a:spAutoFit/>
          </a:bodyPr>
          <a:lstStyle/>
          <a:p>
            <a:pPr indent="457189" algn="ctr" eaLnBrk="1" hangingPunct="1">
              <a:defRPr/>
            </a:pPr>
            <a:r>
              <a:rPr lang="uk-UA" b="1" i="1" kern="0" dirty="0"/>
              <a:t>Електронні медійні засоби</a:t>
            </a:r>
          </a:p>
        </p:txBody>
      </p:sp>
      <p:sp>
        <p:nvSpPr>
          <p:cNvPr id="36" name="Прямокутник 8">
            <a:extLst>
              <a:ext uri="{FF2B5EF4-FFF2-40B4-BE49-F238E27FC236}"/>
            </a:extLst>
          </p:cNvPr>
          <p:cNvSpPr/>
          <p:nvPr/>
        </p:nvSpPr>
        <p:spPr>
          <a:xfrm>
            <a:off x="1014413" y="814388"/>
            <a:ext cx="5573712" cy="1227137"/>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ru-RU" sz="2000" i="1" kern="0" dirty="0">
                <a:solidFill>
                  <a:schemeClr val="tx1"/>
                </a:solidFill>
              </a:rPr>
              <a:t> </a:t>
            </a:r>
            <a:r>
              <a:rPr lang="uk-UA" sz="1800" i="1" kern="0" dirty="0">
                <a:solidFill>
                  <a:schemeClr val="tx1"/>
                </a:solidFill>
              </a:rPr>
              <a:t>Для роботи з мультимедійними даними потрібні певні засоби та пристрої. Усі пристрої можна поділити на: пристрої введення, виведення, опра­цювання, збереження даних.</a:t>
            </a:r>
          </a:p>
        </p:txBody>
      </p:sp>
      <p:sp>
        <p:nvSpPr>
          <p:cNvPr id="37" name="Прямокутник 9">
            <a:extLst>
              <a:ext uri="{FF2B5EF4-FFF2-40B4-BE49-F238E27FC236}"/>
            </a:extLst>
          </p:cNvPr>
          <p:cNvSpPr/>
          <p:nvPr/>
        </p:nvSpPr>
        <p:spPr>
          <a:xfrm>
            <a:off x="1041400" y="4149725"/>
            <a:ext cx="3551238" cy="23082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uk-UA" sz="1800" b="1" i="1" kern="0" dirty="0">
                <a:solidFill>
                  <a:schemeClr val="tx1"/>
                </a:solidFill>
              </a:rPr>
              <a:t>Для виведення об’єктів мультимедіа використовують:</a:t>
            </a:r>
          </a:p>
          <a:p>
            <a:pPr marL="342900" indent="-342900" algn="just" eaLnBrk="1" hangingPunct="1">
              <a:buFont typeface="Wingdings" panose="05000000000000000000" pitchFamily="2" charset="2"/>
              <a:buChar char="v"/>
              <a:defRPr/>
            </a:pPr>
            <a:r>
              <a:rPr lang="uk-UA" sz="1800" i="1" kern="0" dirty="0">
                <a:solidFill>
                  <a:schemeClr val="tx1"/>
                </a:solidFill>
              </a:rPr>
              <a:t>Монітори, аудіо- та </a:t>
            </a:r>
            <a:r>
              <a:rPr lang="uk-UA" sz="1800" i="1" kern="0" dirty="0" err="1">
                <a:solidFill>
                  <a:schemeClr val="tx1"/>
                </a:solidFill>
              </a:rPr>
              <a:t>відеоплеєри</a:t>
            </a:r>
            <a:r>
              <a:rPr lang="uk-UA" sz="1800" i="1" kern="0" dirty="0">
                <a:solidFill>
                  <a:schemeClr val="tx1"/>
                </a:solidFill>
              </a:rPr>
              <a:t>, телевізори;</a:t>
            </a:r>
          </a:p>
          <a:p>
            <a:pPr marL="342900" indent="-342900" algn="just" eaLnBrk="1" hangingPunct="1">
              <a:buFont typeface="Wingdings" panose="05000000000000000000" pitchFamily="2" charset="2"/>
              <a:buChar char="v"/>
              <a:defRPr/>
            </a:pPr>
            <a:r>
              <a:rPr lang="uk-UA" sz="1800" i="1" kern="0" dirty="0">
                <a:solidFill>
                  <a:schemeClr val="tx1"/>
                </a:solidFill>
              </a:rPr>
              <a:t>мультимедійні проектори;</a:t>
            </a:r>
          </a:p>
          <a:p>
            <a:pPr marL="342900" indent="-342900" algn="just" eaLnBrk="1" hangingPunct="1">
              <a:buFont typeface="Wingdings" panose="05000000000000000000" pitchFamily="2" charset="2"/>
              <a:buChar char="v"/>
              <a:defRPr/>
            </a:pPr>
            <a:r>
              <a:rPr lang="uk-UA" sz="1800" i="1" kern="0" dirty="0">
                <a:solidFill>
                  <a:schemeClr val="tx1"/>
                </a:solidFill>
              </a:rPr>
              <a:t>мультимедійні дошки;</a:t>
            </a:r>
          </a:p>
          <a:p>
            <a:pPr marL="342900" indent="-342900" algn="just" eaLnBrk="1" hangingPunct="1">
              <a:buFont typeface="Wingdings" panose="05000000000000000000" pitchFamily="2" charset="2"/>
              <a:buChar char="v"/>
              <a:defRPr/>
            </a:pPr>
            <a:r>
              <a:rPr lang="uk-UA" sz="1800" i="1" kern="0" dirty="0">
                <a:solidFill>
                  <a:schemeClr val="tx1"/>
                </a:solidFill>
              </a:rPr>
              <a:t>звукові колонки, навушники.</a:t>
            </a:r>
          </a:p>
        </p:txBody>
      </p:sp>
      <p:sp>
        <p:nvSpPr>
          <p:cNvPr id="38" name="Прямокутник 10">
            <a:extLst>
              <a:ext uri="{FF2B5EF4-FFF2-40B4-BE49-F238E27FC236}"/>
            </a:extLst>
          </p:cNvPr>
          <p:cNvSpPr/>
          <p:nvPr/>
        </p:nvSpPr>
        <p:spPr>
          <a:xfrm>
            <a:off x="4414838" y="2060575"/>
            <a:ext cx="4386262" cy="206851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uk-UA" sz="1800" b="1" i="1" kern="0" dirty="0">
                <a:solidFill>
                  <a:schemeClr val="tx1"/>
                </a:solidFill>
              </a:rPr>
              <a:t>Для введення об’єктів мультимедіа</a:t>
            </a:r>
            <a:r>
              <a:rPr lang="uk-UA" sz="1800" i="1" kern="0" dirty="0">
                <a:solidFill>
                  <a:schemeClr val="tx1"/>
                </a:solidFill>
              </a:rPr>
              <a:t> </a:t>
            </a:r>
            <a:r>
              <a:rPr lang="uk-UA" sz="1800" b="1" i="1" kern="0" dirty="0">
                <a:solidFill>
                  <a:schemeClr val="tx1"/>
                </a:solidFill>
              </a:rPr>
              <a:t>використо­вують:</a:t>
            </a:r>
          </a:p>
          <a:p>
            <a:pPr marL="342900" indent="-342900" algn="just" eaLnBrk="1" hangingPunct="1">
              <a:buFont typeface="Wingdings" panose="05000000000000000000" pitchFamily="2" charset="2"/>
              <a:buChar char="v"/>
              <a:defRPr/>
            </a:pPr>
            <a:r>
              <a:rPr lang="uk-UA" sz="1800" i="1" kern="0" dirty="0">
                <a:solidFill>
                  <a:schemeClr val="tx1"/>
                </a:solidFill>
              </a:rPr>
              <a:t>відео- та веб-камери, фотоапарати;</a:t>
            </a:r>
          </a:p>
          <a:p>
            <a:pPr marL="342900" indent="-342900" algn="just" eaLnBrk="1" hangingPunct="1">
              <a:buFont typeface="Wingdings" panose="05000000000000000000" pitchFamily="2" charset="2"/>
              <a:buChar char="v"/>
              <a:defRPr/>
            </a:pPr>
            <a:r>
              <a:rPr lang="uk-UA" sz="1800" i="1" kern="0" dirty="0">
                <a:solidFill>
                  <a:schemeClr val="tx1"/>
                </a:solidFill>
              </a:rPr>
              <a:t>музичні синтезатори, мікрофони;</a:t>
            </a:r>
          </a:p>
          <a:p>
            <a:pPr marL="342900" indent="-342900" algn="just" eaLnBrk="1" hangingPunct="1">
              <a:buFont typeface="Wingdings" panose="05000000000000000000" pitchFamily="2" charset="2"/>
              <a:buChar char="v"/>
              <a:defRPr/>
            </a:pPr>
            <a:r>
              <a:rPr lang="uk-UA" sz="1800" i="1" kern="0" dirty="0">
                <a:solidFill>
                  <a:schemeClr val="tx1"/>
                </a:solidFill>
              </a:rPr>
              <a:t>смартфони і мобільні телефони, графічні планшети;</a:t>
            </a:r>
          </a:p>
          <a:p>
            <a:pPr marL="342900" indent="-342900" algn="just" eaLnBrk="1" hangingPunct="1">
              <a:buFont typeface="Wingdings" panose="05000000000000000000" pitchFamily="2" charset="2"/>
              <a:buChar char="v"/>
              <a:defRPr/>
            </a:pPr>
            <a:r>
              <a:rPr lang="uk-UA" sz="1800" i="1" kern="0" dirty="0">
                <a:solidFill>
                  <a:schemeClr val="tx1"/>
                </a:solidFill>
              </a:rPr>
              <a:t>сканери, диктофони тощо.</a:t>
            </a:r>
          </a:p>
        </p:txBody>
      </p:sp>
      <p:pic>
        <p:nvPicPr>
          <p:cNvPr id="11270"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2060575"/>
            <a:ext cx="33147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125" y="795338"/>
            <a:ext cx="2166938"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extLst>
          </p:cNvPr>
          <p:cNvSpPr txBox="1"/>
          <p:nvPr/>
        </p:nvSpPr>
        <p:spPr>
          <a:xfrm>
            <a:off x="4584700" y="4149725"/>
            <a:ext cx="4216400" cy="2308225"/>
          </a:xfrm>
          <a:prstGeom prst="rect">
            <a:avLst/>
          </a:prstGeom>
          <a:solidFill>
            <a:srgbClr val="CCFF99"/>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1800" b="1" i="1" kern="0" dirty="0"/>
              <a:t>Зберігання об'єктів мультимедіа </a:t>
            </a:r>
            <a:r>
              <a:rPr lang="uk-UA" sz="1800" i="1" kern="0" dirty="0"/>
              <a:t>здійснюється у файлах на носіях даних. Окремі пристрої для роботи з мультимедійними даними мають власні носії даних. Як прави­ло, це флеш- карти. Також використовують носії даних зменшених розмірів — жорсткі магнітні диски, оптичні диски, касети.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extLst>
          </p:cNvPr>
          <p:cNvSpPr txBox="1"/>
          <p:nvPr/>
        </p:nvSpPr>
        <p:spPr>
          <a:xfrm>
            <a:off x="1116013" y="549275"/>
            <a:ext cx="7632700" cy="1014413"/>
          </a:xfrm>
          <a:prstGeom prst="rect">
            <a:avLst/>
          </a:prstGeom>
          <a:solidFill>
            <a:schemeClr val="tx2">
              <a:lumMod val="25000"/>
              <a:lumOff val="75000"/>
            </a:schemeClr>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2000" i="1" kern="0" dirty="0"/>
              <a:t>У міру того як перелічені засоби ставали доступнішими, у суспільстві зростала роль електронних медійних засобів. Саме вони почергово ставали основним джерелом інформації про події у світі. </a:t>
            </a:r>
          </a:p>
        </p:txBody>
      </p:sp>
      <p:sp>
        <p:nvSpPr>
          <p:cNvPr id="11" name="TextBox 10">
            <a:extLst>
              <a:ext uri="{FF2B5EF4-FFF2-40B4-BE49-F238E27FC236}"/>
            </a:extLst>
          </p:cNvPr>
          <p:cNvSpPr txBox="1"/>
          <p:nvPr/>
        </p:nvSpPr>
        <p:spPr>
          <a:xfrm>
            <a:off x="1130300" y="1700213"/>
            <a:ext cx="7643813" cy="708025"/>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2000" i="1" kern="0" dirty="0"/>
              <a:t>Розвиток медійних технологій кидає людству цілу низку викликів.</a:t>
            </a:r>
          </a:p>
        </p:txBody>
      </p:sp>
      <p:sp>
        <p:nvSpPr>
          <p:cNvPr id="12" name="TextBox 11">
            <a:extLst>
              <a:ext uri="{FF2B5EF4-FFF2-40B4-BE49-F238E27FC236}"/>
            </a:extLst>
          </p:cNvPr>
          <p:cNvSpPr txBox="1"/>
          <p:nvPr/>
        </p:nvSpPr>
        <p:spPr>
          <a:xfrm>
            <a:off x="1130300" y="2520950"/>
            <a:ext cx="7618413" cy="1323975"/>
          </a:xfrm>
          <a:prstGeom prst="rect">
            <a:avLst/>
          </a:prstGeom>
          <a:solidFill>
            <a:srgbClr val="FFCCCC"/>
          </a:solidFill>
          <a:ln>
            <a:noFill/>
          </a:ln>
          <a:effectLst>
            <a:outerShdw blurRad="57150" dist="19050" dir="5400000" algn="ctr" rotWithShape="0">
              <a:srgbClr val="000000">
                <a:alpha val="63000"/>
              </a:srgbClr>
            </a:outerShdw>
          </a:effectLst>
        </p:spPr>
        <p:txBody>
          <a:bodyPr>
            <a:spAutoFit/>
          </a:bodyPr>
          <a:lstStyle/>
          <a:p>
            <a:pPr indent="457189" algn="just" eaLnBrk="1" hangingPunct="1">
              <a:defRPr/>
            </a:pPr>
            <a:r>
              <a:rPr lang="uk-UA" sz="2000" i="1" kern="0" dirty="0"/>
              <a:t>На </a:t>
            </a:r>
            <a:r>
              <a:rPr lang="uk-UA" sz="2000" b="1" i="1" kern="0" dirty="0"/>
              <a:t>побутовому рівні</a:t>
            </a:r>
            <a:r>
              <a:rPr lang="uk-UA" sz="2000" i="1" kern="0" dirty="0"/>
              <a:t> вільний доступ до розважального та іншого контенту змінює усталені форми спілкування в сім’ї. Якщо раніше родина на дозвіллі надавала перевагу активному відпочинку чи настільним іграм, то зараз проводить час за екранами:</a:t>
            </a:r>
          </a:p>
        </p:txBody>
      </p:sp>
      <p:sp>
        <p:nvSpPr>
          <p:cNvPr id="13" name="Прямокутник 6">
            <a:extLst>
              <a:ext uri="{FF2B5EF4-FFF2-40B4-BE49-F238E27FC236}"/>
            </a:extLst>
          </p:cNvPr>
          <p:cNvSpPr/>
          <p:nvPr/>
        </p:nvSpPr>
        <p:spPr>
          <a:xfrm>
            <a:off x="1130300" y="4149725"/>
            <a:ext cx="2001838" cy="7874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i="1" kern="0" dirty="0">
                <a:solidFill>
                  <a:schemeClr val="tx1"/>
                </a:solidFill>
              </a:rPr>
              <a:t>ноутбуків</a:t>
            </a:r>
          </a:p>
        </p:txBody>
      </p:sp>
      <p:sp>
        <p:nvSpPr>
          <p:cNvPr id="14" name="Прямокутник 7">
            <a:extLst>
              <a:ext uri="{FF2B5EF4-FFF2-40B4-BE49-F238E27FC236}"/>
            </a:extLst>
          </p:cNvPr>
          <p:cNvSpPr/>
          <p:nvPr/>
        </p:nvSpPr>
        <p:spPr>
          <a:xfrm>
            <a:off x="1141413" y="5241925"/>
            <a:ext cx="1990725" cy="788988"/>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i="1" kern="0" dirty="0">
                <a:solidFill>
                  <a:schemeClr val="tx1"/>
                </a:solidFill>
              </a:rPr>
              <a:t>смартфонів</a:t>
            </a:r>
          </a:p>
        </p:txBody>
      </p:sp>
      <p:sp>
        <p:nvSpPr>
          <p:cNvPr id="15" name="Прямокутник 8">
            <a:extLst>
              <a:ext uri="{FF2B5EF4-FFF2-40B4-BE49-F238E27FC236}"/>
            </a:extLst>
          </p:cNvPr>
          <p:cNvSpPr/>
          <p:nvPr/>
        </p:nvSpPr>
        <p:spPr>
          <a:xfrm>
            <a:off x="6845300" y="4149725"/>
            <a:ext cx="1928813" cy="7874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i="1" kern="0" dirty="0">
                <a:solidFill>
                  <a:schemeClr val="tx1"/>
                </a:solidFill>
              </a:rPr>
              <a:t>планшетів</a:t>
            </a:r>
          </a:p>
        </p:txBody>
      </p:sp>
      <p:pic>
        <p:nvPicPr>
          <p:cNvPr id="12296" name="Рисунок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6288" y="4149725"/>
            <a:ext cx="336232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Прямокутник 8">
            <a:extLst>
              <a:ext uri="{FF2B5EF4-FFF2-40B4-BE49-F238E27FC236}"/>
            </a:extLst>
          </p:cNvPr>
          <p:cNvSpPr/>
          <p:nvPr/>
        </p:nvSpPr>
        <p:spPr>
          <a:xfrm>
            <a:off x="6862763" y="5241925"/>
            <a:ext cx="1927225" cy="788988"/>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i="1" kern="0" dirty="0">
                <a:solidFill>
                  <a:schemeClr val="tx1"/>
                </a:solidFill>
              </a:rPr>
              <a:t>стаціонарні ПК</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традь">
  <a:themeElements>
    <a:clrScheme name="Тетрадь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fontScheme name="Тетрадь">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uk-UA"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uk-UA"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Тетрадь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Тетрадь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Тетрадь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Designs\Тетрадь.pot</Template>
  <TotalTime>518</TotalTime>
  <Words>954</Words>
  <Application>Microsoft Office PowerPoint</Application>
  <PresentationFormat>Экран (4:3)</PresentationFormat>
  <Paragraphs>76</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Times New Roman</vt:lpstr>
      <vt:lpstr>Verdana</vt:lpstr>
      <vt:lpstr>Wingdings</vt:lpstr>
      <vt:lpstr>Тетрадь</vt:lpstr>
      <vt:lpstr>Роль електронних медійних засобів у житті людини </vt:lpstr>
      <vt:lpstr>Давайте пригадаємо</vt:lpstr>
      <vt:lpstr>З появою різноманітних мобільних пристроїв, оснащених пристроями та програмами роботи з фото, аудіо та відео, значно змінилася, наприклад, організація навчання в школі.   Учень не записує домашнє завдання у щоденник, він фотографує його з дошки з використанням смартфона або планшетного комп'ютера.   Пояснення вчителем нового матеріалу можна записати з використанням диктофона.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КПУ</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Глобальная компьютерная сеть Internet</dc:title>
  <dc:creator>Усольцева Э.</dc:creator>
  <cp:lastModifiedBy>Олежик</cp:lastModifiedBy>
  <cp:revision>58</cp:revision>
  <dcterms:created xsi:type="dcterms:W3CDTF">2004-11-18T05:33:28Z</dcterms:created>
  <dcterms:modified xsi:type="dcterms:W3CDTF">2020-03-20T20:50:02Z</dcterms:modified>
</cp:coreProperties>
</file>