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60" r:id="rId2"/>
    <p:sldId id="257" r:id="rId3"/>
    <p:sldId id="259" r:id="rId4"/>
    <p:sldId id="262" r:id="rId5"/>
    <p:sldId id="261" r:id="rId6"/>
    <p:sldId id="258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D5F75-713E-40FC-9309-154898797C90}" type="datetimeFigureOut">
              <a:rPr lang="ru-RU" smtClean="0"/>
              <a:pPr/>
              <a:t>28.03.2020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B6440-5AB2-46D9-99EB-60767F8CC64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4423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28.03.2020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28.03.2020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pn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38607" y="1"/>
            <a:ext cx="762628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/>
              <a:t> </a:t>
            </a:r>
            <a:endParaRPr lang="ru-RU" sz="4800" b="1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9629" y="1785926"/>
            <a:ext cx="7164371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11112" y="1794933"/>
            <a:ext cx="4865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83632" y="2057401"/>
            <a:ext cx="47801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6" name="AutoShape 2" descr="http://tr.stockfresh.com/thumbs/lenm/354269_%C3%A7al%C4%B1%C5%9Fma-yar%C4%B1%C5%9F-%C3%A7ocuklar-yol-sanat-%C3%96%C4%9Frencil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68" name="AutoShape 4" descr="http://tr.stockfresh.com/thumbs/lenm/354269_%C3%A7al%C4%B1%C5%9Fma-yar%C4%B1%C5%9F-%C3%A7ocuklar-yol-sanat-%C3%96%C4%9Frencil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70" name="AutoShape 6" descr="http://tr.stockfresh.com/thumbs/lenm/354269_%C3%A7al%C4%B1%C5%9Fma-yar%C4%B1%C5%9F-%C3%A7ocuklar-yol-sanat-%C3%96%C4%9Frencil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72" name="AutoShape 8" descr="http://tr.stockfresh.com/thumbs/lenm/354269_%C3%A7al%C4%B1%C5%9Fma-yar%C4%B1%C5%9F-%C3%A7ocuklar-yol-sanat-%C3%96%C4%9Frencil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76" name="AutoShape 12" descr="http://tr.stockfresh.com/thumbs/lenm/354269_%C3%A7al%C4%B1%C5%9Fma-yar%C4%B1%C5%9F-%C3%A7ocuklar-yol-sanat-%C3%96%C4%9Frencil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78" name="AutoShape 14" descr="http://tr.stockfresh.com/thumbs/lenm/354269_%C3%A7al%C4%B1%C5%9Fma-yar%C4%B1%C5%9F-%C3%A7ocuklar-yol-sanat-%C3%96%C4%9Frencil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80" name="AutoShape 16" descr="http://tr.stockfresh.com/thumbs/lenm/354269_%C3%A7al%C4%B1%C5%9Fma-yar%C4%B1%C5%9F-%C3%A7ocuklar-yol-sanat-%C3%96%C4%9Frencil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27" name="Picture 3" descr="C:\Users\Оксана\Desktop\До докладу!!!\DSC_0083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214422"/>
            <a:ext cx="2929294" cy="4399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1071538" y="500042"/>
            <a:ext cx="8072462" cy="48013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 algn="ctr"/>
            <a:r>
              <a:rPr lang="uk-UA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Портфоліо вчителя</a:t>
            </a:r>
          </a:p>
          <a:p>
            <a:pPr algn="ctr"/>
            <a:r>
              <a:rPr lang="uk-UA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фізичної культури</a:t>
            </a:r>
          </a:p>
          <a:p>
            <a:pPr algn="ctr"/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Підлубної </a:t>
            </a:r>
          </a:p>
          <a:p>
            <a:pPr algn="ctr"/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Оксани</a:t>
            </a:r>
          </a:p>
          <a:p>
            <a:pPr algn="ctr"/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Петрівни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57818" y="55007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97805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50164" y="1703153"/>
            <a:ext cx="3183308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99411" y="661737"/>
            <a:ext cx="74234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85918" y="-142900"/>
            <a:ext cx="70009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рала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участь у Х Всеукраїнській науково практичній конференції “ Дидактико-методичні аспекти фізичної культури ”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HWScan0002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57496"/>
            <a:ext cx="2572455" cy="4000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HWScan00024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12" y="1643050"/>
            <a:ext cx="2714644" cy="38576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 descr="HWScan00019 (2)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57884" y="1428736"/>
            <a:ext cx="2857520" cy="18415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Рисунок 12" descr="HWScan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43636" y="4214818"/>
            <a:ext cx="2012205" cy="25003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TextBox 13"/>
          <p:cNvSpPr txBox="1"/>
          <p:nvPr/>
        </p:nvSpPr>
        <p:spPr>
          <a:xfrm>
            <a:off x="5572132" y="3286124"/>
            <a:ext cx="357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Нагороджена грамотою управлінням освіти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50164" y="1703153"/>
            <a:ext cx="3183308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99411" y="661737"/>
            <a:ext cx="74234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1670" y="1643050"/>
            <a:ext cx="671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DSC_00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47659" y="1381111"/>
            <a:ext cx="2202644" cy="1583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DSC_00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5036355"/>
            <a:ext cx="2238359" cy="1678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DSCF817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86446" y="3071810"/>
            <a:ext cx="2381267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спартакіада вчителів 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4876" y="1142984"/>
            <a:ext cx="2428859" cy="1821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спартакіада вчителів 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00430" y="5000636"/>
            <a:ext cx="2285984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2357422" y="357166"/>
            <a:ext cx="67865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Участь у спартакіаді педагогічних працівників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 descr="DSC_005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71736" y="3214686"/>
            <a:ext cx="2143140" cy="1654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50164" y="1703153"/>
            <a:ext cx="3183308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99411" y="661737"/>
            <a:ext cx="74234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7422" y="2090596"/>
            <a:ext cx="55946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48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uk-UA" sz="4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ru-RU" sz="4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1670" y="1643050"/>
            <a:ext cx="671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6" descr="http://blueribbonnews.com/wp-content/uploads/2015/06/29840371_m-300x2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857628"/>
            <a:ext cx="4643450" cy="264243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428860" y="571480"/>
            <a:ext cx="65008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 Перед тим, як зробити дитину розумною та кмітливою, </a:t>
            </a:r>
          </a:p>
          <a:p>
            <a:pPr algn="ctr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зробіть іі здоровою ”</a:t>
            </a:r>
          </a:p>
          <a:p>
            <a:pPr algn="ctr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Жан Жак</a:t>
            </a:r>
            <a:endParaRPr lang="ru-RU" sz="24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50164" y="1703153"/>
            <a:ext cx="3183308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28926" y="571480"/>
            <a:ext cx="55650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Загальні відомості:</a:t>
            </a:r>
          </a:p>
          <a:p>
            <a:endParaRPr lang="ru-RU" sz="4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7356" y="1785926"/>
            <a:ext cx="7143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Дата народження – 27 травня 1984 р.</a:t>
            </a:r>
          </a:p>
          <a:p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Освіта – вища. У 2002 році закінчила Вище училище фізичної культури, отримала диплом молодшого спеціаліста. У 2008 році закінчила Херсонський державний університет, здобула кваліфікацію бакалавра. У 2016 році закінчила Херсонський державний університет з відзнакою. Отримала повну вищу освіту і здобула кваліфікацію магістр фізичного виховання, організатор спортивно-масової роботи, організатор туристичної роботи.</a:t>
            </a:r>
          </a:p>
          <a:p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Місце роботи – Херсонська загальноосвітня школа І-ІІ ступенів №14.</a:t>
            </a:r>
          </a:p>
          <a:p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Посада – вчитель фізичної культури.</a:t>
            </a:r>
          </a:p>
          <a:p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Педагогічний стаж – </a:t>
            </a:r>
            <a:r>
              <a:rPr lang="en-US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uk-UA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років.</a:t>
            </a:r>
          </a:p>
          <a:p>
            <a:endParaRPr lang="uk-UA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13396" y="1945377"/>
            <a:ext cx="3658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48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963176" y="1335505"/>
            <a:ext cx="45719" cy="553998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662" y="571480"/>
            <a:ext cx="72866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uk-UA" sz="4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Педагогічне кредо</a:t>
            </a:r>
            <a:r>
              <a:rPr lang="uk-UA" sz="4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«</a:t>
            </a:r>
            <a:r>
              <a:rPr lang="uk-UA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Якщо запастися терпінням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і виявити старання,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 посіяні насіння знання неодмінно дадуть добрі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сходи»</a:t>
            </a:r>
            <a:endParaRPr lang="uk-UA" sz="40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40296" y="491456"/>
            <a:ext cx="762628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/>
              <a:t> 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61155" y="1998483"/>
            <a:ext cx="7164371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372533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0578" y="541867"/>
            <a:ext cx="81957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59467" y="2652888"/>
            <a:ext cx="57460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44978" y="936979"/>
            <a:ext cx="71684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hovrashok.com.ua/images/Dec/01/9477e3b56292f1de2c0df4466771500f/mini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928934"/>
            <a:ext cx="4857750" cy="36195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285852" y="428604"/>
            <a:ext cx="75724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0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Проблема над якою працюю: </a:t>
            </a:r>
          </a:p>
          <a:p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«Оздоровча спрямованість</a:t>
            </a:r>
          </a:p>
          <a:p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уроків фізичної культури».</a:t>
            </a:r>
          </a:p>
          <a:p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«Система підготовки юних </a:t>
            </a:r>
          </a:p>
          <a:p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баскетболістів».</a:t>
            </a:r>
            <a:endParaRPr lang="ru-RU" sz="4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7805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1579" y="1"/>
            <a:ext cx="8363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61155" y="1998483"/>
            <a:ext cx="7164371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372533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dirty="0"/>
          </a:p>
        </p:txBody>
      </p:sp>
      <p:pic>
        <p:nvPicPr>
          <p:cNvPr id="5126" name="Picture 6" descr="http://blueribbonnews.com/wp-content/uploads/2015/06/29840371_m-300x2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4644191"/>
            <a:ext cx="2857500" cy="221380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42844" y="500042"/>
            <a:ext cx="10599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Основні напрямки педагогічної діяльності: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ятиугольник 12"/>
          <p:cNvSpPr/>
          <p:nvPr/>
        </p:nvSpPr>
        <p:spPr>
          <a:xfrm>
            <a:off x="2357422" y="1500174"/>
            <a:ext cx="978408" cy="484632"/>
          </a:xfrm>
          <a:prstGeom prst="homePlat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2357422" y="2285992"/>
            <a:ext cx="978408" cy="484632"/>
          </a:xfrm>
          <a:prstGeom prst="homePlat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2357422" y="3071810"/>
            <a:ext cx="978408" cy="484632"/>
          </a:xfrm>
          <a:prstGeom prst="homePlat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Пятиугольник 15"/>
          <p:cNvSpPr/>
          <p:nvPr/>
        </p:nvSpPr>
        <p:spPr>
          <a:xfrm>
            <a:off x="2357422" y="3786190"/>
            <a:ext cx="978408" cy="484632"/>
          </a:xfrm>
          <a:prstGeom prst="homePlat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28992" y="1428736"/>
            <a:ext cx="3347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Навчальна робота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28992" y="2214554"/>
            <a:ext cx="4881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Фізкультурно-оздоровча робота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28992" y="3000372"/>
            <a:ext cx="3912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Спортивно-масова робота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28992" y="3714752"/>
            <a:ext cx="3023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Методична робота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7805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50164" y="1703153"/>
            <a:ext cx="3183308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99411" y="661737"/>
            <a:ext cx="74234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86116" y="428604"/>
            <a:ext cx="4170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Навчальна робота: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1670" y="1643050"/>
            <a:ext cx="692948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вивчення придмету фізична культура в 1-9-х класах   відведено 3 години на тиждень. Навчальні години розподіляються на такі варіативні модулі: легка атлетика, футбол, баскетбол, волейбол. </a:t>
            </a:r>
          </a:p>
          <a:p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Відкриті уроки:</a:t>
            </a:r>
          </a:p>
          <a:p>
            <a:endParaRPr lang="uk-UA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н.р.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відкритий захід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«</a:t>
            </a:r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</a:rPr>
              <a:t>DO like OLYMPIANS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»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5-кл);</a:t>
            </a:r>
          </a:p>
          <a:p>
            <a:endParaRPr lang="en-US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н.р.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модуль </a:t>
            </a:r>
            <a:r>
              <a:rPr lang="uk-UA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Легка атлетика»  </a:t>
            </a: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(4-Акл);</a:t>
            </a:r>
          </a:p>
          <a:p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– модуль  </a:t>
            </a: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Волейбол»  </a:t>
            </a: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(6-Акл);</a:t>
            </a:r>
          </a:p>
          <a:p>
            <a:endParaRPr lang="uk-UA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uk-UA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– модуль </a:t>
            </a:r>
            <a:r>
              <a:rPr lang="uk-UA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Баскетбол» ( 3-Бкл</a:t>
            </a: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-  модуль </a:t>
            </a:r>
            <a:r>
              <a:rPr lang="uk-UA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Баскетбол»  (</a:t>
            </a: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7-Акл</a:t>
            </a: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endParaRPr lang="uk-UA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2018 – 2019 </a:t>
            </a:r>
            <a:r>
              <a:rPr lang="uk-UA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– відкритий захід «Мами, тата, ми – спортивні та</a:t>
            </a:r>
          </a:p>
          <a:p>
            <a:r>
              <a:rPr lang="uk-UA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дружні (2,3,4-ті класи).</a:t>
            </a:r>
            <a:endParaRPr lang="uk-UA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uk-UA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13396" y="1945377"/>
            <a:ext cx="3658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48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7990" y="440267"/>
            <a:ext cx="794084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</a:pP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38312" y="5215467"/>
            <a:ext cx="345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963176" y="1335505"/>
            <a:ext cx="45719" cy="553998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85918" y="357166"/>
            <a:ext cx="7135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Фізкультурно-оздоровча робота: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Оксана\Desktop\До докладу!!!\Підлубна О.П\день здоровя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1142984"/>
            <a:ext cx="2500330" cy="1875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3" name="Picture 3" descr="C:\Users\Оксана\Desktop\До докладу!!!\Підлубна О.П\пробіг з вірою в серці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1643050"/>
            <a:ext cx="2158943" cy="1619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олімпійський урок 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71670" y="3571876"/>
            <a:ext cx="2275095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олімпійський урок 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57752" y="3571876"/>
            <a:ext cx="2303155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мамы папы мы - спортивны и дружны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868" y="5286388"/>
            <a:ext cx="2214546" cy="1476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IMG_363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28728" y="1285860"/>
            <a:ext cx="2357454" cy="1768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50164" y="1703153"/>
            <a:ext cx="3183308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99411" y="661737"/>
            <a:ext cx="74234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1670" y="428604"/>
            <a:ext cx="6917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Участь у міських заходах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1670" y="1643050"/>
            <a:ext cx="671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IMG_33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6578" y="5000636"/>
            <a:ext cx="2143108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DSC_04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91327" y="1142984"/>
            <a:ext cx="2190765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DSC_06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15140" y="3143248"/>
            <a:ext cx="2190733" cy="164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волейбол 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19593" y="5072074"/>
            <a:ext cx="2095515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шашки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85918" y="1214422"/>
            <a:ext cx="2095482" cy="1571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IMG_458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85918" y="3143248"/>
            <a:ext cx="2214546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IMG_466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71934" y="3143248"/>
            <a:ext cx="2643174" cy="1762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IMG_424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85984" y="5072074"/>
            <a:ext cx="2190733" cy="164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DSC_0602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214810" y="1214422"/>
            <a:ext cx="2214546" cy="1660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50164" y="1703153"/>
            <a:ext cx="3183308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99411" y="661737"/>
            <a:ext cx="74234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488" y="428604"/>
            <a:ext cx="4373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Наші досягнення: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1670" y="1643050"/>
            <a:ext cx="671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HWScan0000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98" y="1214422"/>
            <a:ext cx="1474663" cy="2071678"/>
          </a:xfrm>
          <a:prstGeom prst="rect">
            <a:avLst/>
          </a:prstGeom>
        </p:spPr>
      </p:pic>
      <p:pic>
        <p:nvPicPr>
          <p:cNvPr id="11" name="Рисунок 10" descr="HWScan00007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51347" y="1428736"/>
            <a:ext cx="1431024" cy="2010372"/>
          </a:xfrm>
          <a:prstGeom prst="rect">
            <a:avLst/>
          </a:prstGeom>
        </p:spPr>
      </p:pic>
      <p:pic>
        <p:nvPicPr>
          <p:cNvPr id="12" name="Рисунок 11" descr="HWScan00009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2132" y="1214422"/>
            <a:ext cx="1440701" cy="2023967"/>
          </a:xfrm>
          <a:prstGeom prst="rect">
            <a:avLst/>
          </a:prstGeom>
        </p:spPr>
      </p:pic>
      <p:pic>
        <p:nvPicPr>
          <p:cNvPr id="13" name="Рисунок 12" descr="HWScan00010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43768" y="857232"/>
            <a:ext cx="1512138" cy="2124325"/>
          </a:xfrm>
          <a:prstGeom prst="rect">
            <a:avLst/>
          </a:prstGeom>
        </p:spPr>
      </p:pic>
      <p:pic>
        <p:nvPicPr>
          <p:cNvPr id="14" name="Рисунок 13" descr="HWScan00012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00100" y="857232"/>
            <a:ext cx="1440701" cy="2023967"/>
          </a:xfrm>
          <a:prstGeom prst="rect">
            <a:avLst/>
          </a:prstGeom>
        </p:spPr>
      </p:pic>
      <p:pic>
        <p:nvPicPr>
          <p:cNvPr id="15" name="Рисунок 14" descr="HWScan00013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71934" y="3857628"/>
            <a:ext cx="1451610" cy="2039292"/>
          </a:xfrm>
          <a:prstGeom prst="rect">
            <a:avLst/>
          </a:prstGeom>
        </p:spPr>
      </p:pic>
      <p:pic>
        <p:nvPicPr>
          <p:cNvPr id="16" name="Рисунок 15" descr="HWScan00014.bmp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572132" y="3571876"/>
            <a:ext cx="1440701" cy="2023967"/>
          </a:xfrm>
          <a:prstGeom prst="rect">
            <a:avLst/>
          </a:prstGeom>
        </p:spPr>
      </p:pic>
      <p:pic>
        <p:nvPicPr>
          <p:cNvPr id="17" name="Рисунок 16" descr="HWScan00015.bmp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143768" y="3357562"/>
            <a:ext cx="1420377" cy="2000264"/>
          </a:xfrm>
          <a:prstGeom prst="rect">
            <a:avLst/>
          </a:prstGeom>
        </p:spPr>
      </p:pic>
      <p:pic>
        <p:nvPicPr>
          <p:cNvPr id="18" name="Рисунок 17" descr="HWScan00017.bmp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571736" y="3571876"/>
            <a:ext cx="1440701" cy="2023967"/>
          </a:xfrm>
          <a:prstGeom prst="rect">
            <a:avLst/>
          </a:prstGeom>
        </p:spPr>
      </p:pic>
      <p:pic>
        <p:nvPicPr>
          <p:cNvPr id="19" name="Рисунок 18" descr="HWScan00020.bmp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00100" y="3357562"/>
            <a:ext cx="1423812" cy="200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Другая 1">
      <a:dk1>
        <a:sysClr val="windowText" lastClr="000000"/>
      </a:dk1>
      <a:lt1>
        <a:sysClr val="window" lastClr="FFFFFF"/>
      </a:lt1>
      <a:dk2>
        <a:srgbClr val="6BB1C9"/>
      </a:dk2>
      <a:lt2>
        <a:srgbClr val="C9C2D1"/>
      </a:lt2>
      <a:accent1>
        <a:srgbClr val="CEB966"/>
      </a:accent1>
      <a:accent2>
        <a:srgbClr val="9CB084"/>
      </a:accent2>
      <a:accent3>
        <a:srgbClr val="00B0F0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367</TotalTime>
  <Words>260</Words>
  <Application>Microsoft Office PowerPoint</Application>
  <PresentationFormat>Экран (4:3)</PresentationFormat>
  <Paragraphs>83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Начальная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</dc:creator>
  <cp:lastModifiedBy>Пользователь</cp:lastModifiedBy>
  <cp:revision>58</cp:revision>
  <dcterms:created xsi:type="dcterms:W3CDTF">2017-03-13T19:58:46Z</dcterms:created>
  <dcterms:modified xsi:type="dcterms:W3CDTF">2020-03-28T13:50:29Z</dcterms:modified>
</cp:coreProperties>
</file>