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4"/>
  </p:notesMasterIdLst>
  <p:sldIdLst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5:26.098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607 75 0,'-38'0'157,"0"0"-142,-76 0 1,1 76-16,113-38 15,-114 38-15,114 38 16,-38-114-16,0 76 0,0-76 16,38 37-16,0 1 31,0 0-31,-76 0 16,76 0-16,0 38 15,0-38 16,0 38-15,0-38 62,38-38-78,38 0 16,0 0-16,0 0 15,37 0-15,-75 0 16,76-38-16,-76 0 16,0 0-16,0 0 15,-38 0 17,0 0-1,0 0 16,0-38-32,0 1 48,0 37-48,-38 0-15,0 0 16,38 0 0,0 0-1,-38 0-15,38 0 16,-38-38 15,38 1 0,-38 37-31,38 113 235,-38-37-235,38 38 15,0 0-15,0 38 16,-38-38-16,38 37 16,0-37-16,0 0 15,0-38-15,0 0 0,0 0 16,0 37-16,0-37 16,0 0-16,0 38 15,0 0 1,-38-38-1,38 0-15,0 38 16,0-1 0,0 1-1,0-38 1,0 0 0,0 0-1,0 0 1,-75-76 124,-1-114-124,38 39-16,38 75 16,-38 0-16,38-38 15,0 38 1,0-76 0,-76 76-16,76 0 15,0 1-15,0-77 16,0 38-1,0 0-15,38-38 16,-38 77-16,0-1 16,38-38-16,-38 38 15,0-38 1,38 38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5:28.600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-1 303 0,'0'-38'110,"0"0"-110,0-37 15,38 37 1,37 0-1,-75 0 1,38 0 0,-38 76 374,0 151-390,0-75 16,0 76-16,-38-1 16,38 1-16,-37-76 15,37-39-15,0 39 16,0-38-16,0 0 15,0-38-15,0 0 16,0-1-16,0 39 0,75 0 16,-75-38-1,76 38 17,-38 0-17,0-76-15,-38 38 16,38 0-1,0-1 1,38 39 0,-76-38-16,38 0 15,-38 0-15,75 38 16,-37-38-16,0 0 16,-38 0 30,38-38 1,0 37-31,38 115 0,-38-114-16,38 38 15,-1 0-15,-37-1 16,0-37-1,0-38 1,-38 38-16,0 0 16,0 0-16,38 38 15,0-38 1,-38 0-16,38 38 16,0-39-16,0 1 15,-38 0-15,75 0 16,1 0-1,76 38 1,0 38 0,37-114-16,39 113 15,75-37-15,0-38 16,38 114-16,1-76 16,-115 37-16,-75-113 15,-39 0-15,-37 0 16,0 0-16,-76-38 297,-76 0-282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5:30.367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0,'38'0'109,"228"0"-109,37 0 16,38 114-16,-114-76 16,39 38-16,-1-38 0,-151-38 15,38 38-15,-115 0 16,39-38-1,0 0 48,0 0-47,0 0-16,37 38 15,-37-38-15,0 0 16,0 0-16,0 0 15,-38 0 1,0 0 0,0 0-16,-1 0 15,1 0 1,38 0-16,0 0 16,-38 0-16,0 0 15,0 0-15,0 0 16,-38 37 203,-76-37-219,-190 0 0,77 0 15,-152 0-15,75 0 16,-37 0-16,151 0 15,-75 0-15,151 0 16,0 0-16,0 0 16,39 0-16,-1 0 15,-38 0-15,0 0 16,0 0-16,-38 0 16,39 0-16,-1 0 15,38-75-15,-38 75 16,38 0-16,-38-76 15,38 76-15,-37 0 16,37-76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5:31.123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46 0,'0'-37'125,"304"37"-125,-1 0 16,76 0-16,-189 0 16,37 0-1,-75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6:18.40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2131F2-C396-4C5D-B20F-B10AEFCB0BC5}" emma:medium="tactile" emma:mode="ink">
          <msink:context xmlns:msink="http://schemas.microsoft.com/ink/2010/main" type="writingRegion" rotatedBoundingBox="907,9353 7732,9286 7752,11229 926,11296"/>
        </emma:interpretation>
      </emma:emma>
    </inkml:annotationXML>
    <inkml:traceGroup>
      <inkml:annotationXML>
        <emma:emma xmlns:emma="http://www.w3.org/2003/04/emma" version="1.0">
          <emma:interpretation id="{8EDE42E8-39F0-449E-8017-A89B94179850}" emma:medium="tactile" emma:mode="ink">
            <msink:context xmlns:msink="http://schemas.microsoft.com/ink/2010/main" type="paragraph" rotatedBoundingBox="907,9353 7732,9286 7752,11229 926,11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246676-D3D8-484B-8C4F-492920D9AC49}" emma:medium="tactile" emma:mode="ink">
              <msink:context xmlns:msink="http://schemas.microsoft.com/ink/2010/main" type="line" rotatedBoundingBox="907,9353 7732,9286 7752,11229 926,11296"/>
            </emma:interpretation>
          </emma:emma>
        </inkml:annotationXML>
        <inkml:traceGroup>
          <inkml:annotationXML>
            <emma:emma xmlns:emma="http://www.w3.org/2003/04/emma" version="1.0">
              <emma:interpretation id="{31133289-49C8-4554-A445-E2B3145054AA}" emma:medium="tactile" emma:mode="ink">
                <msink:context xmlns:msink="http://schemas.microsoft.com/ink/2010/main" type="inkWord" rotatedBoundingBox="907,9353 7732,9286 7752,11229 926,11296"/>
              </emma:interpretation>
            </emma:emma>
          </inkml:annotationXML>
          <inkml:trace contextRef="#ctx0" brushRef="#br0">2085 1289 0,'-38'0'156,"0"0"-140,1 0-1,-1 0 1,0 0-1,0-38 267,0 0-251,114 76 203,-38 38-218,37-38-16,-37 0 16,0-38-16,38 38 15,-38-38 1,0 37-1,38-37-15,0 38 0,-38-38 16,75 38-16,-37-38 16,-114 0 218,-38 0-234,38 0 0,1-38 31,-1 38-15,0-38 15,0 38 0,0 0-15,0 0 15,0 0 1,-38 0-17,38 0 1,0-37-16,0 37 15,1-38 48,-1 38-32,0 0-31,0-38 16,38 0-16,-76 0 0,0 0 31,0 0-31,38-38 31,38 114 141,38 0-78,0 0-78,0-38-16,-38 38 15,38 0-15,38 0 16,0-38-1,-38 38 1,37 0-16,-37-38 16,76 75-16,-76-75 15,38 0-15,0 0 47,-38 76-31,0-76 15,37 0-31,1 0 0,-38 0 31,0 0-31,0 0 16,0 0 0,76 0-16,-77 76 15,1-76-15,76 0 16,-38 0-16,-38 0 15,-76 0 220,0 0-173,0 0 32,0 0-78,38-38-16,-38 38 15,0 0-15,0-38 16,1 38 15,-1 0 0,0 0-31,-38 0 16,38 0-16,-38 0 0,38-38 16,0 38-1,0 0 1,-37 0 15,-1 0 0,76-38-31,-38 0 16,0 38 0,0 0-1,0 0 1,0-37-16,-38 37 16,38-38-16,-37 38 15,37 0-15,-38-38 31,0 0 1,38 38-17,-38-38 17,38 38 30,1 0-46,-39-38-16,0 0 15,38 0 17,0 38-32,0 0 15,38-38-15,-38 0 94,0 0-47,0 38-47,1-37 15,-1-1-15,0 38 0,-38 0 16,38 0-16,0 0 16,-76-76-1,39 76 1,-1-76-16,-38 38 16,76 38-16,0-38 31,76 38 109,38 0-124,-38 38 0,0-38-16,0 0 47,0 38-47,75 0 15,-75 0 1,76 0-1,-76-38 1,0 38 0,0-38-16,0 0 15,37 38-15,-37-38 16,0 0-16,-38 37 16,76-37-1,-38 38 1,0-38-1,0 38-15,38 0 16,-1 0 0,1 0-1,76 38 1,-114-76-16,-38 38 16,38-38-1,37 38 63,-37-38-62,0 38 0,-227-152 109,-1 38-110,1-38-15,37 76 16,76 0-16,-75 1 15,75-1-15,0 0 16,38 0 31,0 38-31,0 0-1,0-38-15,0 38 16,0 0-1,1-38-15,-1 38 16,0 0 0,0 0-1,-38-38 1,38 38 62,38-76-62,0 38-1,0-37-15,0 37 16,0 0 0,0 0-16,0-38 31,38 38 47,0 38-62,38 38-16,-38 0 15,0 0-15,-1-38 125,1 38-125,38 0 16,-76 0-16,38-38 15,0 75-15,-38-113 125,0-37-125,-114-1 16,76 0-16,-113 38 16,-1-76-16,-113 1 15,189 75-15,0-38 16,0 38-16,76 114 172,0-38-157,0 0-15,114 75 16,-76-37 0,0-38-16,-38 38 15,76 0-15,-38 37 16,-1-75 0,1-38 46,0 38-46,0-38 31,0 0 31,0 0-47,-76 0 47,-38 0-78,0 0 16,39 0-1,-1 0 32,0 0 0</inkml:trace>
          <inkml:trace contextRef="#ctx0" brushRef="#br0" timeOffset="15874.032">1972 986 0,'113'0'313,"-75"0"-298,0 0 1,38 38-16,-76-1 15,38-37-15,0 38 32,-76-38 390,-38 0-422,38 0 15,0 0 1,0 0-16,-38-38 31,1 38-31,37 0 63,-38-37-48,76-1 1,-38 38-1,-38-76-15,38 76 16,38-38 0,0 76 202,38-38-202,0 0-16,0 0 16,38 0-16,38 76 15,-77-76-15,39 0 32,-38 75-17,0-75 1,0 0-1,0 38-15,0-38 16,0 38-16,38 0 31,-38-38-31,37 38 16,39 0 15,-76-38 0,0 38 1,38 0-17,0-38-15,-39 0 16,39 0 140,-38 0-46,0 0-79,0 0-16,38 0-15,0 38 16,37-38-16,-75 0 16,0 0 15,-114 0 94,-37 0-125,75 0 16,0 0-16,0 0 15,-38 38-15,38-38 16,0 0-1,0 0-15,0 0 16,-37 0 0,37 0-16,0 0 15,0 0-15,0 0 16,0 0-16,0 0 16,0 0-1,-38 0 1,39 0-1,-1 0 95,0-38-95,38 0 1,0-38 0,38 76 374,37 0-374,1 0 0,38 38-16,-38-38 15,-76 38-15,38-38 16,0 0 15,0 0 0,37 0-31,39 0 16,38 0-16,-39 0 16,77 0-16,-76 0 15,37 38-15,-37-38 16,0 38-16,37-38 15,-37 75-15,-38-75 16,0 0 0,0 38-16,-38-38 15,-1 0-15,1 0 16,38 38 46,0-38 110,-38 0-140,0 0-17,-114 0 48,-38 0-63,38 0 15,1 0-15,-1 0 16,0 0 0,38 0-1,-76 0-15,39 0 16,-1 0-16,0 0 15,0 0 17,38 0-1,0 0-15,0 0-16,-37 0 15,37 0 1,0 0-16,0 0 15,0 0 17,0 0 46,0 0-78,0 0 15,0 0 1,0 0 15,0 0-31,1 0 32,-1-38-17,0 38 16,114 0 173,-39 0-189,77 0-15,-38 0 16,0 38-16,38-38 15,-39 0-15,39 0 0,-76 0 16,38 0-16,0 0 16,-38 0-1,-1 0-15,1 0 16,0 0-16,38 0 16,0 0 15,-38 0 0,0 0-15,0 0 31,0 0-47,-1 0 15,1-38-15,0 38 16,38 0-16,0 0 15,-38 0 17,38-75 15,-152 75 93,38 0-124,0 0-1,0 0-15,-38 0 0,38 0 16,0 0-16,-37 0 16,-1 0-1,38 0-15,-76 0 16,76 0 15,0 0-15,-37 0-1,75 37 1,-76-37-16,38 0 16,0 0-16,-38 0 15,38 0-15,-38 0 32,38 0 14,1 0-46,-1 0 16,0 0-16,-38 0 16,0 0-16,38 0 15,-76 0 1,77 0-16,-1 0 16,76 38 202,37 0-202,1-38-16,0 38 16,-38-38 15,38 0-31,-38 38 15,0 0-15,75-38 16,-37 0-16,0 38 16,-38-38-16,0 0 15,75 0-15,-75 0 16,0 0-16,0 0 16,38 0-16,0 0 31,-152 38 406,0-38-421,-38 0-16,77 38 16,-1-38-16,-38 38 0,38-38 15,-76 76 1,38-76-1,1 0 1,-1 0-16,0 0 16,38 0-1,0 0 1,0 0 0,0 0 30,0 0-30,0 0 0,1 0-16,37-38 15,-38 38 1,0-38 0,0 0 109,0 0 218,76 38-155,38 0-173,-1 0-15,1 0 16,-38 0-16,38-38 16,0 38-1,-38 0-15,0 0 16,0 0 15,-1 0-15,39 0-16,0 0 15,0 0-15,0 0 16,37 0 0,-75-38-16,38 38 15,0 0 1,-38 0 0,-38-38-16,38 38 15,38 0-15,-38 0 16,37 0-16,1 0 15,0-38-15,-38 0 16,38 38 0,0 0-16,-38 0 31,37 0-15,-37 0-16,0 0 15,0 0-15,38 0 16,-38 0-1,0 0 1,0 0 0,37 0 77,-37-38-30,-38 0-47,38 38-1,38-37 16,-38-1-31,38 38 32,-38 0-17,0 0-15,0-76 16,-1 76-16,1 0 31,0 0-15,0-38 31,0 38 0,0-38-16,0 38-16,0 0 1,-38-38-16,38 38 16,0-38-1,0 0 17,-1 38-1,1 0-16,0-38 17,0 0 30,0 38-15,-38-37 0,38 37-31,0-38 77,38 0-61,-76 0-17,38 38 32,0-76 31,-1 76-47,-37 38 141,-113 0-172,75 0 16,-38-38-16,0 38 0,0 0 16,-37-1-1,75-37 1,0 38-16,0-38 15,-38 38-15,38-38 16,0 38-16,-38 0 16,39 0-1,-39 0 17,0-38-17,38 38 1,0-38 15,0 0-15,38 38 31,-38-38-32,0 0 48,0 0-63,76 0 156,0-38-156,76 38 0,0-38 16,-76 38-1,37-38-15,1 38 31,-76-38-31,38 38 16,-38-38-16,38 0 16,0 0 15,0 38 0,-38-38-15,38 1-1,0 37 1,0-38-16,-38 0 16,38 38-1,-38-38 1,37 0 0,-37 0-1,38 38 32,0-38-31,-38 0-1,0 0 17,38 38-32,-114 38 156,1 0-125,37-38-31,0 38 31,0 0-31,-76 0 16,38 38-16,38-76 16,-37 0-16,37 0 15,0 75-15,0-75 31,-38 0-15,38 76 0,0-76-1,-38 0-15,190 0 250,-38 0-250,-38-76 16,38 39-16,-1-1 0,-37 0 16,38 38-1,0-38-15,-38 0 16,76 0-16,-76 0 15,-1 38-15,39 0 16,-76-38-16,38 0 16,-76 76 327,-75 0-327,-77 38-16,114 0 16,0-76-1,1 38-15,-1 0 16,38-38 0,-38 37-1,38 1-15,0-38 16,-38 38-16,38-38 47,1 38-32,-1-38-15,0 0 16,114 0 234,-1 0-250,1-38 16,38 38-16,-38-38 15,0 0-15,-1 1 16,39-1-16,-38 0 15,-38 38 1,0-38 0,0 0 31,0 0-47,-1 38 31,1-38 16,0 0-32,0 38 1,0-76 0,0 1-1,-38 37 1,38 38-16,-38-38 15,0 0 1,38 0-16,-76 38 375,-76 76-375,76-76 16,0 0-16,-75 76 15,37-39-15,0-37 16,0 0 0,38 38-1,0-38 1,0 0-1,1 38 1,37 0 0,-38-38-1,-38 38 17,38 0-1,0-38-31,0 0 62,0 0-46,38-38 62,0-38-47,38 38-15,0 0 0,38-37-16,151-1 15,-113 0-15,38-38 16,-1 38-16,-37 1 15,-38 37-15,-38 0 16,0 0-16,37 0 16,1 0-1,-38 0 1,0 38-16,-114 0 219,0 38-204,-37-38-15,113 38 16,-114 0 0,38 0-16,-38 0 15,1 38-15,37-39 0,-38 1 16,38-38-16,1 38 15,75 0-15,-76-38 16,38 0 31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7T19:37:08.3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F7CDBC-6BBD-4402-A583-73EE9845E9E2}" emma:medium="tactile" emma:mode="ink">
          <msink:context xmlns:msink="http://schemas.microsoft.com/ink/2010/main" type="inkDrawing" rotatedBoundingBox="1146,10204 1361,5939 2829,6013 2614,10278" shapeName="Other"/>
        </emma:interpretation>
      </emma:emma>
    </inkml:annotationXML>
    <inkml:trace contextRef="#ctx0" brushRef="#br0">1336 4284 0,'-38'0'78,"-38"0"-78,76-38 0,-37 38 16,-1-38-1,0 0 16,38 0-31,-38 38 16,0-38-16,0 38 31,38-38-31,-76 0 141,76 1-125,-38 37-16,38-38 15,0 0 1,-38 38-16,38-38 0,-38 38 15,38-38 79,-37 0-78,37 0 46,-38 0-46,0 0 15,38 0 0,-38 0 32,0 1 93,38-1-109,0 0-16,0 0-15,0 0 15,0 0 16,0 0-31,-38 0-16,0 0 78,38 0-63,0 0 1,-38-37 93,0 37-93,38 0-16,0-38 16,-38 76 31,38 38 249,38 0-280,-38 0 0,0 0 15,76 37-15,-76-37-1,0 0 48,0 0-48,0 0 95,0 0-110,0 0 31,0 0 31,-38-38 142,38-38-189,0 0 1,-38 0-1,0 38 1,38-38-16,0 0 16,0-38-16,0 39 15,-75-39 1,75 0 0,0 0 15,-38 76-16,38-38 1,0 0 15,-76-38 188,38 1-172,0 37-31,0 0-16,38 0 78,-38 0 31,38 114 110,0-38-204,0 0-15,38 0 16,-38 37-16,0-37 16,38 0-16,-38 38 15,38-38 17,-38 0-17,38 0 32,0-38 125,-38 38-125,38 0-16,-76-76 141,0 38-172,0-38 16,38 0-1,0 0 48,-38 38-48,38-38 1,0-38 0,0 38-1,0 0 1,0 0-16,0 1 15,0-1 1,0 0 0,0 0-1,0-38 1,0 38 15,0 0-31,0 0 0,0 0 31,0 0-15,-76-37 0,76 37-1,0 0-15,0 0 32,0 0 30,0 0-46,0 0-1,0 0 126,0-38-125,0 114 202,0 0-202,0 38 15,0-38-15,0 0-1,0 0 1,0 0 15,0 0-31,0-1 63,0 1-63,0 0 47,0 0 78,0 0-125,38-38 15,0 38 1,-38-76 187,0 0-187,0 0-16,-38-38 15,38 1 1,-38 37-16,38 0 16,-38 0-1,38 0-15,0 0 16,-38-38-1,38 0 17,0 39-1,0-1-15,0 0-1,0 0-15,0 0 16,0-38-1,0 38 1,0 0 0,0 0-16,0 0 15,0 1 1,0-1 109,0 76 109,0 37-234,0 39 16,0-38-16,0-38 16,0 38-16,0-38 15,0-1 1,0 1-16,0 0 15,0 38-15,0 0 16,0-38 15,0 0 1,38 0 14,-38 0 1,0-152 188,0-38-235,0 38 0,0-37 15,0 37-15,0 38 16,0-37-16,0 37 16,0 38-1,0-38 32,0 38-31,0 0-1,0 0 32,38 0-31,-38 0-1,0 1-15,38 37 16,-38-38 0,0-38-1,38 38-15,0 0 32,-38 0-1,38 0-16,0 0 48,-38 0-47,38-37-1,0 37 16,-1-38 1,-37 152 140,-37 37-141,37-75-16,0 0-15,-38 0 16,38 0 0,0 0-1,0 38 1,0 0 0,0-39-1,0 1-15,0 0 16,0 0-16,0 0 15,0 0 1,0 0 0,0 38-1,0-38 1,0 37 0,0-37-1,0 0 1,0 0 15,0 0-15,0 0 15,0-76 125,0-38-140,0 0-16,0 39 0,38-1 15,-38-76-15,37 38 16,1 0-16,-38 0 16,38-37-1,-38 75-15,0-38 94,38 76-78,-38-38-1,0 0 1,0-38 0,38 76-1,-38-38-15,38 1 16,0-1-1,0-38 1,-38 38 31,38 0 62,0 38-77,-38 38 14,0 38-30,0 0-16,0-1 16,0 39-16,0-76 15,0 76-15,0-38 16,0-1-16,0-37 16,0 0-16,0 38 0,-38-38 15,38 0-15,-38 38 16,0 37-16,38-75 15,0 38-15,0 0 16,0 0-16,0-38 47,-38 0 187,0-38-218,38-38-16,0-38 16,0 38-16,0-38 15,0 38-15,0 0 16,0 0-1,0 0-15,0-37 16,0 37 0,0 0-16,0 0 15,0-76-15,0 76 16,0 0-16,0 0 78,0 1-47,38-39-15,-38 38 125,38-38-126,-38 38 1,38 0 31,-38 0-32,0 0 95,0 0-95,0 1 1,0-1 31,76-38-47,-76 38 62,0 0-46,0 0 15,75 0-15,-75 0-1,0 0 1,76-37 15,-76 112 141,0 1-156,0 38-16,0 0 0,0 0 31,0-38 32,0 0-48,0 0-15,0-1 16,0 1-1,0 0 1,0 0 0,0 0-1,0 0 1,0 0-16,0 0 16,0 0-1,0 0 1,0 0-1,0 37 17,0-37 30,0 0-46,0 0 15,0 0 47,38-114 16,-38 38-63,0 0-31,0-37 16,0 37-16,38-38 15,-38 38-15,0 0 16,0-38 0,0 38-1,0 0-15,38 0 16,-38 1-16,0-1 0,0-38 16,0 0-16,38 38 15,-38 0-15,0-38 16,38 1-1,-38 37 1,0 0 0,0 0 15,0 0-31,0 0 16,0 76 187,-38 0-188,-38 76-15,76-39 16,-114 39-16,76-38 16,1 0-1,37-38-15,-38 0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4/28/2020 1:21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0.emf"/><Relationship Id="rId18" Type="http://schemas.openxmlformats.org/officeDocument/2006/relationships/image" Target="../media/image33.png"/><Relationship Id="rId3" Type="http://schemas.openxmlformats.org/officeDocument/2006/relationships/image" Target="../media/image26.png"/><Relationship Id="rId12" Type="http://schemas.openxmlformats.org/officeDocument/2006/relationships/customXml" Target="../ink/ink4.xml"/><Relationship Id="rId17" Type="http://schemas.openxmlformats.org/officeDocument/2006/relationships/image" Target="../media/image32.emf"/><Relationship Id="rId2" Type="http://schemas.openxmlformats.org/officeDocument/2006/relationships/image" Target="../media/image25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9.emf"/><Relationship Id="rId5" Type="http://schemas.openxmlformats.org/officeDocument/2006/relationships/image" Target="../media/image27.emf"/><Relationship Id="rId15" Type="http://schemas.openxmlformats.org/officeDocument/2006/relationships/image" Target="../media/image31.emf"/><Relationship Id="rId10" Type="http://schemas.openxmlformats.org/officeDocument/2006/relationships/customXml" Target="../ink/ink3.xml"/><Relationship Id="rId19" Type="http://schemas.openxmlformats.org/officeDocument/2006/relationships/image" Target="../media/image34.png"/><Relationship Id="rId4" Type="http://schemas.openxmlformats.org/officeDocument/2006/relationships/customXml" Target="../ink/ink1.xml"/><Relationship Id="rId9" Type="http://schemas.openxmlformats.org/officeDocument/2006/relationships/image" Target="../media/image28.emf"/><Relationship Id="rId1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764704"/>
            <a:ext cx="7681913" cy="3024336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Формули радіусів  вписаних  і  описаних  кіл  правильних  многокутників</a:t>
            </a:r>
            <a:endParaRPr lang="ru-RU" sz="6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446212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9 клас , геометрія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№№ 733, 745, 749, 751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Підготувала 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вчитель математики Ткаченко 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С.О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i="1" dirty="0" err="1" smtClean="0">
                <a:solidFill>
                  <a:schemeClr val="tx2">
                    <a:lumMod val="10000"/>
                  </a:schemeClr>
                </a:solidFill>
              </a:rPr>
              <a:t>Новобиківський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 ЗЗСО І-ІІІ ступенів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752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408" t="53125" r="33034" b="37032"/>
          <a:stretch/>
        </p:blipFill>
        <p:spPr>
          <a:xfrm>
            <a:off x="179512" y="188640"/>
            <a:ext cx="7488832" cy="720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6756" t="33266" r="49446" b="25391"/>
          <a:stretch/>
        </p:blipFill>
        <p:spPr>
          <a:xfrm>
            <a:off x="179512" y="1124744"/>
            <a:ext cx="3096344" cy="30243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Рукописный ввод 3"/>
              <p14:cNvContentPartPr/>
              <p14:nvPr/>
            </p14:nvContentPartPr>
            <p14:xfrm>
              <a:off x="327460" y="2361202"/>
              <a:ext cx="235800" cy="57348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9580" y="2265082"/>
                <a:ext cx="33156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" name="Рукописный ввод 4"/>
              <p14:cNvContentPartPr/>
              <p14:nvPr/>
            </p14:nvContentPartPr>
            <p14:xfrm>
              <a:off x="409900" y="2456602"/>
              <a:ext cx="1464840" cy="147600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1660" y="2360482"/>
                <a:ext cx="1560960" cy="16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6" name="Рукописный ввод 5"/>
              <p14:cNvContentPartPr/>
              <p14:nvPr/>
            </p14:nvContentPartPr>
            <p14:xfrm>
              <a:off x="1091740" y="3752602"/>
              <a:ext cx="1160640" cy="16668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43860" y="3656842"/>
                <a:ext cx="12564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7" name="Рукописный ввод 6"/>
              <p14:cNvContentPartPr/>
              <p14:nvPr/>
            </p14:nvContentPartPr>
            <p14:xfrm>
              <a:off x="927940" y="3736402"/>
              <a:ext cx="560160" cy="1692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80060" y="3640282"/>
                <a:ext cx="655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1" name="Рукописный ввод 10"/>
              <p14:cNvContentPartPr/>
              <p14:nvPr/>
            </p14:nvContentPartPr>
            <p14:xfrm>
              <a:off x="327460" y="3343642"/>
              <a:ext cx="2457000" cy="71640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89300" y="3305482"/>
                <a:ext cx="253332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5" name="Рукописный ввод 14"/>
              <p14:cNvContentPartPr/>
              <p14:nvPr/>
            </p14:nvContentPartPr>
            <p14:xfrm>
              <a:off x="460660" y="2156362"/>
              <a:ext cx="481320" cy="154260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22500" y="2118202"/>
                <a:ext cx="557640" cy="161892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/>
          <a:srcRect l="36164" t="60828" r="53874" b="32281"/>
          <a:stretch/>
        </p:blipFill>
        <p:spPr>
          <a:xfrm>
            <a:off x="522816" y="5264460"/>
            <a:ext cx="2491932" cy="10801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327460" y="4437112"/>
            <a:ext cx="2687288" cy="7164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Формула площі многокутника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/>
          <a:srcRect l="52214" t="23423" r="13473" b="29328"/>
          <a:stretch/>
        </p:blipFill>
        <p:spPr>
          <a:xfrm>
            <a:off x="3326616" y="1345776"/>
            <a:ext cx="576664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982318"/>
      </p:ext>
    </p:extLst>
  </p:cSld>
  <p:clrMapOvr>
    <a:masterClrMapping/>
  </p:clrMapOvr>
  <p:transition advTm="82926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06" x="438150" y="6473825"/>
          <p14:tracePt t="314" x="366713" y="6500813"/>
          <p14:tracePt t="322" x="322263" y="6500813"/>
          <p14:tracePt t="334" x="258763" y="6483350"/>
          <p14:tracePt t="351" x="169863" y="6456363"/>
          <p14:tracePt t="367" x="142875" y="6456363"/>
          <p14:tracePt t="384" x="133350" y="6429375"/>
          <p14:tracePt t="401" x="169863" y="6330950"/>
          <p14:tracePt t="402" x="196850" y="6232525"/>
          <p14:tracePt t="422" x="303213" y="5894388"/>
          <p14:tracePt t="434" x="428625" y="5456238"/>
          <p14:tracePt t="454" x="561975" y="4956175"/>
          <p14:tracePt t="474" x="839788" y="4295775"/>
          <p14:tracePt t="498" x="1071563" y="3751263"/>
          <p14:tracePt t="526" x="1438275" y="3071813"/>
          <p14:tracePt t="547" x="1679575" y="2465388"/>
          <p14:tracePt t="562" x="1822450" y="2108200"/>
          <p14:tracePt t="570" x="1866900" y="1982788"/>
          <p14:tracePt t="584" x="1893888" y="1866900"/>
          <p14:tracePt t="601" x="1919288" y="1731963"/>
          <p14:tracePt t="601" x="1938338" y="1660525"/>
          <p14:tracePt t="618" x="1965325" y="1581150"/>
          <p14:tracePt t="634" x="1965325" y="1562100"/>
          <p14:tracePt t="850" x="1919288" y="1571625"/>
          <p14:tracePt t="858" x="1857375" y="1581150"/>
          <p14:tracePt t="867" x="1795463" y="1598613"/>
          <p14:tracePt t="883" x="1697038" y="1598613"/>
          <p14:tracePt t="900" x="1660525" y="1562100"/>
          <p14:tracePt t="917" x="1652588" y="1527175"/>
          <p14:tracePt t="933" x="1643063" y="1438275"/>
          <p14:tracePt t="950" x="1643063" y="1366838"/>
          <p14:tracePt t="967" x="1633538" y="1295400"/>
          <p14:tracePt t="983" x="1625600" y="1241425"/>
          <p14:tracePt t="1000" x="1608138" y="1196975"/>
          <p14:tracePt t="1016" x="1598613" y="1152525"/>
          <p14:tracePt t="1018" x="1589088" y="1116013"/>
          <p14:tracePt t="1034" x="1589088" y="1054100"/>
          <p14:tracePt t="1050" x="1589088" y="1009650"/>
          <p14:tracePt t="1067" x="1589088" y="990600"/>
          <p14:tracePt t="1083" x="1589088" y="955675"/>
          <p14:tracePt t="1100" x="1589088" y="928688"/>
          <p14:tracePt t="1116" x="1589088" y="911225"/>
          <p14:tracePt t="1322" x="1589088" y="901700"/>
          <p14:tracePt t="1338" x="1581150" y="901700"/>
          <p14:tracePt t="1346" x="1581150" y="893763"/>
          <p14:tracePt t="1362" x="1581150" y="884238"/>
          <p14:tracePt t="2842" x="1571625" y="884238"/>
          <p14:tracePt t="2866" x="1571625" y="874713"/>
          <p14:tracePt t="2883" x="1589088" y="874713"/>
          <p14:tracePt t="2889" x="1608138" y="874713"/>
          <p14:tracePt t="2899" x="1633538" y="874713"/>
          <p14:tracePt t="2915" x="1731963" y="874713"/>
          <p14:tracePt t="2948" x="1911350" y="874713"/>
          <p14:tracePt t="2981" x="2027238" y="874713"/>
          <p14:tracePt t="2998" x="2062163" y="866775"/>
          <p14:tracePt t="3015" x="2098675" y="866775"/>
          <p14:tracePt t="3031" x="2152650" y="857250"/>
          <p14:tracePt t="3048" x="2224088" y="857250"/>
          <p14:tracePt t="3065" x="2374900" y="857250"/>
          <p14:tracePt t="3082" x="2482850" y="847725"/>
          <p14:tracePt t="3098" x="2562225" y="830263"/>
          <p14:tracePt t="3115" x="2633663" y="822325"/>
          <p14:tracePt t="3132" x="2670175" y="812800"/>
          <p14:tracePt t="3148" x="2705100" y="803275"/>
          <p14:tracePt t="3164" x="2732088" y="803275"/>
          <p14:tracePt t="3181" x="2759075" y="795338"/>
          <p14:tracePt t="3210" x="2776538" y="785813"/>
          <p14:tracePt t="3274" x="2759075" y="785813"/>
          <p14:tracePt t="3282" x="2732088" y="785813"/>
          <p14:tracePt t="3290" x="2687638" y="795338"/>
          <p14:tracePt t="3298" x="2652713" y="795338"/>
          <p14:tracePt t="3314" x="2598738" y="822325"/>
          <p14:tracePt t="3331" x="2571750" y="839788"/>
          <p14:tracePt t="3348" x="2562225" y="839788"/>
          <p14:tracePt t="3364" x="2554288" y="847725"/>
          <p14:tracePt t="3418" x="2544763" y="847725"/>
          <p14:tracePt t="3426" x="2536825" y="847725"/>
          <p14:tracePt t="3442" x="2517775" y="847725"/>
          <p14:tracePt t="3450" x="2482850" y="847725"/>
          <p14:tracePt t="3464" x="2465388" y="847725"/>
          <p14:tracePt t="3482" x="2393950" y="847725"/>
          <p14:tracePt t="3498" x="2339975" y="847725"/>
          <p14:tracePt t="3514" x="2322513" y="847725"/>
          <p14:tracePt t="3531" x="2286000" y="847725"/>
          <p14:tracePt t="3554" x="2268538" y="847725"/>
          <p14:tracePt t="4018" x="2251075" y="847725"/>
          <p14:tracePt t="4026" x="2232025" y="847725"/>
          <p14:tracePt t="4034" x="2205038" y="847725"/>
          <p14:tracePt t="4048" x="2187575" y="847725"/>
          <p14:tracePt t="4064" x="2152650" y="847725"/>
          <p14:tracePt t="4066" x="2125663" y="847725"/>
          <p14:tracePt t="4081" x="2089150" y="847725"/>
          <p14:tracePt t="4097" x="2062163" y="847725"/>
          <p14:tracePt t="4130" x="2000250" y="847725"/>
          <p14:tracePt t="4164" x="1911350" y="847725"/>
          <p14:tracePt t="4180" x="1847850" y="847725"/>
          <p14:tracePt t="4197" x="1785938" y="847725"/>
          <p14:tracePt t="4214" x="1741488" y="847725"/>
          <p14:tracePt t="4230" x="1697038" y="847725"/>
          <p14:tracePt t="4247" x="1660525" y="847725"/>
          <p14:tracePt t="4263" x="1643063" y="847725"/>
          <p14:tracePt t="4280" x="1598613" y="839788"/>
          <p14:tracePt t="4282" x="1589088" y="839788"/>
          <p14:tracePt t="4298" x="1554163" y="830263"/>
          <p14:tracePt t="4314" x="1509713" y="830263"/>
          <p14:tracePt t="4330" x="1482725" y="830263"/>
          <p14:tracePt t="4347" x="1446213" y="830263"/>
          <p14:tracePt t="4363" x="1419225" y="830263"/>
          <p14:tracePt t="4380" x="1366838" y="830263"/>
          <p14:tracePt t="4397" x="1322388" y="830263"/>
          <p14:tracePt t="4413" x="1268413" y="830263"/>
          <p14:tracePt t="4430" x="1241425" y="830263"/>
          <p14:tracePt t="4447" x="1214438" y="830263"/>
          <p14:tracePt t="4463" x="1196975" y="830263"/>
          <p14:tracePt t="4482" x="1179513" y="830263"/>
          <p14:tracePt t="4498" x="1169988" y="830263"/>
          <p14:tracePt t="4514" x="1152525" y="830263"/>
          <p14:tracePt t="4530" x="1143000" y="830263"/>
          <p14:tracePt t="4546" x="1133475" y="830263"/>
          <p14:tracePt t="4563" x="1125538" y="830263"/>
          <p14:tracePt t="4626" x="1116013" y="830263"/>
          <p14:tracePt t="4650" x="1098550" y="830263"/>
          <p14:tracePt t="4785" x="1108075" y="830263"/>
          <p14:tracePt t="4794" x="1133475" y="830263"/>
          <p14:tracePt t="4802" x="1160463" y="830263"/>
          <p14:tracePt t="4813" x="1196975" y="830263"/>
          <p14:tracePt t="4829" x="1268413" y="830263"/>
          <p14:tracePt t="4846" x="1366838" y="830263"/>
          <p14:tracePt t="4863" x="1428750" y="830263"/>
          <p14:tracePt t="4879" x="1482725" y="830263"/>
          <p14:tracePt t="4896" x="1527175" y="830263"/>
          <p14:tracePt t="4914" x="1544638" y="830263"/>
          <p14:tracePt t="4930" x="1554163" y="830263"/>
          <p14:tracePt t="4946" x="1571625" y="830263"/>
          <p14:tracePt t="4963" x="1589088" y="830263"/>
          <p14:tracePt t="4979" x="1608138" y="830263"/>
          <p14:tracePt t="4996" x="1643063" y="830263"/>
          <p14:tracePt t="5013" x="1652588" y="830263"/>
          <p14:tracePt t="5029" x="1670050" y="830263"/>
          <p14:tracePt t="5817" x="1731963" y="785813"/>
          <p14:tracePt t="5825" x="1795463" y="723900"/>
          <p14:tracePt t="5834" x="1839913" y="696913"/>
          <p14:tracePt t="5846" x="1893888" y="704850"/>
          <p14:tracePt t="6138" x="1893888" y="741363"/>
          <p14:tracePt t="6290" x="1893888" y="768350"/>
          <p14:tracePt t="6298" x="1893888" y="795338"/>
          <p14:tracePt t="6312" x="1893888" y="812800"/>
          <p14:tracePt t="6328" x="1874838" y="839788"/>
          <p14:tracePt t="6345" x="1874838" y="847725"/>
          <p14:tracePt t="6362" x="1874838" y="866775"/>
          <p14:tracePt t="6378" x="1866900" y="874713"/>
          <p14:tracePt t="6412" x="1866900" y="884238"/>
          <p14:tracePt t="6444" x="1866900" y="901700"/>
          <p14:tracePt t="6461" x="1857375" y="901700"/>
          <p14:tracePt t="6478" x="1857375" y="919163"/>
          <p14:tracePt t="6495" x="1857375" y="946150"/>
          <p14:tracePt t="6511" x="1857375" y="965200"/>
          <p14:tracePt t="6528" x="1857375" y="982663"/>
          <p14:tracePt t="6554" x="1857375" y="990600"/>
          <p14:tracePt t="6594" x="1866900" y="1000125"/>
          <p14:tracePt t="6602" x="1866900" y="1009650"/>
          <p14:tracePt t="6611" x="1884363" y="1027113"/>
          <p14:tracePt t="6628" x="1911350" y="1071563"/>
          <p14:tracePt t="6645" x="1911350" y="1098550"/>
          <p14:tracePt t="6661" x="1919288" y="1098550"/>
          <p14:tracePt t="6818" x="1919288" y="1108075"/>
          <p14:tracePt t="6825" x="1919288" y="1116013"/>
          <p14:tracePt t="6842" x="1919288" y="1133475"/>
          <p14:tracePt t="6850" x="1911350" y="1152525"/>
          <p14:tracePt t="6861" x="1893888" y="1169988"/>
          <p14:tracePt t="6877" x="1884363" y="1204913"/>
          <p14:tracePt t="6914" x="1884363" y="1214438"/>
          <p14:tracePt t="6938" x="1884363" y="1223963"/>
          <p14:tracePt t="6954" x="1884363" y="1241425"/>
          <p14:tracePt t="6962" x="1884363" y="1276350"/>
          <p14:tracePt t="6970" x="1884363" y="1322388"/>
          <p14:tracePt t="6978" x="1884363" y="1384300"/>
          <p14:tracePt t="6994" x="1884363" y="1527175"/>
          <p14:tracePt t="7011" x="1911350" y="1660525"/>
          <p14:tracePt t="7027" x="1938338" y="1741488"/>
          <p14:tracePt t="7044" x="1946275" y="1785938"/>
          <p14:tracePt t="7061" x="1955800" y="1803400"/>
          <p14:tracePt t="7077" x="1955800" y="1822450"/>
          <p14:tracePt t="7094" x="1965325" y="1830388"/>
          <p14:tracePt t="7354" x="1965325" y="1839913"/>
          <p14:tracePt t="7370" x="1955800" y="1839913"/>
          <p14:tracePt t="7378" x="1946275" y="1830388"/>
          <p14:tracePt t="7394" x="1938338" y="1822450"/>
          <p14:tracePt t="7402" x="1928813" y="1812925"/>
          <p14:tracePt t="7410" x="1911350" y="1785938"/>
          <p14:tracePt t="7427" x="1874838" y="1741488"/>
          <p14:tracePt t="7444" x="1812925" y="1697038"/>
          <p14:tracePt t="7460" x="1785938" y="1679575"/>
          <p14:tracePt t="7477" x="1751013" y="1660525"/>
          <p14:tracePt t="7494" x="1751013" y="1652588"/>
          <p14:tracePt t="7510" x="1741488" y="1652588"/>
          <p14:tracePt t="7528" x="1731963" y="1643063"/>
          <p14:tracePt t="7544" x="1731963" y="1633538"/>
          <p14:tracePt t="7560" x="1714500" y="1608138"/>
          <p14:tracePt t="7577" x="1714500" y="1589088"/>
          <p14:tracePt t="7618" x="1714500" y="1581150"/>
          <p14:tracePt t="7666" x="1704975" y="1581150"/>
          <p14:tracePt t="7689" x="1697038" y="1581150"/>
          <p14:tracePt t="7706" x="1687513" y="1581150"/>
          <p14:tracePt t="7722" x="1670050" y="1581150"/>
          <p14:tracePt t="7730" x="1652588" y="1581150"/>
          <p14:tracePt t="7743" x="1633538" y="1581150"/>
          <p14:tracePt t="7760" x="1571625" y="1581150"/>
          <p14:tracePt t="7777" x="1473200" y="1581150"/>
          <p14:tracePt t="7778" x="1438275" y="1581150"/>
          <p14:tracePt t="7794" x="1322388" y="1581150"/>
          <p14:tracePt t="7810" x="1214438" y="1581150"/>
          <p14:tracePt t="7826" x="1133475" y="1589088"/>
          <p14:tracePt t="7844" x="1108075" y="1589088"/>
          <p14:tracePt t="7860" x="1089025" y="1608138"/>
          <p14:tracePt t="7877" x="1071563" y="1625600"/>
          <p14:tracePt t="7893" x="1036638" y="1643063"/>
          <p14:tracePt t="7910" x="990600" y="1679575"/>
          <p14:tracePt t="7927" x="955675" y="1679575"/>
          <p14:tracePt t="7943" x="938213" y="1697038"/>
          <p14:tracePt t="7960" x="928688" y="1697038"/>
          <p14:tracePt t="7978" x="919163" y="1697038"/>
          <p14:tracePt t="7994" x="901700" y="1714500"/>
          <p14:tracePt t="8010" x="893763" y="1714500"/>
          <p14:tracePt t="8178" x="928688" y="1704975"/>
          <p14:tracePt t="8186" x="973138" y="1687513"/>
          <p14:tracePt t="8194" x="1017588" y="1660525"/>
          <p14:tracePt t="8210" x="1152525" y="1616075"/>
          <p14:tracePt t="8226" x="1276350" y="1571625"/>
          <p14:tracePt t="8243" x="1393825" y="1527175"/>
          <p14:tracePt t="8260" x="1527175" y="1482725"/>
          <p14:tracePt t="8276" x="1589088" y="1473200"/>
          <p14:tracePt t="8293" x="1652588" y="1438275"/>
          <p14:tracePt t="8309" x="1660525" y="1428750"/>
          <p14:tracePt t="8326" x="1670050" y="1419225"/>
          <p14:tracePt t="8343" x="1679575" y="1411288"/>
          <p14:tracePt t="8458" x="1687513" y="1411288"/>
          <p14:tracePt t="8466" x="1697038" y="1411288"/>
          <p14:tracePt t="8476" x="1704975" y="1428750"/>
          <p14:tracePt t="8493" x="1724025" y="1428750"/>
          <p14:tracePt t="8509" x="1751013" y="1455738"/>
          <p14:tracePt t="8527" x="1768475" y="1482725"/>
          <p14:tracePt t="8542" x="1803400" y="1509713"/>
          <p14:tracePt t="8559" x="1839913" y="1527175"/>
          <p14:tracePt t="8576" x="1857375" y="1544638"/>
          <p14:tracePt t="8593" x="1884363" y="1562100"/>
          <p14:tracePt t="8610" x="1901825" y="1571625"/>
          <p14:tracePt t="8626" x="1928813" y="1598613"/>
          <p14:tracePt t="8642" x="1982788" y="1625600"/>
          <p14:tracePt t="8659" x="2027238" y="1652588"/>
          <p14:tracePt t="8676" x="2089150" y="1687513"/>
          <p14:tracePt t="8692" x="2143125" y="1724025"/>
          <p14:tracePt t="8709" x="2187575" y="1751013"/>
          <p14:tracePt t="8726" x="2232025" y="1768475"/>
          <p14:tracePt t="8742" x="2276475" y="1785938"/>
          <p14:tracePt t="8759" x="2322513" y="1812925"/>
          <p14:tracePt t="8776" x="2357438" y="1822450"/>
          <p14:tracePt t="8792" x="2401888" y="1830388"/>
          <p14:tracePt t="8794" x="2419350" y="1839913"/>
          <p14:tracePt t="8810" x="2455863" y="1847850"/>
          <p14:tracePt t="8826" x="2473325" y="1866900"/>
          <p14:tracePt t="8842" x="2500313" y="1884363"/>
          <p14:tracePt t="8859" x="2536825" y="1893888"/>
          <p14:tracePt t="8876" x="2571750" y="1911350"/>
          <p14:tracePt t="8893" x="2581275" y="1919288"/>
          <p14:tracePt t="8909" x="2581275" y="1928813"/>
          <p14:tracePt t="8938" x="2589213" y="1928813"/>
          <p14:tracePt t="8962" x="2589213" y="1938338"/>
          <p14:tracePt t="8970" x="2598738" y="1946275"/>
          <p14:tracePt t="8977" x="2608263" y="1955800"/>
          <p14:tracePt t="9002" x="2616200" y="1965325"/>
          <p14:tracePt t="9018" x="2625725" y="1982788"/>
          <p14:tracePt t="9034" x="2625725" y="2000250"/>
          <p14:tracePt t="9042" x="2625725" y="2009775"/>
          <p14:tracePt t="9059" x="2643188" y="2036763"/>
          <p14:tracePt t="9076" x="2660650" y="2054225"/>
          <p14:tracePt t="9092" x="2679700" y="2071688"/>
          <p14:tracePt t="9109" x="2679700" y="2089150"/>
          <p14:tracePt t="9125" x="2687638" y="2098675"/>
          <p14:tracePt t="9142" x="2697163" y="2108200"/>
          <p14:tracePt t="9159" x="2714625" y="2116138"/>
          <p14:tracePt t="9175" x="2741613" y="2133600"/>
          <p14:tracePt t="9192" x="2759075" y="2133600"/>
          <p14:tracePt t="9209" x="2768600" y="2152650"/>
          <p14:tracePt t="9210" x="2776538" y="2160588"/>
          <p14:tracePt t="9226" x="2786063" y="2170113"/>
          <p14:tracePt t="9242" x="2786063" y="2187575"/>
          <p14:tracePt t="9259" x="2795588" y="2205038"/>
          <p14:tracePt t="9275" x="2795588" y="2241550"/>
          <p14:tracePt t="9292" x="2803525" y="2286000"/>
          <p14:tracePt t="9309" x="2803525" y="2347913"/>
          <p14:tracePt t="9325" x="2803525" y="2411413"/>
          <p14:tracePt t="9342" x="2803525" y="2446338"/>
          <p14:tracePt t="9358" x="2803525" y="2509838"/>
          <p14:tracePt t="9375" x="2813050" y="2562225"/>
          <p14:tracePt t="9392" x="2840038" y="2625725"/>
          <p14:tracePt t="9408" x="2867025" y="2660650"/>
          <p14:tracePt t="9410" x="2884488" y="2679700"/>
          <p14:tracePt t="9426" x="2901950" y="2714625"/>
          <p14:tracePt t="9442" x="2911475" y="2751138"/>
          <p14:tracePt t="9458" x="2911475" y="2795588"/>
          <p14:tracePt t="9475" x="2911475" y="2847975"/>
          <p14:tracePt t="9492" x="2911475" y="2894013"/>
          <p14:tracePt t="9508" x="2911475" y="2938463"/>
          <p14:tracePt t="9525" x="2938463" y="2982913"/>
          <p14:tracePt t="9542" x="2938463" y="3000375"/>
          <p14:tracePt t="9558" x="2946400" y="3027363"/>
          <p14:tracePt t="9575" x="2955925" y="3054350"/>
          <p14:tracePt t="9592" x="2955925" y="3071813"/>
          <p14:tracePt t="9608" x="2965450" y="3098800"/>
          <p14:tracePt t="9626" x="2965450" y="3116263"/>
          <p14:tracePt t="9642" x="2973388" y="3116263"/>
          <p14:tracePt t="9706" x="2973388" y="3108325"/>
          <p14:tracePt t="9714" x="2973388" y="3089275"/>
          <p14:tracePt t="9725" x="2973388" y="3081338"/>
          <p14:tracePt t="9742" x="2973388" y="3036888"/>
          <p14:tracePt t="9758" x="2965450" y="2965450"/>
          <p14:tracePt t="9775" x="2946400" y="2874963"/>
          <p14:tracePt t="9791" x="2938463" y="2803525"/>
          <p14:tracePt t="9808" x="2919413" y="2768600"/>
          <p14:tracePt t="9825" x="2901950" y="2741613"/>
          <p14:tracePt t="9826" x="2884488" y="2724150"/>
          <p14:tracePt t="9842" x="2867025" y="2705100"/>
          <p14:tracePt t="9858" x="2857500" y="2697163"/>
          <p14:tracePt t="9875" x="2847975" y="2670175"/>
          <p14:tracePt t="9891" x="2830513" y="2660650"/>
          <p14:tracePt t="9908" x="2803525" y="2625725"/>
          <p14:tracePt t="9924" x="2759075" y="2562225"/>
          <p14:tracePt t="9941" x="2714625" y="2517775"/>
          <p14:tracePt t="9958" x="2652713" y="2482850"/>
          <p14:tracePt t="9974" x="2633663" y="2482850"/>
          <p14:tracePt t="10010" x="2625725" y="2482850"/>
          <p14:tracePt t="10034" x="2616200" y="2482850"/>
          <p14:tracePt t="10042" x="2608263" y="2482850"/>
          <p14:tracePt t="10050" x="2598738" y="2482850"/>
          <p14:tracePt t="10058" x="2589213" y="2482850"/>
          <p14:tracePt t="10074" x="2571750" y="2482850"/>
          <p14:tracePt t="10091" x="2527300" y="2482850"/>
          <p14:tracePt t="10108" x="2490788" y="2500313"/>
          <p14:tracePt t="10124" x="2446338" y="2527300"/>
          <p14:tracePt t="10141" x="2411413" y="2544763"/>
          <p14:tracePt t="10158" x="2339975" y="2589213"/>
          <p14:tracePt t="10174" x="2295525" y="2625725"/>
          <p14:tracePt t="10191" x="2241550" y="2670175"/>
          <p14:tracePt t="10208" x="2214563" y="2697163"/>
          <p14:tracePt t="10226" x="2125663" y="2732088"/>
          <p14:tracePt t="10242" x="2000250" y="2768600"/>
          <p14:tracePt t="10258" x="1884363" y="2786063"/>
          <p14:tracePt t="10274" x="1795463" y="2795588"/>
          <p14:tracePt t="10291" x="1751013" y="2795588"/>
          <p14:tracePt t="10308" x="1724025" y="2803525"/>
          <p14:tracePt t="10324" x="1670050" y="2813050"/>
          <p14:tracePt t="10341" x="1616075" y="2830513"/>
          <p14:tracePt t="10358" x="1544638" y="2830513"/>
          <p14:tracePt t="10374" x="1473200" y="2830513"/>
          <p14:tracePt t="10391" x="1401763" y="2830513"/>
          <p14:tracePt t="10408" x="1357313" y="2830513"/>
          <p14:tracePt t="10425" x="1347788" y="2830513"/>
          <p14:tracePt t="10442" x="1339850" y="2830513"/>
          <p14:tracePt t="10458" x="1322388" y="2847975"/>
          <p14:tracePt t="10475" x="1312863" y="2867025"/>
          <p14:tracePt t="10491" x="1303338" y="2901950"/>
          <p14:tracePt t="10508" x="1303338" y="2973388"/>
          <p14:tracePt t="10524" x="1303338" y="3054350"/>
          <p14:tracePt t="10541" x="1303338" y="3125788"/>
          <p14:tracePt t="10558" x="1347788" y="3232150"/>
          <p14:tracePt t="10574" x="1428750" y="3357563"/>
          <p14:tracePt t="10591" x="1554163" y="3482975"/>
          <p14:tracePt t="10610" x="1687513" y="3571875"/>
          <p14:tracePt t="10627" x="1758950" y="3589338"/>
          <p14:tracePt t="10644" x="1822450" y="3589338"/>
          <p14:tracePt t="10660" x="1919288" y="3589338"/>
          <p14:tracePt t="10677" x="1990725" y="3589338"/>
          <p14:tracePt t="10691" x="2071688" y="3562350"/>
          <p14:tracePt t="10708" x="2098675" y="3554413"/>
          <p14:tracePt t="10725" x="2108200" y="3527425"/>
          <p14:tracePt t="10741" x="2108200" y="3490913"/>
          <p14:tracePt t="10758" x="2108200" y="3455988"/>
          <p14:tracePt t="10774" x="2098675" y="3375025"/>
          <p14:tracePt t="10791" x="2036763" y="3295650"/>
          <p14:tracePt t="10808" x="1973263" y="3224213"/>
          <p14:tracePt t="10824" x="1866900" y="3125788"/>
          <p14:tracePt t="10841" x="1741488" y="3017838"/>
          <p14:tracePt t="10842" x="1679575" y="2973388"/>
          <p14:tracePt t="10857" x="1589088" y="2884488"/>
          <p14:tracePt t="10874" x="1536700" y="2776538"/>
          <p14:tracePt t="10891" x="1517650" y="2616200"/>
          <p14:tracePt t="10907" x="1517650" y="2473325"/>
          <p14:tracePt t="10925" x="1517650" y="2357438"/>
          <p14:tracePt t="10941" x="1517650" y="2259013"/>
          <p14:tracePt t="10957" x="1517650" y="2160588"/>
          <p14:tracePt t="10974" x="1562100" y="2036763"/>
          <p14:tracePt t="10990" x="1598613" y="1911350"/>
          <p14:tracePt t="11007" x="1625600" y="1785938"/>
          <p14:tracePt t="11023" x="1643063" y="1670050"/>
          <p14:tracePt t="11040" x="1643063" y="1608138"/>
          <p14:tracePt t="11057" x="1643063" y="1544638"/>
          <p14:tracePt t="11074" x="1643063" y="1509713"/>
          <p14:tracePt t="11090" x="1643063" y="1490663"/>
          <p14:tracePt t="11107" x="1643063" y="1482725"/>
          <p14:tracePt t="11314" x="1652588" y="1500188"/>
          <p14:tracePt t="11322" x="1652588" y="1554163"/>
          <p14:tracePt t="11330" x="1670050" y="1589088"/>
          <p14:tracePt t="11340" x="1670050" y="1643063"/>
          <p14:tracePt t="11356" x="1670050" y="1751013"/>
          <p14:tracePt t="11373" x="1670050" y="1857375"/>
          <p14:tracePt t="11390" x="1670050" y="1982788"/>
          <p14:tracePt t="11406" x="1670050" y="2062163"/>
          <p14:tracePt t="11423" x="1652588" y="2179638"/>
          <p14:tracePt t="11440" x="1652588" y="2276475"/>
          <p14:tracePt t="11457" x="1652588" y="2428875"/>
          <p14:tracePt t="11458" x="1652588" y="2490788"/>
          <p14:tracePt t="11473" x="1652588" y="2608263"/>
          <p14:tracePt t="11490" x="1652588" y="2705100"/>
          <p14:tracePt t="11506" x="1652588" y="2776538"/>
          <p14:tracePt t="11523" x="1643063" y="2830513"/>
          <p14:tracePt t="11540" x="1625600" y="2901950"/>
          <p14:tracePt t="11556" x="1616075" y="2973388"/>
          <p14:tracePt t="11573" x="1616075" y="3054350"/>
          <p14:tracePt t="11590" x="1616075" y="3152775"/>
          <p14:tracePt t="11607" x="1616075" y="3197225"/>
          <p14:tracePt t="11624" x="1616075" y="3241675"/>
          <p14:tracePt t="11625" x="1616075" y="3251200"/>
          <p14:tracePt t="11642" x="1616075" y="3268663"/>
          <p14:tracePt t="11746" x="1625600" y="3268663"/>
          <p14:tracePt t="11755" x="1643063" y="3251200"/>
          <p14:tracePt t="11763" x="1687513" y="3214688"/>
          <p14:tracePt t="11773" x="1741488" y="3179763"/>
          <p14:tracePt t="11790" x="1830388" y="3133725"/>
          <p14:tracePt t="11806" x="1901825" y="3081338"/>
          <p14:tracePt t="11823" x="1955800" y="3000375"/>
          <p14:tracePt t="11840" x="2017713" y="2901950"/>
          <p14:tracePt t="11856" x="2089150" y="2822575"/>
          <p14:tracePt t="11857" x="2133600" y="2776538"/>
          <p14:tracePt t="11874" x="2205038" y="2724150"/>
          <p14:tracePt t="11890" x="2303463" y="2670175"/>
          <p14:tracePt t="11906" x="2357438" y="2633663"/>
          <p14:tracePt t="11923" x="2401888" y="2571750"/>
          <p14:tracePt t="11939" x="2428875" y="2527300"/>
          <p14:tracePt t="11956" x="2455863" y="2482850"/>
          <p14:tracePt t="11972" x="2490788" y="2419350"/>
          <p14:tracePt t="11989" x="2509838" y="2339975"/>
          <p14:tracePt t="12006" x="2536825" y="2232025"/>
          <p14:tracePt t="12023" x="2562225" y="2143125"/>
          <p14:tracePt t="12039" x="2571750" y="2125663"/>
          <p14:tracePt t="12056" x="2598738" y="2089150"/>
          <p14:tracePt t="12072" x="2625725" y="2071688"/>
          <p14:tracePt t="12074" x="2633663" y="2062163"/>
          <p14:tracePt t="12090" x="2652713" y="2044700"/>
          <p14:tracePt t="12106" x="2670175" y="2027238"/>
          <p14:tracePt t="12123" x="2679700" y="2009775"/>
          <p14:tracePt t="12139" x="2687638" y="2009775"/>
          <p14:tracePt t="12156" x="2697163" y="2000250"/>
          <p14:tracePt t="12274" x="2705100" y="2009775"/>
          <p14:tracePt t="12282" x="2724150" y="2027238"/>
          <p14:tracePt t="12290" x="2732088" y="2036763"/>
          <p14:tracePt t="12306" x="2751138" y="2054225"/>
          <p14:tracePt t="12322" x="2768600" y="2054225"/>
          <p14:tracePt t="12970" x="2776538" y="2054225"/>
          <p14:tracePt t="12986" x="2776538" y="2062163"/>
          <p14:tracePt t="12994" x="2751138" y="2062163"/>
          <p14:tracePt t="13005" x="2724150" y="2062163"/>
          <p14:tracePt t="13022" x="2660650" y="2044700"/>
          <p14:tracePt t="13038" x="2598738" y="2027238"/>
          <p14:tracePt t="13055" x="2500313" y="1990725"/>
          <p14:tracePt t="13088" x="2268538" y="1857375"/>
          <p14:tracePt t="13089" x="2224088" y="1830388"/>
          <p14:tracePt t="13122" x="2044700" y="1714500"/>
          <p14:tracePt t="13139" x="1982788" y="1660525"/>
          <p14:tracePt t="13155" x="1911350" y="1643063"/>
          <p14:tracePt t="13171" x="1874838" y="1616075"/>
          <p14:tracePt t="13188" x="1839913" y="1608138"/>
          <p14:tracePt t="13205" x="1822450" y="1598613"/>
          <p14:tracePt t="13221" x="1803400" y="1581150"/>
          <p14:tracePt t="13238" x="1768475" y="1544638"/>
          <p14:tracePt t="13255" x="1741488" y="1527175"/>
          <p14:tracePt t="13271" x="1704975" y="1500188"/>
          <p14:tracePt t="13288" x="1687513" y="1482725"/>
          <p14:tracePt t="13290" x="1679575" y="1482725"/>
          <p14:tracePt t="13305" x="1670050" y="1473200"/>
          <p14:tracePt t="13450" x="1679575" y="1473200"/>
          <p14:tracePt t="13505" x="1687513" y="1473200"/>
          <p14:tracePt t="13546" x="1697038" y="1473200"/>
          <p14:tracePt t="13562" x="1714500" y="1473200"/>
          <p14:tracePt t="13578" x="1724025" y="1473200"/>
          <p14:tracePt t="13586" x="1731963" y="1473200"/>
          <p14:tracePt t="13594" x="1751013" y="1473200"/>
          <p14:tracePt t="13605" x="1758950" y="1490663"/>
          <p14:tracePt t="13622" x="1768475" y="1517650"/>
          <p14:tracePt t="13637" x="1785938" y="1562100"/>
          <p14:tracePt t="13654" x="1785938" y="1598613"/>
          <p14:tracePt t="13671" x="1785938" y="1633538"/>
          <p14:tracePt t="13687" x="1785938" y="1679575"/>
          <p14:tracePt t="13704" x="1785938" y="1697038"/>
          <p14:tracePt t="13706" x="1785938" y="1704975"/>
          <p14:tracePt t="13721" x="1785938" y="1724025"/>
          <p14:tracePt t="13738" x="1768475" y="1741488"/>
          <p14:tracePt t="13754" x="1768475" y="1776413"/>
          <p14:tracePt t="13771" x="1751013" y="1795463"/>
          <p14:tracePt t="13787" x="1741488" y="1847850"/>
          <p14:tracePt t="13804" x="1741488" y="1893888"/>
          <p14:tracePt t="13821" x="1731963" y="1919288"/>
          <p14:tracePt t="13838" x="1731963" y="1946275"/>
          <p14:tracePt t="13854" x="1724025" y="2009775"/>
          <p14:tracePt t="13871" x="1704975" y="2133600"/>
          <p14:tracePt t="13888" x="1697038" y="2286000"/>
          <p14:tracePt t="13904" x="1697038" y="2446338"/>
          <p14:tracePt t="13906" x="1697038" y="2490788"/>
          <p14:tracePt t="13922" x="1704975" y="2581275"/>
          <p14:tracePt t="13937" x="1704975" y="2633663"/>
          <p14:tracePt t="13954" x="1704975" y="2697163"/>
          <p14:tracePt t="13971" x="1704975" y="2751138"/>
          <p14:tracePt t="13988" x="1704975" y="2813050"/>
          <p14:tracePt t="14004" x="1704975" y="2874963"/>
          <p14:tracePt t="14021" x="1704975" y="2928938"/>
          <p14:tracePt t="14037" x="1704975" y="2965450"/>
          <p14:tracePt t="14054" x="1704975" y="2982913"/>
          <p14:tracePt t="14071" x="1704975" y="3009900"/>
          <p14:tracePt t="14087" x="1697038" y="3036888"/>
          <p14:tracePt t="14104" x="1687513" y="3044825"/>
          <p14:tracePt t="14121" x="1679575" y="3062288"/>
          <p14:tracePt t="14137" x="1670050" y="3081338"/>
          <p14:tracePt t="14155" x="1670050" y="3098800"/>
          <p14:tracePt t="14170" x="1652588" y="3125788"/>
          <p14:tracePt t="14187" x="1652588" y="3133725"/>
          <p14:tracePt t="14306" x="1652588" y="3081338"/>
          <p14:tracePt t="14315" x="1633538" y="3009900"/>
          <p14:tracePt t="14323" x="1633538" y="2928938"/>
          <p14:tracePt t="14338" x="1633538" y="2751138"/>
          <p14:tracePt t="14354" x="1633538" y="2544763"/>
          <p14:tracePt t="14371" x="1633538" y="2384425"/>
          <p14:tracePt t="14387" x="1633538" y="2224088"/>
          <p14:tracePt t="14404" x="1633538" y="2116138"/>
          <p14:tracePt t="14420" x="1643063" y="2027238"/>
          <p14:tracePt t="14437" x="1652588" y="1946275"/>
          <p14:tracePt t="14454" x="1670050" y="1884363"/>
          <p14:tracePt t="14470" x="1679575" y="1847850"/>
          <p14:tracePt t="14487" x="1679575" y="1839913"/>
          <p14:tracePt t="14503" x="1679575" y="1822450"/>
          <p14:tracePt t="14520" x="1679575" y="1812925"/>
          <p14:tracePt t="14538" x="1687513" y="1795463"/>
          <p14:tracePt t="14634" x="1697038" y="1857375"/>
          <p14:tracePt t="14642" x="1714500" y="1973263"/>
          <p14:tracePt t="14653" x="1724025" y="2089150"/>
          <p14:tracePt t="14670" x="1776413" y="2393950"/>
          <p14:tracePt t="14687" x="1776413" y="2670175"/>
          <p14:tracePt t="14704" x="1776413" y="2928938"/>
          <p14:tracePt t="14720" x="1776413" y="3143250"/>
          <p14:tracePt t="14722" x="1776413" y="3197225"/>
          <p14:tracePt t="14737" x="1768475" y="3286125"/>
          <p14:tracePt t="14754" x="1741488" y="3322638"/>
          <p14:tracePt t="14818" x="1741488" y="3330575"/>
          <p14:tracePt t="14826" x="1731963" y="3330575"/>
          <p14:tracePt t="14842" x="1714500" y="3330575"/>
          <p14:tracePt t="14853" x="1697038" y="3330575"/>
          <p14:tracePt t="14870" x="1697038" y="3322638"/>
          <p14:tracePt t="14887" x="1697038" y="3303588"/>
          <p14:tracePt t="14903" x="1697038" y="3295650"/>
          <p14:tracePt t="14920" x="1697038" y="3268663"/>
          <p14:tracePt t="14937" x="1697038" y="3241675"/>
          <p14:tracePt t="14938" x="1697038" y="3224213"/>
          <p14:tracePt t="14953" x="1714500" y="3152775"/>
          <p14:tracePt t="14970" x="1795463" y="3071813"/>
          <p14:tracePt t="14987" x="1884363" y="2982913"/>
          <p14:tracePt t="15003" x="1982788" y="2884488"/>
          <p14:tracePt t="15020" x="2089150" y="2776538"/>
          <p14:tracePt t="15037" x="2187575" y="2679700"/>
          <p14:tracePt t="15053" x="2286000" y="2581275"/>
          <p14:tracePt t="15070" x="2419350" y="2500313"/>
          <p14:tracePt t="15086" x="2536825" y="2411413"/>
          <p14:tracePt t="15103" x="2679700" y="2322513"/>
          <p14:tracePt t="15120" x="2776538" y="2251075"/>
          <p14:tracePt t="15136" x="2822575" y="2214563"/>
          <p14:tracePt t="15153" x="2884488" y="2143125"/>
          <p14:tracePt t="15170" x="2919413" y="2089150"/>
          <p14:tracePt t="15186" x="2955925" y="2062163"/>
          <p14:tracePt t="15203" x="2973388" y="2036763"/>
          <p14:tracePt t="15219" x="2982913" y="2027238"/>
          <p14:tracePt t="15237" x="2990850" y="2000250"/>
          <p14:tracePt t="15253" x="3000375" y="1990725"/>
          <p14:tracePt t="15269" x="3009900" y="1965325"/>
          <p14:tracePt t="15379" x="3009900" y="1990725"/>
          <p14:tracePt t="15386" x="2965450" y="2036763"/>
          <p14:tracePt t="15394" x="2911475" y="2089150"/>
          <p14:tracePt t="15402" x="2884488" y="2116138"/>
          <p14:tracePt t="15419" x="2840038" y="2160588"/>
          <p14:tracePt t="15436" x="2776538" y="2224088"/>
          <p14:tracePt t="15452" x="2679700" y="2322513"/>
          <p14:tracePt t="15469" x="2473325" y="2490788"/>
          <p14:tracePt t="15486" x="2214563" y="2687638"/>
          <p14:tracePt t="15503" x="2017713" y="2822575"/>
          <p14:tracePt t="15519" x="1911350" y="2938463"/>
          <p14:tracePt t="15537" x="1857375" y="3017838"/>
          <p14:tracePt t="15553" x="1857375" y="3027363"/>
          <p14:tracePt t="15554" x="1857375" y="3036888"/>
          <p14:tracePt t="15569" x="1822450" y="3098800"/>
          <p14:tracePt t="15586" x="1803400" y="3125788"/>
          <p14:tracePt t="15603" x="1776413" y="3152775"/>
          <p14:tracePt t="15619" x="1768475" y="3160713"/>
          <p14:tracePt t="15636" x="1768475" y="3170238"/>
          <p14:tracePt t="15653" x="1758950" y="3170238"/>
          <p14:tracePt t="15669" x="1751013" y="3187700"/>
          <p14:tracePt t="15686" x="1741488" y="3197225"/>
          <p14:tracePt t="15703" x="1724025" y="3214688"/>
          <p14:tracePt t="15826" x="1714500" y="3214688"/>
          <p14:tracePt t="15914" x="1714500" y="3197225"/>
          <p14:tracePt t="15922" x="1714500" y="3152775"/>
          <p14:tracePt t="15935" x="1714500" y="3116263"/>
          <p14:tracePt t="15952" x="1714500" y="3009900"/>
          <p14:tracePt t="15953" x="1758950" y="2928938"/>
          <p14:tracePt t="15970" x="1830388" y="2768600"/>
          <p14:tracePt t="15986" x="1884363" y="2589213"/>
          <p14:tracePt t="16002" x="1884363" y="2465388"/>
          <p14:tracePt t="16019" x="1884363" y="2374900"/>
          <p14:tracePt t="16036" x="1866900" y="2268538"/>
          <p14:tracePt t="16052" x="1830388" y="2160588"/>
          <p14:tracePt t="16069" x="1776413" y="1990725"/>
          <p14:tracePt t="16085" x="1741488" y="1866900"/>
          <p14:tracePt t="16102" x="1687513" y="1758950"/>
          <p14:tracePt t="16118" x="1643063" y="1714500"/>
          <p14:tracePt t="16135" x="1633538" y="1704975"/>
          <p14:tracePt t="16226" x="1633538" y="1697038"/>
          <p14:tracePt t="16242" x="1633538" y="1687513"/>
          <p14:tracePt t="16250" x="1633538" y="1679575"/>
          <p14:tracePt t="16258" x="1633538" y="1660525"/>
          <p14:tracePt t="16268" x="1633538" y="1652588"/>
          <p14:tracePt t="16285" x="1633538" y="1643063"/>
          <p14:tracePt t="16302" x="1633538" y="1633538"/>
          <p14:tracePt t="16318" x="1633538" y="1625600"/>
          <p14:tracePt t="16335" x="1643063" y="1608138"/>
          <p14:tracePt t="16352" x="1660525" y="1571625"/>
          <p14:tracePt t="16368" x="1670050" y="1554163"/>
          <p14:tracePt t="16386" x="1679575" y="1536700"/>
          <p14:tracePt t="16402" x="1687513" y="1517650"/>
          <p14:tracePt t="16546" x="1697038" y="1509713"/>
          <p14:tracePt t="16706" x="1704975" y="1509713"/>
          <p14:tracePt t="16747" x="1714500" y="1509713"/>
          <p14:tracePt t="16762" x="1724025" y="1509713"/>
          <p14:tracePt t="16770" x="1731963" y="1509713"/>
          <p14:tracePt t="16787" x="1751013" y="1509713"/>
          <p14:tracePt t="16818" x="1847850" y="1554163"/>
          <p14:tracePt t="16851" x="1982788" y="1643063"/>
          <p14:tracePt t="16868" x="2017713" y="1670050"/>
          <p14:tracePt t="16885" x="2044700" y="1687513"/>
          <p14:tracePt t="16901" x="2071688" y="1704975"/>
          <p14:tracePt t="16918" x="2108200" y="1724025"/>
          <p14:tracePt t="16935" x="2133600" y="1741488"/>
          <p14:tracePt t="16951" x="2160588" y="1758950"/>
          <p14:tracePt t="16968" x="2179638" y="1776413"/>
          <p14:tracePt t="16985" x="2187575" y="1776413"/>
          <p14:tracePt t="17001" x="2205038" y="1795463"/>
          <p14:tracePt t="17018" x="2232025" y="1795463"/>
          <p14:tracePt t="17034" x="2286000" y="1795463"/>
          <p14:tracePt t="17051" x="2347913" y="1812925"/>
          <p14:tracePt t="17068" x="2411413" y="1822450"/>
          <p14:tracePt t="17084" x="2473325" y="1839913"/>
          <p14:tracePt t="17101" x="2536825" y="1857375"/>
          <p14:tracePt t="17118" x="2571750" y="1874838"/>
          <p14:tracePt t="17134" x="2616200" y="1884363"/>
          <p14:tracePt t="17151" x="2660650" y="1901825"/>
          <p14:tracePt t="17167" x="2697163" y="1919288"/>
          <p14:tracePt t="17184" x="2759075" y="1965325"/>
          <p14:tracePt t="17202" x="2830513" y="2000250"/>
          <p14:tracePt t="17218" x="2867025" y="2017713"/>
          <p14:tracePt t="17234" x="2894013" y="2036763"/>
          <p14:tracePt t="17251" x="2911475" y="2044700"/>
          <p14:tracePt t="17267" x="2919413" y="2054225"/>
          <p14:tracePt t="17284" x="2928938" y="2071688"/>
          <p14:tracePt t="17301" x="2938463" y="2081213"/>
          <p14:tracePt t="17317" x="2938463" y="2089150"/>
          <p14:tracePt t="17334" x="2955925" y="2098675"/>
          <p14:tracePt t="17350" x="2955925" y="2116138"/>
          <p14:tracePt t="17810" x="2928938" y="2143125"/>
          <p14:tracePt t="17819" x="2901950" y="2143125"/>
          <p14:tracePt t="17826" x="2874963" y="2160588"/>
          <p14:tracePt t="17835" x="2840038" y="2179638"/>
          <p14:tracePt t="17851" x="2795588" y="2214563"/>
          <p14:tracePt t="17867" x="2759075" y="2241550"/>
          <p14:tracePt t="17884" x="2714625" y="2286000"/>
          <p14:tracePt t="17917" x="2616200" y="2438400"/>
          <p14:tracePt t="17951" x="2536825" y="2571750"/>
          <p14:tracePt t="17967" x="2517775" y="2608263"/>
          <p14:tracePt t="17983" x="2509838" y="2625725"/>
          <p14:tracePt t="18000" x="2500313" y="2633663"/>
          <p14:tracePt t="18017" x="2473325" y="2652713"/>
          <p14:tracePt t="18034" x="2428875" y="2652713"/>
          <p14:tracePt t="18050" x="2339975" y="2679700"/>
          <p14:tracePt t="18067" x="2268538" y="2705100"/>
          <p14:tracePt t="18083" x="2205038" y="2724150"/>
          <p14:tracePt t="18100" x="2179638" y="2741613"/>
          <p14:tracePt t="18117" x="2160588" y="2751138"/>
          <p14:tracePt t="18134" x="2143125" y="2759075"/>
          <p14:tracePt t="18150" x="2108200" y="2786063"/>
          <p14:tracePt t="18167" x="2071688" y="2813050"/>
          <p14:tracePt t="18183" x="2036763" y="2830513"/>
          <p14:tracePt t="18200" x="2000250" y="2857500"/>
          <p14:tracePt t="18216" x="1990725" y="2874963"/>
          <p14:tracePt t="18234" x="1965325" y="2901950"/>
          <p14:tracePt t="18250" x="1955800" y="2919413"/>
          <p14:tracePt t="18267" x="1938338" y="2938463"/>
          <p14:tracePt t="18283" x="1928813" y="2955925"/>
          <p14:tracePt t="18300" x="1911350" y="2982913"/>
          <p14:tracePt t="18316" x="1901825" y="3000375"/>
          <p14:tracePt t="18333" x="1874838" y="3027363"/>
          <p14:tracePt t="18351" x="1847850" y="3054350"/>
          <p14:tracePt t="18367" x="1795463" y="3108325"/>
          <p14:tracePt t="18383" x="1758950" y="3133725"/>
          <p14:tracePt t="18400" x="1724025" y="3152775"/>
          <p14:tracePt t="18416" x="1724025" y="3160713"/>
          <p14:tracePt t="18634" x="1714500" y="3160713"/>
          <p14:tracePt t="18644" x="1704975" y="3160713"/>
          <p14:tracePt t="18652" x="1697038" y="3160713"/>
          <p14:tracePt t="18666" x="1670050" y="3160713"/>
          <p14:tracePt t="18683" x="1643063" y="3152775"/>
          <p14:tracePt t="18700" x="1608138" y="3125788"/>
          <p14:tracePt t="18716" x="1589088" y="3098800"/>
          <p14:tracePt t="18733" x="1581150" y="3081338"/>
          <p14:tracePt t="18749" x="1571625" y="3017838"/>
          <p14:tracePt t="18766" x="1571625" y="2982913"/>
          <p14:tracePt t="18783" x="1571625" y="2928938"/>
          <p14:tracePt t="18799" x="1571625" y="2894013"/>
          <p14:tracePt t="18816" x="1571625" y="2830513"/>
          <p14:tracePt t="18833" x="1589088" y="2741613"/>
          <p14:tracePt t="18849" x="1633538" y="2670175"/>
          <p14:tracePt t="18866" x="1652588" y="2633663"/>
          <p14:tracePt t="18883" x="1687513" y="2562225"/>
          <p14:tracePt t="18899" x="1724025" y="2500313"/>
          <p14:tracePt t="18916" x="1741488" y="2455863"/>
          <p14:tracePt t="18933" x="1751013" y="2411413"/>
          <p14:tracePt t="18949" x="1776413" y="2347913"/>
          <p14:tracePt t="18966" x="1776413" y="2303463"/>
          <p14:tracePt t="18983" x="1776413" y="2251075"/>
          <p14:tracePt t="18999" x="1776413" y="2179638"/>
          <p14:tracePt t="19016" x="1776413" y="2133600"/>
          <p14:tracePt t="19033" x="1776413" y="2108200"/>
          <p14:tracePt t="19034" x="1776413" y="2089150"/>
          <p14:tracePt t="19050" x="1776413" y="2044700"/>
          <p14:tracePt t="19066" x="1776413" y="2000250"/>
          <p14:tracePt t="19082" x="1776413" y="1965325"/>
          <p14:tracePt t="19099" x="1776413" y="1928813"/>
          <p14:tracePt t="19116" x="1776413" y="1911350"/>
          <p14:tracePt t="19132" x="1776413" y="1884363"/>
          <p14:tracePt t="19149" x="1776413" y="1866900"/>
          <p14:tracePt t="19166" x="1776413" y="1822450"/>
          <p14:tracePt t="19182" x="1768475" y="1776413"/>
          <p14:tracePt t="19199" x="1768475" y="1751013"/>
          <p14:tracePt t="19216" x="1768475" y="1741488"/>
          <p14:tracePt t="19232" x="1768475" y="1731963"/>
          <p14:tracePt t="20394" x="1768475" y="1714500"/>
          <p14:tracePt t="20402" x="1812925" y="1704975"/>
          <p14:tracePt t="20415" x="1982788" y="1697038"/>
          <p14:tracePt t="20431" x="2384425" y="1616075"/>
          <p14:tracePt t="20448" x="2465388" y="1598613"/>
          <p14:tracePt t="20650" x="2473325" y="1598613"/>
          <p14:tracePt t="20658" x="2490788" y="1598613"/>
          <p14:tracePt t="20666" x="2517775" y="1598613"/>
          <p14:tracePt t="20681" x="2544763" y="1598613"/>
          <p14:tracePt t="20682" x="2571750" y="1598613"/>
          <p14:tracePt t="20698" x="2652713" y="1598613"/>
          <p14:tracePt t="20714" x="2795588" y="1598613"/>
          <p14:tracePt t="20731" x="3000375" y="1598613"/>
          <p14:tracePt t="20748" x="3187700" y="1598613"/>
          <p14:tracePt t="20764" x="3330575" y="1598613"/>
          <p14:tracePt t="20780" x="3465513" y="1598613"/>
          <p14:tracePt t="20797" x="3598863" y="1598613"/>
          <p14:tracePt t="20814" x="3697288" y="1598613"/>
          <p14:tracePt t="20830" x="3786188" y="1598613"/>
          <p14:tracePt t="20847" x="3884613" y="1598613"/>
          <p14:tracePt t="20864" x="3990975" y="1598613"/>
          <p14:tracePt t="20866" x="4062413" y="1598613"/>
          <p14:tracePt t="20881" x="4125913" y="1598613"/>
          <p14:tracePt t="20897" x="4295775" y="1598613"/>
          <p14:tracePt t="20914" x="4384675" y="1598613"/>
          <p14:tracePt t="20930" x="4419600" y="1598613"/>
          <p14:tracePt t="20947" x="4446588" y="1598613"/>
          <p14:tracePt t="20964" x="4465638" y="1598613"/>
          <p14:tracePt t="20980" x="4500563" y="1616075"/>
          <p14:tracePt t="20997" x="4562475" y="1633538"/>
          <p14:tracePt t="21014" x="4608513" y="1660525"/>
          <p14:tracePt t="21030" x="4697413" y="1704975"/>
          <p14:tracePt t="21047" x="4768850" y="1751013"/>
          <p14:tracePt t="21064" x="4813300" y="1776413"/>
          <p14:tracePt t="21080" x="4894263" y="1822450"/>
          <p14:tracePt t="21082" x="4929188" y="1839913"/>
          <p14:tracePt t="21098" x="4965700" y="1857375"/>
          <p14:tracePt t="21114" x="5000625" y="1874838"/>
          <p14:tracePt t="21130" x="5027613" y="1884363"/>
          <p14:tracePt t="21147" x="5072063" y="1893888"/>
          <p14:tracePt t="21164" x="5099050" y="1901825"/>
          <p14:tracePt t="21180" x="5133975" y="1901825"/>
          <p14:tracePt t="21197" x="5180013" y="1911350"/>
          <p14:tracePt t="21214" x="5197475" y="1911350"/>
          <p14:tracePt t="21230" x="5232400" y="1919288"/>
          <p14:tracePt t="21247" x="5251450" y="1928813"/>
          <p14:tracePt t="21264" x="5268913" y="1938338"/>
          <p14:tracePt t="21280" x="5295900" y="1946275"/>
          <p14:tracePt t="21297" x="5322888" y="1946275"/>
          <p14:tracePt t="21298" x="5322888" y="1955800"/>
          <p14:tracePt t="21314" x="5375275" y="1965325"/>
          <p14:tracePt t="21331" x="5419725" y="1973263"/>
          <p14:tracePt t="21347" x="5483225" y="2000250"/>
          <p14:tracePt t="21364" x="5510213" y="2000250"/>
          <p14:tracePt t="21380" x="5562600" y="2017713"/>
          <p14:tracePt t="21397" x="5581650" y="2017713"/>
          <p14:tracePt t="21413" x="5589588" y="2017713"/>
          <p14:tracePt t="21434" x="5599113" y="2017713"/>
          <p14:tracePt t="21450" x="5608638" y="2017713"/>
          <p14:tracePt t="21463" x="5616575" y="2017713"/>
          <p14:tracePt t="21480" x="5653088" y="2017713"/>
          <p14:tracePt t="21497" x="5688013" y="2017713"/>
          <p14:tracePt t="21498" x="5697538" y="2009775"/>
          <p14:tracePt t="21514" x="5724525" y="1990725"/>
          <p14:tracePt t="21530" x="5751513" y="1990725"/>
          <p14:tracePt t="21547" x="5768975" y="1982788"/>
          <p14:tracePt t="21602" x="5776913" y="1973263"/>
          <p14:tracePt t="21610" x="5776913" y="1965325"/>
          <p14:tracePt t="21626" x="5795963" y="1955800"/>
          <p14:tracePt t="21642" x="5795963" y="1946275"/>
          <p14:tracePt t="21650" x="5803900" y="1938338"/>
          <p14:tracePt t="21663" x="5813425" y="1928813"/>
          <p14:tracePt t="21680" x="5848350" y="1911350"/>
          <p14:tracePt t="21696" x="5884863" y="1884363"/>
          <p14:tracePt t="21698" x="5902325" y="1884363"/>
          <p14:tracePt t="21713" x="5973763" y="1874838"/>
          <p14:tracePt t="21730" x="6037263" y="1847850"/>
          <p14:tracePt t="21746" x="6099175" y="1839913"/>
          <p14:tracePt t="21763" x="6153150" y="1822450"/>
          <p14:tracePt t="21780" x="6215063" y="1822450"/>
          <p14:tracePt t="21796" x="6242050" y="1812925"/>
          <p14:tracePt t="21813" x="6259513" y="1812925"/>
          <p14:tracePt t="21829" x="6276975" y="1812925"/>
          <p14:tracePt t="21846" x="6296025" y="1812925"/>
          <p14:tracePt t="21863" x="6330950" y="1812925"/>
          <p14:tracePt t="21880" x="6384925" y="1812925"/>
          <p14:tracePt t="21882" x="6411913" y="1812925"/>
          <p14:tracePt t="21896" x="6429375" y="1812925"/>
          <p14:tracePt t="21913" x="6483350" y="1812925"/>
          <p14:tracePt t="21930" x="6500813" y="1812925"/>
          <p14:tracePt t="21946" x="6518275" y="1812925"/>
          <p14:tracePt t="21963" x="6537325" y="1812925"/>
          <p14:tracePt t="21979" x="6562725" y="1803400"/>
          <p14:tracePt t="21996" x="6581775" y="1803400"/>
          <p14:tracePt t="22013" x="6608763" y="1803400"/>
          <p14:tracePt t="22029" x="6643688" y="1795463"/>
          <p14:tracePt t="22046" x="6697663" y="1795463"/>
          <p14:tracePt t="22063" x="6742113" y="1795463"/>
          <p14:tracePt t="22079" x="6804025" y="1795463"/>
          <p14:tracePt t="22097" x="6884988" y="1795463"/>
          <p14:tracePt t="22113" x="6902450" y="1795463"/>
          <p14:tracePt t="22130" x="6956425" y="1795463"/>
          <p14:tracePt t="22146" x="6983413" y="1795463"/>
          <p14:tracePt t="22163" x="7027863" y="1795463"/>
          <p14:tracePt t="22179" x="7072313" y="1795463"/>
          <p14:tracePt t="22196" x="7108825" y="1795463"/>
          <p14:tracePt t="22213" x="7143750" y="1795463"/>
          <p14:tracePt t="22229" x="7161213" y="1795463"/>
          <p14:tracePt t="22246" x="7180263" y="1795463"/>
          <p14:tracePt t="22263" x="7188200" y="1795463"/>
          <p14:tracePt t="22279" x="7224713" y="1785938"/>
          <p14:tracePt t="22298" x="7242175" y="1776413"/>
          <p14:tracePt t="22312" x="7251700" y="1776413"/>
          <p14:tracePt t="22330" x="7277100" y="1768475"/>
          <p14:tracePt t="22347" x="7296150" y="1768475"/>
          <p14:tracePt t="22362" x="7304088" y="1768475"/>
          <p14:tracePt t="22379" x="7323138" y="1768475"/>
          <p14:tracePt t="22396" x="7358063" y="1768475"/>
          <p14:tracePt t="22413" x="7385050" y="1768475"/>
          <p14:tracePt t="22429" x="7439025" y="1768475"/>
          <p14:tracePt t="22446" x="7456488" y="1768475"/>
          <p14:tracePt t="22462" x="7491413" y="1768475"/>
          <p14:tracePt t="22479" x="7510463" y="1768475"/>
          <p14:tracePt t="22496" x="7545388" y="1768475"/>
          <p14:tracePt t="22512" x="7562850" y="1768475"/>
          <p14:tracePt t="22530" x="7589838" y="1768475"/>
          <p14:tracePt t="22546" x="7616825" y="1768475"/>
          <p14:tracePt t="22562" x="7643813" y="1768475"/>
          <p14:tracePt t="22579" x="7688263" y="1768475"/>
          <p14:tracePt t="22596" x="7724775" y="1768475"/>
          <p14:tracePt t="22612" x="7742238" y="1785938"/>
          <p14:tracePt t="23841" x="7688263" y="1785938"/>
          <p14:tracePt t="23850" x="7608888" y="1785938"/>
          <p14:tracePt t="23861" x="7527925" y="1785938"/>
          <p14:tracePt t="23878" x="7323138" y="1785938"/>
          <p14:tracePt t="23895" x="7045325" y="1812925"/>
          <p14:tracePt t="23912" x="6786563" y="1812925"/>
          <p14:tracePt t="23928" x="6581775" y="1839913"/>
          <p14:tracePt t="23962" x="6143625" y="1893888"/>
          <p14:tracePt t="23994" x="5919788" y="1928813"/>
          <p14:tracePt t="24011" x="5867400" y="1946275"/>
          <p14:tracePt t="24027" x="5857875" y="1946275"/>
          <p14:tracePt t="24044" x="5840413" y="1946275"/>
          <p14:tracePt t="24061" x="5822950" y="1946275"/>
          <p14:tracePt t="24077" x="5803900" y="1955800"/>
          <p14:tracePt t="24094" x="5795963" y="1965325"/>
          <p14:tracePt t="24111" x="5776913" y="1965325"/>
          <p14:tracePt t="24127" x="5768975" y="1965325"/>
          <p14:tracePt t="24144" x="5724525" y="1982788"/>
          <p14:tracePt t="24162" x="5670550" y="1990725"/>
          <p14:tracePt t="24177" x="5626100" y="1990725"/>
          <p14:tracePt t="24194" x="5581650" y="2009775"/>
          <p14:tracePt t="24211" x="5518150" y="2027238"/>
          <p14:tracePt t="24227" x="5419725" y="2054225"/>
          <p14:tracePt t="24244" x="5367338" y="2081213"/>
          <p14:tracePt t="24260" x="5330825" y="2098675"/>
          <p14:tracePt t="24277" x="5313363" y="2108200"/>
          <p14:tracePt t="24294" x="5295900" y="2116138"/>
          <p14:tracePt t="24310" x="5286375" y="2125663"/>
          <p14:tracePt t="24338" x="5268913" y="2125663"/>
          <p14:tracePt t="25250" x="5268913" y="2116138"/>
          <p14:tracePt t="25306" x="5276850" y="2098675"/>
          <p14:tracePt t="25563" x="5286375" y="2098675"/>
          <p14:tracePt t="25570" x="5268913" y="2098675"/>
          <p14:tracePt t="25579" x="5170488" y="2098675"/>
          <p14:tracePt t="25593" x="4983163" y="2108200"/>
          <p14:tracePt t="25595" x="4768850" y="2143125"/>
          <p14:tracePt t="25610" x="4232275" y="2170113"/>
          <p14:tracePt t="25626" x="3455988" y="2170113"/>
          <p14:tracePt t="25643" x="2901950" y="2125663"/>
          <p14:tracePt t="25676" x="2384425" y="2000250"/>
          <p14:tracePt t="25709" x="2312988" y="1919288"/>
          <p14:tracePt t="25726" x="2303463" y="1857375"/>
          <p14:tracePt t="25742" x="2295525" y="1822450"/>
          <p14:tracePt t="25759" x="2259013" y="1758950"/>
          <p14:tracePt t="25776" x="2224088" y="1724025"/>
          <p14:tracePt t="25792" x="2197100" y="1704975"/>
          <p14:tracePt t="25810" x="2187575" y="1704975"/>
          <p14:tracePt t="25827" x="2187575" y="1697038"/>
          <p14:tracePt t="25842" x="2160588" y="1660525"/>
          <p14:tracePt t="25860" x="2116138" y="1643063"/>
          <p14:tracePt t="25876" x="2071688" y="1616075"/>
          <p14:tracePt t="25892" x="2027238" y="1616075"/>
          <p14:tracePt t="25909" x="2009775" y="1598613"/>
          <p14:tracePt t="25926" x="1965325" y="1598613"/>
          <p14:tracePt t="25942" x="1893888" y="1598613"/>
          <p14:tracePt t="25959" x="1822450" y="1598613"/>
          <p14:tracePt t="25976" x="1812925" y="1598613"/>
          <p14:tracePt t="26162" x="1812925" y="1625600"/>
          <p14:tracePt t="26170" x="1812925" y="1687513"/>
          <p14:tracePt t="26177" x="1812925" y="1741488"/>
          <p14:tracePt t="26192" x="1812925" y="1803400"/>
          <p14:tracePt t="26208" x="1812925" y="1955800"/>
          <p14:tracePt t="26210" x="1795463" y="2036763"/>
          <p14:tracePt t="26226" x="1751013" y="2197100"/>
          <p14:tracePt t="26242" x="1670050" y="2357438"/>
          <p14:tracePt t="26259" x="1616075" y="2482850"/>
          <p14:tracePt t="26275" x="1562100" y="2581275"/>
          <p14:tracePt t="26292" x="1536700" y="2660650"/>
          <p14:tracePt t="26309" x="1517650" y="2724150"/>
          <p14:tracePt t="26325" x="1517650" y="2776538"/>
          <p14:tracePt t="26342" x="1500188" y="2847975"/>
          <p14:tracePt t="26359" x="1490663" y="2894013"/>
          <p14:tracePt t="26376" x="1473200" y="2955925"/>
          <p14:tracePt t="26377" x="1473200" y="2990850"/>
          <p14:tracePt t="26392" x="1455738" y="3027363"/>
          <p14:tracePt t="26409" x="1374775" y="3170238"/>
          <p14:tracePt t="26426" x="1357313" y="3251200"/>
          <p14:tracePt t="26442" x="1347788" y="3313113"/>
          <p14:tracePt t="26459" x="1347788" y="3340100"/>
          <p14:tracePt t="26475" x="1347788" y="3348038"/>
          <p14:tracePt t="26594" x="1366838" y="3340100"/>
          <p14:tracePt t="26603" x="1455738" y="3295650"/>
          <p14:tracePt t="26611" x="1527175" y="3241675"/>
          <p14:tracePt t="26625" x="1704975" y="3125788"/>
          <p14:tracePt t="26642" x="1884363" y="3009900"/>
          <p14:tracePt t="26659" x="2062163" y="2894013"/>
          <p14:tracePt t="26675" x="2224088" y="2768600"/>
          <p14:tracePt t="26692" x="2384425" y="2660650"/>
          <p14:tracePt t="26709" x="2490788" y="2554288"/>
          <p14:tracePt t="26725" x="2562225" y="2500313"/>
          <p14:tracePt t="26742" x="2616200" y="2455863"/>
          <p14:tracePt t="26758" x="2660650" y="2411413"/>
          <p14:tracePt t="26776" x="2697163" y="2384425"/>
          <p14:tracePt t="26791" x="2741613" y="2339975"/>
          <p14:tracePt t="26808" x="2759075" y="2312988"/>
          <p14:tracePt t="26810" x="2768600" y="2303463"/>
          <p14:tracePt t="26826" x="2776538" y="2295525"/>
          <p14:tracePt t="26842" x="2795588" y="2276475"/>
          <p14:tracePt t="26858" x="2813050" y="2276475"/>
          <p14:tracePt t="26875" x="2830513" y="2259013"/>
          <p14:tracePt t="26891" x="2847975" y="2259013"/>
          <p14:tracePt t="27017" x="2847975" y="2251075"/>
          <p14:tracePt t="27034" x="2847975" y="2241550"/>
          <p14:tracePt t="27042" x="2847975" y="2232025"/>
          <p14:tracePt t="27050" x="2840038" y="2214563"/>
          <p14:tracePt t="27058" x="2803525" y="2187575"/>
          <p14:tracePt t="27075" x="2670175" y="2125663"/>
          <p14:tracePt t="27091" x="2589213" y="2081213"/>
          <p14:tracePt t="27108" x="2554288" y="2054225"/>
          <p14:tracePt t="27124" x="2509838" y="2009775"/>
          <p14:tracePt t="27141" x="2482850" y="1973263"/>
          <p14:tracePt t="27158" x="2473325" y="1955800"/>
          <p14:tracePt t="27174" x="2455863" y="1938338"/>
          <p14:tracePt t="27191" x="2438400" y="1893888"/>
          <p14:tracePt t="27208" x="2419350" y="1874838"/>
          <p14:tracePt t="27224" x="2401888" y="1857375"/>
          <p14:tracePt t="27242" x="2366963" y="1822450"/>
          <p14:tracePt t="27282" x="2357438" y="1812925"/>
          <p14:tracePt t="27650" x="2366963" y="1822450"/>
          <p14:tracePt t="27660" x="2465388" y="1893888"/>
          <p14:tracePt t="27666" x="2625725" y="1982788"/>
          <p14:tracePt t="27674" x="2884488" y="2098675"/>
          <p14:tracePt t="27691" x="3581400" y="2401888"/>
          <p14:tracePt t="27708" x="4562475" y="2633663"/>
          <p14:tracePt t="27725" x="5680075" y="2830513"/>
          <p14:tracePt t="27757" x="7161213" y="2982913"/>
          <p14:tracePt t="27791" x="7446963" y="2955925"/>
          <p14:tracePt t="27807" x="7483475" y="2911475"/>
          <p14:tracePt t="27824" x="7483475" y="2847975"/>
          <p14:tracePt t="27840" x="7483475" y="2759075"/>
          <p14:tracePt t="27841" x="7483475" y="2724150"/>
          <p14:tracePt t="27857" x="7466013" y="2670175"/>
          <p14:tracePt t="27874" x="7446963" y="2616200"/>
          <p14:tracePt t="27890" x="7439025" y="2562225"/>
          <p14:tracePt t="27907" x="7429500" y="2509838"/>
          <p14:tracePt t="27924" x="7429500" y="2455863"/>
          <p14:tracePt t="27940" x="7429500" y="2357438"/>
          <p14:tracePt t="27957" x="7419975" y="2259013"/>
          <p14:tracePt t="27974" x="7394575" y="2214563"/>
          <p14:tracePt t="27990" x="7375525" y="2160588"/>
          <p14:tracePt t="28007" x="7331075" y="2116138"/>
          <p14:tracePt t="28023" x="7296150" y="2071688"/>
          <p14:tracePt t="28040" x="7269163" y="2071688"/>
          <p14:tracePt t="28042" x="7259638" y="2054225"/>
          <p14:tracePt t="28057" x="7251700" y="2054225"/>
          <p14:tracePt t="28058" x="7242175" y="2036763"/>
          <p14:tracePt t="28074" x="7232650" y="2036763"/>
          <p14:tracePt t="28090" x="7215188" y="2027238"/>
          <p14:tracePt t="28107" x="7205663" y="2017713"/>
          <p14:tracePt t="28124" x="7197725" y="2017713"/>
          <p14:tracePt t="28140" x="7188200" y="2009775"/>
          <p14:tracePt t="28202" x="7180263" y="2009775"/>
          <p14:tracePt t="28210" x="7170738" y="2000250"/>
          <p14:tracePt t="28223" x="7153275" y="1990725"/>
          <p14:tracePt t="28240" x="7153275" y="1982788"/>
          <p14:tracePt t="28394" x="7143750" y="1982788"/>
          <p14:tracePt t="28401" x="7126288" y="1982788"/>
          <p14:tracePt t="28410" x="7108825" y="1982788"/>
          <p14:tracePt t="28423" x="7081838" y="2000250"/>
          <p14:tracePt t="28440" x="7018338" y="2036763"/>
          <p14:tracePt t="28456" x="6929438" y="2071688"/>
          <p14:tracePt t="28457" x="6848475" y="2081213"/>
          <p14:tracePt t="28474" x="6661150" y="2116138"/>
          <p14:tracePt t="28490" x="6500813" y="2143125"/>
          <p14:tracePt t="28506" x="6419850" y="2160588"/>
          <p14:tracePt t="28523" x="6411913" y="2160588"/>
          <p14:tracePt t="28706" x="6402388" y="2160588"/>
          <p14:tracePt t="28714" x="6384925" y="2160588"/>
          <p14:tracePt t="28723" x="6375400" y="2160588"/>
          <p14:tracePt t="28740" x="6286500" y="2160588"/>
          <p14:tracePt t="28757" x="5973763" y="2160588"/>
          <p14:tracePt t="28774" x="4919663" y="2268538"/>
          <p14:tracePt t="28790" x="3536950" y="2339975"/>
          <p14:tracePt t="28823" x="1473200" y="2384425"/>
          <p14:tracePt t="28857" x="1081088" y="2465388"/>
          <p14:tracePt t="28858" x="1071563" y="2465388"/>
          <p14:tracePt t="28874" x="1062038" y="2473325"/>
          <p14:tracePt t="28890" x="1062038" y="2500313"/>
          <p14:tracePt t="28906" x="1133475" y="2509838"/>
          <p14:tracePt t="28923" x="1196975" y="2517775"/>
          <p14:tracePt t="28940" x="1241425" y="2517775"/>
          <p14:tracePt t="28956" x="1268413" y="2517775"/>
          <p14:tracePt t="28973" x="1295400" y="2517775"/>
          <p14:tracePt t="28989" x="1312863" y="2517775"/>
          <p14:tracePt t="29006" x="1330325" y="2509838"/>
          <p14:tracePt t="29023" x="1347788" y="2509838"/>
          <p14:tracePt t="29090" x="1366838" y="2509838"/>
          <p14:tracePt t="29106" x="1401763" y="2509838"/>
          <p14:tracePt t="29114" x="1446213" y="2509838"/>
          <p14:tracePt t="29123" x="1509713" y="2509838"/>
          <p14:tracePt t="29139" x="1643063" y="2509838"/>
          <p14:tracePt t="29156" x="1768475" y="2509838"/>
          <p14:tracePt t="29173" x="1847850" y="2500313"/>
          <p14:tracePt t="29189" x="1874838" y="2490788"/>
          <p14:tracePt t="29206" x="1911350" y="2473325"/>
          <p14:tracePt t="29222" x="1928813" y="2465388"/>
          <p14:tracePt t="29239" x="1946275" y="2446338"/>
          <p14:tracePt t="29256" x="1965325" y="2438400"/>
          <p14:tracePt t="29272" x="2000250" y="2428875"/>
          <p14:tracePt t="29273" x="2009775" y="2419350"/>
          <p14:tracePt t="29290" x="2036763" y="2419350"/>
          <p14:tracePt t="29378" x="2044700" y="2428875"/>
          <p14:tracePt t="29386" x="2054225" y="2446338"/>
          <p14:tracePt t="29394" x="2062163" y="2465388"/>
          <p14:tracePt t="29406" x="2062163" y="2500313"/>
          <p14:tracePt t="29423" x="2098675" y="2571750"/>
          <p14:tracePt t="29439" x="2143125" y="2670175"/>
          <p14:tracePt t="29456" x="2187575" y="2732088"/>
          <p14:tracePt t="29473" x="2205038" y="2759075"/>
          <p14:tracePt t="29474" x="2214563" y="2768600"/>
          <p14:tracePt t="29489" x="2224088" y="2776538"/>
          <p14:tracePt t="29585" x="2224088" y="2768600"/>
          <p14:tracePt t="29594" x="2179638" y="2724150"/>
          <p14:tracePt t="29605" x="2098675" y="2660650"/>
          <p14:tracePt t="29622" x="1893888" y="2527300"/>
          <p14:tracePt t="29639" x="1741488" y="2393950"/>
          <p14:tracePt t="29655" x="1643063" y="2286000"/>
          <p14:tracePt t="29672" x="1625600" y="2259013"/>
          <p14:tracePt t="29689" x="1625600" y="2241550"/>
          <p14:tracePt t="29866" x="1616075" y="2251075"/>
          <p14:tracePt t="29874" x="1608138" y="2259013"/>
          <p14:tracePt t="29889" x="1598613" y="2268538"/>
          <p14:tracePt t="29890" x="1581150" y="2286000"/>
          <p14:tracePt t="29906" x="1562100" y="2339975"/>
          <p14:tracePt t="29922" x="1536700" y="2384425"/>
          <p14:tracePt t="29939" x="1517650" y="2419350"/>
          <p14:tracePt t="29955" x="1517650" y="2438400"/>
          <p14:tracePt t="29972" x="1517650" y="2446338"/>
          <p14:tracePt t="29989" x="1509713" y="2446338"/>
          <p14:tracePt t="30226" x="1509713" y="2438400"/>
          <p14:tracePt t="30282" x="1517650" y="2438400"/>
          <p14:tracePt t="30292" x="1517650" y="2428875"/>
          <p14:tracePt t="30314" x="1527175" y="2428875"/>
          <p14:tracePt t="30346" x="1544638" y="2419350"/>
          <p14:tracePt t="30354" x="1562100" y="2419350"/>
          <p14:tracePt t="30362" x="1589088" y="2411413"/>
          <p14:tracePt t="30388" x="1714500" y="2411413"/>
          <p14:tracePt t="30422" x="1911350" y="2366963"/>
          <p14:tracePt t="30438" x="2054225" y="2357438"/>
          <p14:tracePt t="30455" x="2322513" y="2330450"/>
          <p14:tracePt t="30471" x="2884488" y="2241550"/>
          <p14:tracePt t="30488" x="3803650" y="2108200"/>
          <p14:tracePt t="30489" x="4303713" y="2036763"/>
          <p14:tracePt t="30505" x="4768850" y="1982788"/>
          <p14:tracePt t="30522" x="5776913" y="1768475"/>
          <p14:tracePt t="30538" x="5795963" y="1758950"/>
          <p14:tracePt t="30778" x="5813425" y="1795463"/>
          <p14:tracePt t="30786" x="5830888" y="1803400"/>
          <p14:tracePt t="30802" x="5840413" y="1812925"/>
          <p14:tracePt t="30810" x="5848350" y="1812925"/>
          <p14:tracePt t="30821" x="5867400" y="1812925"/>
          <p14:tracePt t="30837" x="5956300" y="1812925"/>
          <p14:tracePt t="30854" x="6116638" y="1822450"/>
          <p14:tracePt t="30871" x="6323013" y="1847850"/>
          <p14:tracePt t="30887" x="6626225" y="1901825"/>
          <p14:tracePt t="30889" x="6884988" y="1946275"/>
          <p14:tracePt t="30904" x="7180263" y="1946275"/>
          <p14:tracePt t="30922" x="7939088" y="2036763"/>
          <p14:tracePt t="30938" x="8180388" y="2071688"/>
          <p14:tracePt t="30954" x="8259763" y="2071688"/>
          <p14:tracePt t="30971" x="8277225" y="2071688"/>
          <p14:tracePt t="31002" x="8286750" y="2071688"/>
          <p14:tracePt t="31098" x="8286750" y="2062163"/>
          <p14:tracePt t="31170" x="8286750" y="2054225"/>
          <p14:tracePt t="31186" x="8286750" y="2044700"/>
          <p14:tracePt t="31218" x="8277225" y="2044700"/>
          <p14:tracePt t="31234" x="8269288" y="2044700"/>
          <p14:tracePt t="31250" x="8259763" y="2044700"/>
          <p14:tracePt t="31266" x="8242300" y="2044700"/>
          <p14:tracePt t="31274" x="8224838" y="2044700"/>
          <p14:tracePt t="31290" x="8188325" y="2044700"/>
          <p14:tracePt t="31304" x="8170863" y="2044700"/>
          <p14:tracePt t="31320" x="8134350" y="2044700"/>
          <p14:tracePt t="31322" x="8126413" y="2044700"/>
          <p14:tracePt t="31337" x="8099425" y="2044700"/>
          <p14:tracePt t="31354" x="8089900" y="2044700"/>
          <p14:tracePt t="31370" x="8081963" y="2044700"/>
          <p14:tracePt t="31387" x="8062913" y="2044700"/>
          <p14:tracePt t="31404" x="8045450" y="2044700"/>
          <p14:tracePt t="31420" x="8010525" y="2044700"/>
          <p14:tracePt t="31437" x="7974013" y="2044700"/>
          <p14:tracePt t="31454" x="7939088" y="2044700"/>
          <p14:tracePt t="31470" x="7894638" y="2044700"/>
          <p14:tracePt t="31487" x="7858125" y="2044700"/>
          <p14:tracePt t="31503" x="7840663" y="2044700"/>
          <p14:tracePt t="31520" x="7831138" y="2044700"/>
          <p14:tracePt t="31602" x="7823200" y="2044700"/>
          <p14:tracePt t="31626" x="7813675" y="2044700"/>
          <p14:tracePt t="31650" x="7796213" y="2036763"/>
          <p14:tracePt t="31674" x="7786688" y="2036763"/>
          <p14:tracePt t="31682" x="7777163" y="2027238"/>
          <p14:tracePt t="31690" x="7769225" y="2027238"/>
          <p14:tracePt t="31703" x="7759700" y="2017713"/>
          <p14:tracePt t="31720" x="7742238" y="2017713"/>
          <p14:tracePt t="31794" x="7724775" y="2017713"/>
          <p14:tracePt t="32242" x="7732713" y="2027238"/>
          <p14:tracePt t="32250" x="7742238" y="2027238"/>
          <p14:tracePt t="32530" x="7742238" y="2036763"/>
          <p14:tracePt t="32538" x="7724775" y="2054225"/>
          <p14:tracePt t="32562" x="7715250" y="2054225"/>
          <p14:tracePt t="32571" x="7697788" y="2062163"/>
          <p14:tracePt t="32578" x="7680325" y="2062163"/>
          <p14:tracePt t="32586" x="7661275" y="2071688"/>
          <p14:tracePt t="32603" x="7626350" y="2071688"/>
          <p14:tracePt t="32636" x="7599363" y="2071688"/>
          <p14:tracePt t="33066" x="7589838" y="2071688"/>
          <p14:tracePt t="34618" x="7537450" y="2098675"/>
          <p14:tracePt t="34626" x="7439025" y="2108200"/>
          <p14:tracePt t="34634" x="7313613" y="2125663"/>
          <p14:tracePt t="34651" x="7197725" y="2125663"/>
          <p14:tracePt t="34667" x="7099300" y="2125663"/>
          <p14:tracePt t="34684" x="7018338" y="2125663"/>
          <p14:tracePt t="34701" x="6965950" y="2133600"/>
          <p14:tracePt t="34734" x="6715125" y="2179638"/>
          <p14:tracePt t="34767" x="6357938" y="2214563"/>
          <p14:tracePt t="34784" x="6215063" y="2241550"/>
          <p14:tracePt t="34786" x="6134100" y="2259013"/>
          <p14:tracePt t="34800" x="6027738" y="2268538"/>
          <p14:tracePt t="34818" x="5724525" y="2330450"/>
          <p14:tracePt t="34834" x="5500688" y="2357438"/>
          <p14:tracePt t="34850" x="5259388" y="2384425"/>
          <p14:tracePt t="34867" x="5081588" y="2419350"/>
          <p14:tracePt t="34884" x="4938713" y="2438400"/>
          <p14:tracePt t="34900" x="4822825" y="2446338"/>
          <p14:tracePt t="34917" x="4751388" y="2446338"/>
          <p14:tracePt t="34934" x="4687888" y="2465388"/>
          <p14:tracePt t="34950" x="4633913" y="2465388"/>
          <p14:tracePt t="34967" x="4581525" y="2482850"/>
          <p14:tracePt t="34984" x="4518025" y="2482850"/>
          <p14:tracePt t="35000" x="4500563" y="2482850"/>
          <p14:tracePt t="35017" x="4483100" y="2482850"/>
          <p14:tracePt t="35034" x="4446588" y="2482850"/>
          <p14:tracePt t="35050" x="4429125" y="2482850"/>
          <p14:tracePt t="35067" x="4419600" y="2482850"/>
          <p14:tracePt t="35083" x="4402138" y="2482850"/>
          <p14:tracePt t="35100" x="4375150" y="2482850"/>
          <p14:tracePt t="35117" x="4357688" y="2482850"/>
          <p14:tracePt t="35133" x="4330700" y="2482850"/>
          <p14:tracePt t="35150" x="4313238" y="2473325"/>
          <p14:tracePt t="35166" x="4286250" y="2473325"/>
          <p14:tracePt t="35183" x="4251325" y="2465388"/>
          <p14:tracePt t="35200" x="4205288" y="2455863"/>
          <p14:tracePt t="35216" x="4170363" y="2446338"/>
          <p14:tracePt t="35218" x="4152900" y="2428875"/>
          <p14:tracePt t="35233" x="4133850" y="2428875"/>
          <p14:tracePt t="35250" x="4125913" y="2428875"/>
          <p14:tracePt t="36218" x="4133850" y="2428875"/>
          <p14:tracePt t="36226" x="4179888" y="2428875"/>
          <p14:tracePt t="36235" x="4214813" y="2428875"/>
          <p14:tracePt t="36250" x="4330700" y="2428875"/>
          <p14:tracePt t="36282" x="4473575" y="2428875"/>
          <p14:tracePt t="36315" x="4608513" y="2428875"/>
          <p14:tracePt t="36332" x="4660900" y="2428875"/>
          <p14:tracePt t="36349" x="4714875" y="2411413"/>
          <p14:tracePt t="36365" x="4741863" y="2411413"/>
          <p14:tracePt t="36382" x="4768850" y="2411413"/>
          <p14:tracePt t="36399" x="4830763" y="2411413"/>
          <p14:tracePt t="36416" x="4919663" y="2411413"/>
          <p14:tracePt t="36432" x="5054600" y="2411413"/>
          <p14:tracePt t="36448" x="5160963" y="2411413"/>
          <p14:tracePt t="36450" x="5224463" y="2411413"/>
          <p14:tracePt t="36466" x="5322888" y="2411413"/>
          <p14:tracePt t="36482" x="5419725" y="2401888"/>
          <p14:tracePt t="36499" x="5518150" y="2384425"/>
          <p14:tracePt t="36515" x="5616575" y="2384425"/>
          <p14:tracePt t="36532" x="5688013" y="2384425"/>
          <p14:tracePt t="36548" x="5776913" y="2384425"/>
          <p14:tracePt t="36565" x="5848350" y="2384425"/>
          <p14:tracePt t="36582" x="5929313" y="2384425"/>
          <p14:tracePt t="36598" x="6000750" y="2384425"/>
          <p14:tracePt t="36615" x="6099175" y="2384425"/>
          <p14:tracePt t="36632" x="6232525" y="2384425"/>
          <p14:tracePt t="36648" x="6330950" y="2384425"/>
          <p14:tracePt t="36650" x="6402388" y="2384425"/>
          <p14:tracePt t="36666" x="6465888" y="2384425"/>
          <p14:tracePt t="36682" x="6500813" y="2384425"/>
          <p14:tracePt t="36699" x="6527800" y="2384425"/>
          <p14:tracePt t="36715" x="6537325" y="2384425"/>
          <p14:tracePt t="36732" x="6554788" y="2384425"/>
          <p14:tracePt t="36748" x="6572250" y="2393950"/>
          <p14:tracePt t="36765" x="6589713" y="2393950"/>
          <p14:tracePt t="36781" x="6608763" y="2393950"/>
          <p14:tracePt t="36798" x="6626225" y="2401888"/>
          <p14:tracePt t="36858" x="6634163" y="2401888"/>
          <p14:tracePt t="38658" x="6680200" y="2401888"/>
          <p14:tracePt t="38667" x="6751638" y="2401888"/>
          <p14:tracePt t="38674" x="6796088" y="2401888"/>
          <p14:tracePt t="38682" x="6848475" y="2401888"/>
          <p14:tracePt t="38698" x="6946900" y="2401888"/>
          <p14:tracePt t="38714" x="7018338" y="2401888"/>
          <p14:tracePt t="38730" x="7045325" y="2401888"/>
          <p14:tracePt t="38882" x="7054850" y="2401888"/>
          <p14:tracePt t="41578" x="7072313" y="2401888"/>
          <p14:tracePt t="41586" x="7081838" y="2401888"/>
          <p14:tracePt t="41595" x="7108825" y="2393950"/>
          <p14:tracePt t="41611" x="7134225" y="2384425"/>
          <p14:tracePt t="41627" x="7170738" y="2374900"/>
          <p14:tracePt t="41922" x="7180263" y="2374900"/>
          <p14:tracePt t="41930" x="7188200" y="2374900"/>
          <p14:tracePt t="41944" x="7205663" y="2374900"/>
          <p14:tracePt t="41960" x="7232650" y="2374900"/>
          <p14:tracePt t="41978" x="7251700" y="2374900"/>
          <p14:tracePt t="41996" x="7269163" y="2374900"/>
          <p14:tracePt t="42011" x="7277100" y="2374900"/>
          <p14:tracePt t="42043" x="7313613" y="2374900"/>
          <p14:tracePt t="42076" x="7323138" y="2374900"/>
          <p14:tracePt t="42093" x="7331075" y="2366963"/>
          <p14:tracePt t="42110" x="7358063" y="2357438"/>
          <p14:tracePt t="42126" x="7375525" y="2339975"/>
          <p14:tracePt t="42143" x="7394575" y="2322513"/>
          <p14:tracePt t="42160" x="7412038" y="2322513"/>
          <p14:tracePt t="42178" x="7419975" y="2322513"/>
          <p14:tracePt t="44514" x="7412038" y="2322513"/>
          <p14:tracePt t="44522" x="7385050" y="2303463"/>
          <p14:tracePt t="44530" x="7331075" y="2251075"/>
          <p14:tracePt t="44557" x="7259638" y="2152650"/>
          <p14:tracePt t="44591" x="7224713" y="2098675"/>
          <p14:tracePt t="44607" x="7224713" y="2062163"/>
          <p14:tracePt t="44624" x="7224713" y="2017713"/>
          <p14:tracePt t="44625" x="7224713" y="2000250"/>
          <p14:tracePt t="44641" x="7224713" y="1990725"/>
          <p14:tracePt t="44657" x="7224713" y="1928813"/>
          <p14:tracePt t="44674" x="7224713" y="1866900"/>
          <p14:tracePt t="44691" x="7197725" y="1785938"/>
          <p14:tracePt t="44707" x="7188200" y="1741488"/>
          <p14:tracePt t="44724" x="7180263" y="1714500"/>
          <p14:tracePt t="44741" x="7180263" y="1679575"/>
          <p14:tracePt t="44757" x="7161213" y="1643063"/>
          <p14:tracePt t="44774" x="7143750" y="1608138"/>
          <p14:tracePt t="44790" x="7143750" y="1589088"/>
          <p14:tracePt t="44922" x="7143750" y="1581150"/>
          <p14:tracePt t="44962" x="7143750" y="1589088"/>
          <p14:tracePt t="44969" x="7126288" y="1598613"/>
          <p14:tracePt t="44978" x="7126288" y="1608138"/>
          <p14:tracePt t="44990" x="7126288" y="1616075"/>
          <p14:tracePt t="45007" x="7126288" y="1643063"/>
          <p14:tracePt t="45023" x="7126288" y="1660525"/>
          <p14:tracePt t="45043" x="7126288" y="1670050"/>
          <p14:tracePt t="45058" x="7126288" y="1687513"/>
          <p14:tracePt t="45074" x="7126288" y="1697038"/>
          <p14:tracePt t="45090" x="7126288" y="1704975"/>
          <p14:tracePt t="45122" x="7126288" y="1724025"/>
          <p14:tracePt t="45138" x="7126288" y="1731963"/>
          <p14:tracePt t="45146" x="7126288" y="1741488"/>
          <p14:tracePt t="45157" x="7126288" y="1751013"/>
          <p14:tracePt t="45174" x="7126288" y="1758950"/>
          <p14:tracePt t="45190" x="7108825" y="1776413"/>
          <p14:tracePt t="45207" x="7099300" y="1785938"/>
          <p14:tracePt t="45223" x="7081838" y="1803400"/>
          <p14:tracePt t="45240" x="7072313" y="1812925"/>
          <p14:tracePt t="45257" x="7054850" y="1822450"/>
          <p14:tracePt t="45274" x="7018338" y="1830388"/>
          <p14:tracePt t="45290" x="6973888" y="1839913"/>
          <p14:tracePt t="45307" x="6911975" y="1839913"/>
          <p14:tracePt t="45323" x="6875463" y="1839913"/>
          <p14:tracePt t="45340" x="6840538" y="1839913"/>
          <p14:tracePt t="45356" x="6813550" y="1839913"/>
          <p14:tracePt t="45373" x="6804025" y="1839913"/>
          <p14:tracePt t="45390" x="6796088" y="1839913"/>
          <p14:tracePt t="45410" x="6777038" y="1847850"/>
          <p14:tracePt t="45423" x="6777038" y="1857375"/>
          <p14:tracePt t="45440" x="6759575" y="1893888"/>
          <p14:tracePt t="45442" x="6742113" y="1911350"/>
          <p14:tracePt t="45456" x="6742113" y="1928813"/>
          <p14:tracePt t="45474" x="6724650" y="2036763"/>
          <p14:tracePt t="45490" x="6724650" y="2108200"/>
          <p14:tracePt t="45506" x="6724650" y="2179638"/>
          <p14:tracePt t="45523" x="6724650" y="2232025"/>
          <p14:tracePt t="45540" x="6751638" y="2276475"/>
          <p14:tracePt t="45556" x="6769100" y="2303463"/>
          <p14:tracePt t="45578" x="6777038" y="2312988"/>
          <p14:tracePt t="45594" x="6777038" y="2322513"/>
          <p14:tracePt t="45634" x="6786563" y="2322513"/>
          <p14:tracePt t="45666" x="6796088" y="2322513"/>
          <p14:tracePt t="45682" x="6813550" y="2322513"/>
          <p14:tracePt t="45690" x="6823075" y="2322513"/>
          <p14:tracePt t="45698" x="6840538" y="2322513"/>
          <p14:tracePt t="45706" x="6858000" y="2339975"/>
          <p14:tracePt t="45723" x="6911975" y="2339975"/>
          <p14:tracePt t="45740" x="6938963" y="2339975"/>
          <p14:tracePt t="45756" x="6946900" y="2339975"/>
          <p14:tracePt t="45834" x="6956425" y="2339975"/>
          <p14:tracePt t="45842" x="6965950" y="2339975"/>
          <p14:tracePt t="45850" x="6973888" y="2339975"/>
          <p14:tracePt t="45858" x="6983413" y="2339975"/>
          <p14:tracePt t="45914" x="7018338" y="2339975"/>
          <p14:tracePt t="45922" x="7045325" y="2339975"/>
          <p14:tracePt t="45929" x="7081838" y="2339975"/>
          <p14:tracePt t="45939" x="7099300" y="2339975"/>
          <p14:tracePt t="45956" x="7134225" y="2339975"/>
          <p14:tracePt t="45973" x="7170738" y="2339975"/>
          <p14:tracePt t="45989" x="7188200" y="2339975"/>
          <p14:tracePt t="46006" x="7232650" y="2339975"/>
          <p14:tracePt t="46024" x="7296150" y="2322513"/>
          <p14:tracePt t="46039" x="7375525" y="2312988"/>
          <p14:tracePt t="46056" x="7439025" y="2303463"/>
          <p14:tracePt t="46072" x="7473950" y="2303463"/>
          <p14:tracePt t="46074" x="7491413" y="2303463"/>
          <p14:tracePt t="46386" x="7483475" y="2303463"/>
          <p14:tracePt t="46402" x="7473950" y="2303463"/>
          <p14:tracePt t="46442" x="7456488" y="2303463"/>
          <p14:tracePt t="46498" x="7439025" y="2303463"/>
          <p14:tracePt t="46514" x="7419975" y="2303463"/>
          <p14:tracePt t="46522" x="7402513" y="2303463"/>
          <p14:tracePt t="46539" x="7385050" y="2303463"/>
          <p14:tracePt t="46555" x="7367588" y="2303463"/>
          <p14:tracePt t="46572" x="7358063" y="2303463"/>
          <p14:tracePt t="47138" x="7348538" y="2295525"/>
          <p14:tracePt t="47290" x="7304088" y="2251075"/>
          <p14:tracePt t="47298" x="7251700" y="2197100"/>
          <p14:tracePt t="47307" x="7232650" y="2179638"/>
          <p14:tracePt t="47322" x="7153275" y="2098675"/>
          <p14:tracePt t="47338" x="7072313" y="1990725"/>
          <p14:tracePt t="47355" x="7010400" y="1866900"/>
          <p14:tracePt t="47371" x="6973888" y="1803400"/>
          <p14:tracePt t="47404" x="6965950" y="1758950"/>
          <p14:tracePt t="47770" x="6965950" y="1751013"/>
          <p14:tracePt t="47778" x="6983413" y="1751013"/>
          <p14:tracePt t="47788" x="7027863" y="1751013"/>
          <p14:tracePt t="47805" x="7180263" y="1751013"/>
          <p14:tracePt t="47821" x="7286625" y="1751013"/>
          <p14:tracePt t="47838" x="7340600" y="1751013"/>
          <p14:tracePt t="47854" x="7348538" y="1751013"/>
          <p14:tracePt t="48106" x="7340600" y="1751013"/>
          <p14:tracePt t="48122" x="7331075" y="1751013"/>
          <p14:tracePt t="48130" x="7313613" y="1751013"/>
          <p14:tracePt t="48266" x="7304088" y="1751013"/>
          <p14:tracePt t="48298" x="7296150" y="1751013"/>
          <p14:tracePt t="48306" x="7286625" y="1751013"/>
          <p14:tracePt t="48506" x="7296150" y="1751013"/>
          <p14:tracePt t="48514" x="7340600" y="1751013"/>
          <p14:tracePt t="48523" x="7394575" y="1731963"/>
          <p14:tracePt t="48538" x="7491413" y="1724025"/>
          <p14:tracePt t="48554" x="7562850" y="1704975"/>
          <p14:tracePt t="48571" x="7680325" y="1660525"/>
          <p14:tracePt t="48587" x="7769225" y="1633538"/>
          <p14:tracePt t="48620" x="7894638" y="1598613"/>
          <p14:tracePt t="48653" x="7956550" y="1589088"/>
          <p14:tracePt t="48674" x="7966075" y="1589088"/>
          <p14:tracePt t="48690" x="7974013" y="1589088"/>
          <p14:tracePt t="48714" x="7983538" y="1589088"/>
          <p14:tracePt t="48770" x="7991475" y="1589088"/>
          <p14:tracePt t="49258" x="7983538" y="1598613"/>
          <p14:tracePt t="49274" x="7920038" y="1633538"/>
          <p14:tracePt t="49282" x="7867650" y="1670050"/>
          <p14:tracePt t="49290" x="7777163" y="1731963"/>
          <p14:tracePt t="49303" x="7705725" y="1758950"/>
          <p14:tracePt t="49320" x="7510463" y="1847850"/>
          <p14:tracePt t="49336" x="7277100" y="1946275"/>
          <p14:tracePt t="49338" x="7161213" y="1973263"/>
          <p14:tracePt t="49370" x="6608763" y="2143125"/>
          <p14:tracePt t="49403" x="6197600" y="2276475"/>
          <p14:tracePt t="49419" x="6045200" y="2347913"/>
          <p14:tracePt t="49437" x="5929313" y="2401888"/>
          <p14:tracePt t="49453" x="5813425" y="2455863"/>
          <p14:tracePt t="49469" x="5705475" y="2490788"/>
          <p14:tracePt t="49486" x="5599113" y="2517775"/>
          <p14:tracePt t="49502" x="5500688" y="2554288"/>
          <p14:tracePt t="49519" x="5384800" y="2581275"/>
          <p14:tracePt t="49536" x="5268913" y="2625725"/>
          <p14:tracePt t="49552" x="5180013" y="2625725"/>
          <p14:tracePt t="49554" x="5143500" y="2633663"/>
          <p14:tracePt t="49570" x="5054600" y="2633663"/>
          <p14:tracePt t="49586" x="4929188" y="2633663"/>
          <p14:tracePt t="49602" x="4822825" y="2633663"/>
          <p14:tracePt t="49619" x="4724400" y="2633663"/>
          <p14:tracePt t="49636" x="4670425" y="2633663"/>
          <p14:tracePt t="49652" x="4652963" y="2633663"/>
          <p14:tracePt t="49669" x="4616450" y="2633663"/>
          <p14:tracePt t="49686" x="4608513" y="2643188"/>
          <p14:tracePt t="49702" x="4598988" y="2652713"/>
          <p14:tracePt t="49719" x="4581525" y="2670175"/>
          <p14:tracePt t="49755" x="4562475" y="2679700"/>
          <p14:tracePt t="49794" x="4554538" y="2679700"/>
          <p14:tracePt t="49810" x="4537075" y="2697163"/>
          <p14:tracePt t="49826" x="4527550" y="2697163"/>
          <p14:tracePt t="49834" x="4518025" y="2697163"/>
          <p14:tracePt t="49842" x="4500563" y="2697163"/>
          <p14:tracePt t="49852" x="4491038" y="2697163"/>
          <p14:tracePt t="49869" x="4465638" y="2697163"/>
          <p14:tracePt t="49885" x="4456113" y="2697163"/>
          <p14:tracePt t="49902" x="4446588" y="2697163"/>
          <p14:tracePt t="49930" x="4438650" y="2697163"/>
          <p14:tracePt t="49954" x="4429125" y="2697163"/>
          <p14:tracePt t="49994" x="4419600" y="2687638"/>
          <p14:tracePt t="52065" x="4465638" y="2687638"/>
          <p14:tracePt t="52074" x="4527550" y="2687638"/>
          <p14:tracePt t="52084" x="4589463" y="2705100"/>
          <p14:tracePt t="52100" x="4724400" y="2714625"/>
          <p14:tracePt t="52117" x="4795838" y="2714625"/>
          <p14:tracePt t="52134" x="4830763" y="2714625"/>
          <p14:tracePt t="52150" x="4840288" y="2714625"/>
          <p14:tracePt t="52183" x="4875213" y="2714625"/>
          <p14:tracePt t="52216" x="4938713" y="2714625"/>
          <p14:tracePt t="52218" x="4973638" y="2714625"/>
          <p14:tracePt t="52233" x="5037138" y="2714625"/>
          <p14:tracePt t="52250" x="5081588" y="2697163"/>
          <p14:tracePt t="52266" x="5143500" y="2697163"/>
          <p14:tracePt t="52322" x="5153025" y="2697163"/>
          <p14:tracePt t="52331" x="5160963" y="2697163"/>
          <p14:tracePt t="52338" x="5180013" y="2697163"/>
          <p14:tracePt t="52350" x="5197475" y="2697163"/>
          <p14:tracePt t="52366" x="5232400" y="2697163"/>
          <p14:tracePt t="52383" x="5268913" y="2697163"/>
          <p14:tracePt t="52400" x="5313363" y="2697163"/>
          <p14:tracePt t="52418" x="5322888" y="2697163"/>
          <p14:tracePt t="52706" x="5276850" y="2697163"/>
          <p14:tracePt t="52714" x="5224463" y="2697163"/>
          <p14:tracePt t="52722" x="5187950" y="2697163"/>
          <p14:tracePt t="52749" x="5126038" y="2697163"/>
          <p14:tracePt t="52783" x="5089525" y="2697163"/>
          <p14:tracePt t="52842" x="5081588" y="2687638"/>
          <p14:tracePt t="52850" x="5072063" y="2670175"/>
          <p14:tracePt t="52858" x="5054600" y="2670175"/>
          <p14:tracePt t="52874" x="5045075" y="2660650"/>
          <p14:tracePt t="52890" x="5037138" y="2660650"/>
          <p14:tracePt t="52899" x="5027613" y="2660650"/>
          <p14:tracePt t="52916" x="5018088" y="2660650"/>
          <p14:tracePt t="52938" x="5000625" y="2652713"/>
          <p14:tracePt t="52949" x="5000625" y="2643188"/>
          <p14:tracePt t="52966" x="5000625" y="2633663"/>
          <p14:tracePt t="52982" x="5000625" y="2616200"/>
          <p14:tracePt t="52999" x="5000625" y="2608263"/>
          <p14:tracePt t="53016" x="5000625" y="2581275"/>
          <p14:tracePt t="53033" x="4973638" y="2562225"/>
          <p14:tracePt t="53050" x="4965700" y="2562225"/>
          <p14:tracePt t="53066" x="4938713" y="2544763"/>
          <p14:tracePt t="53122" x="4938713" y="2536825"/>
          <p14:tracePt t="53130" x="4938713" y="2527300"/>
          <p14:tracePt t="53146" x="4938713" y="2517775"/>
          <p14:tracePt t="53162" x="4938713" y="2500313"/>
          <p14:tracePt t="53170" x="4929188" y="2500313"/>
          <p14:tracePt t="53186" x="4919663" y="2490788"/>
          <p14:tracePt t="53234" x="4919663" y="2473325"/>
          <p14:tracePt t="53249" x="4938713" y="2465388"/>
          <p14:tracePt t="53266" x="4946650" y="2465388"/>
          <p14:tracePt t="53274" x="4956175" y="2455863"/>
          <p14:tracePt t="53282" x="4973638" y="2446338"/>
          <p14:tracePt t="53299" x="4991100" y="2438400"/>
          <p14:tracePt t="53315" x="5037138" y="2428875"/>
          <p14:tracePt t="53332" x="5081588" y="2419350"/>
          <p14:tracePt t="53349" x="5126038" y="2419350"/>
          <p14:tracePt t="53365" x="5143500" y="2419350"/>
          <p14:tracePt t="53382" x="5153025" y="2419350"/>
          <p14:tracePt t="53402" x="5160963" y="2419350"/>
          <p14:tracePt t="53418" x="5170488" y="2428875"/>
          <p14:tracePt t="53432" x="5170488" y="2446338"/>
          <p14:tracePt t="53449" x="5180013" y="2509838"/>
          <p14:tracePt t="53466" x="5180013" y="2544763"/>
          <p14:tracePt t="53482" x="5180013" y="2562225"/>
          <p14:tracePt t="53499" x="5180013" y="2598738"/>
          <p14:tracePt t="53515" x="5170488" y="2616200"/>
          <p14:tracePt t="53532" x="5153025" y="2652713"/>
          <p14:tracePt t="53549" x="5133975" y="2679700"/>
          <p14:tracePt t="53565" x="5108575" y="2697163"/>
          <p14:tracePt t="53582" x="5072063" y="2714625"/>
          <p14:tracePt t="53599" x="5000625" y="2741613"/>
          <p14:tracePt t="53615" x="4938713" y="2768600"/>
          <p14:tracePt t="53632" x="4884738" y="2786063"/>
          <p14:tracePt t="53649" x="4822825" y="2795588"/>
          <p14:tracePt t="53650" x="4786313" y="2795588"/>
          <p14:tracePt t="53665" x="4759325" y="2795588"/>
          <p14:tracePt t="53682" x="4751388" y="2795588"/>
          <p14:tracePt t="53698" x="4714875" y="2795588"/>
          <p14:tracePt t="53715" x="4705350" y="2786063"/>
          <p14:tracePt t="53732" x="4697413" y="2786063"/>
          <p14:tracePt t="53748" x="4679950" y="2759075"/>
          <p14:tracePt t="53765" x="4660900" y="2732088"/>
          <p14:tracePt t="53782" x="4643438" y="2714625"/>
          <p14:tracePt t="53798" x="4643438" y="2687638"/>
          <p14:tracePt t="53815" x="4625975" y="2660650"/>
          <p14:tracePt t="53832" x="4625975" y="2625725"/>
          <p14:tracePt t="53848" x="4625975" y="2598738"/>
          <p14:tracePt t="53850" x="4625975" y="2581275"/>
          <p14:tracePt t="53865" x="4625975" y="2562225"/>
          <p14:tracePt t="53882" x="4625975" y="2536825"/>
          <p14:tracePt t="53898" x="4643438" y="2527300"/>
          <p14:tracePt t="53915" x="4660900" y="2509838"/>
          <p14:tracePt t="53931" x="4660900" y="2500313"/>
          <p14:tracePt t="53948" x="4679950" y="2490788"/>
          <p14:tracePt t="53965" x="4697413" y="2482850"/>
          <p14:tracePt t="53982" x="4732338" y="2473325"/>
          <p14:tracePt t="53998" x="4768850" y="2465388"/>
          <p14:tracePt t="54015" x="4813300" y="2465388"/>
          <p14:tracePt t="54031" x="4830763" y="2455863"/>
          <p14:tracePt t="54048" x="4848225" y="2455863"/>
          <p14:tracePt t="54066" x="4884738" y="2438400"/>
          <p14:tracePt t="54081" x="4902200" y="2438400"/>
          <p14:tracePt t="54098" x="4911725" y="2438400"/>
          <p14:tracePt t="54115" x="4929188" y="2438400"/>
          <p14:tracePt t="54131" x="4946650" y="2438400"/>
          <p14:tracePt t="54148" x="4965700" y="2438400"/>
          <p14:tracePt t="54165" x="4973638" y="2438400"/>
          <p14:tracePt t="54181" x="4991100" y="2438400"/>
          <p14:tracePt t="54202" x="5010150" y="2438400"/>
          <p14:tracePt t="54218" x="5018088" y="2446338"/>
          <p14:tracePt t="54231" x="5027613" y="2446338"/>
          <p14:tracePt t="54248" x="5045075" y="2465388"/>
          <p14:tracePt t="54264" x="5054600" y="2482850"/>
          <p14:tracePt t="54282" x="5081588" y="2500313"/>
          <p14:tracePt t="54298" x="5089525" y="2509838"/>
          <p14:tracePt t="54314" x="5099050" y="2517775"/>
          <p14:tracePt t="54331" x="5108575" y="2536825"/>
          <p14:tracePt t="54348" x="5116513" y="2544763"/>
          <p14:tracePt t="54364" x="5116513" y="2554288"/>
          <p14:tracePt t="54381" x="5126038" y="2571750"/>
          <p14:tracePt t="54398" x="5126038" y="2589213"/>
          <p14:tracePt t="54414" x="5126038" y="2598738"/>
          <p14:tracePt t="54431" x="5126038" y="2616200"/>
          <p14:tracePt t="54448" x="5126038" y="2633663"/>
          <p14:tracePt t="54464" x="5126038" y="2643188"/>
          <p14:tracePt t="54481" x="5126038" y="2660650"/>
          <p14:tracePt t="54498" x="5126038" y="2670175"/>
          <p14:tracePt t="54515" x="5126038" y="2687638"/>
          <p14:tracePt t="54538" x="5126038" y="2705100"/>
          <p14:tracePt t="54547" x="5126038" y="2714625"/>
          <p14:tracePt t="54564" x="5116513" y="2724150"/>
          <p14:tracePt t="54581" x="5099050" y="2741613"/>
          <p14:tracePt t="54597" x="5099050" y="2751138"/>
          <p14:tracePt t="54614" x="5081588" y="2768600"/>
          <p14:tracePt t="54631" x="5072063" y="2776538"/>
          <p14:tracePt t="54647" x="5062538" y="2786063"/>
          <p14:tracePt t="54664" x="5054600" y="2795588"/>
          <p14:tracePt t="54681" x="5027613" y="2803525"/>
          <p14:tracePt t="54698" x="5018088" y="2813050"/>
          <p14:tracePt t="54714" x="5000625" y="2813050"/>
          <p14:tracePt t="54731" x="4983163" y="2822575"/>
          <p14:tracePt t="54748" x="4965700" y="2822575"/>
          <p14:tracePt t="54764" x="4956175" y="2822575"/>
          <p14:tracePt t="54781" x="4929188" y="2822575"/>
          <p14:tracePt t="54797" x="4911725" y="2822575"/>
          <p14:tracePt t="54814" x="4894263" y="2822575"/>
          <p14:tracePt t="54831" x="4875213" y="2813050"/>
          <p14:tracePt t="54847" x="4857750" y="2795588"/>
          <p14:tracePt t="54864" x="4830763" y="2776538"/>
          <p14:tracePt t="54882" x="4830763" y="2768600"/>
          <p14:tracePt t="54897" x="4822825" y="2759075"/>
          <p14:tracePt t="54922" x="4803775" y="2751138"/>
          <p14:tracePt t="54931" x="4803775" y="2741613"/>
          <p14:tracePt t="54947" x="4776788" y="2724150"/>
          <p14:tracePt t="54964" x="4768850" y="2705100"/>
          <p14:tracePt t="54980" x="4751388" y="2697163"/>
          <p14:tracePt t="54997" x="4751388" y="2687638"/>
          <p14:tracePt t="55018" x="4751388" y="2679700"/>
          <p14:tracePt t="55034" x="4751388" y="2670175"/>
          <p14:tracePt t="55058" x="4751388" y="2652713"/>
          <p14:tracePt t="55074" x="4751388" y="2643188"/>
          <p14:tracePt t="55082" x="4751388" y="2633663"/>
          <p14:tracePt t="55098" x="4751388" y="2616200"/>
          <p14:tracePt t="55114" x="4751388" y="2598738"/>
          <p14:tracePt t="55130" x="4751388" y="2562225"/>
          <p14:tracePt t="55148" x="4768850" y="2544763"/>
          <p14:tracePt t="55164" x="4776788" y="2527300"/>
          <p14:tracePt t="55180" x="4786313" y="2517775"/>
          <p14:tracePt t="55197" x="4795838" y="2509838"/>
          <p14:tracePt t="55214" x="4803775" y="2500313"/>
          <p14:tracePt t="55230" x="4813300" y="2490788"/>
          <p14:tracePt t="55247" x="4822825" y="2482850"/>
          <p14:tracePt t="55263" x="4830763" y="2473325"/>
          <p14:tracePt t="55280" x="4857750" y="2455863"/>
          <p14:tracePt t="55298" x="4894263" y="2446338"/>
          <p14:tracePt t="55314" x="4919663" y="2428875"/>
          <p14:tracePt t="55330" x="4946650" y="2428875"/>
          <p14:tracePt t="55347" x="4983163" y="2419350"/>
          <p14:tracePt t="55363" x="5010150" y="2411413"/>
          <p14:tracePt t="55380" x="5037138" y="2411413"/>
          <p14:tracePt t="55397" x="5062538" y="2411413"/>
          <p14:tracePt t="55413" x="5089525" y="2411413"/>
          <p14:tracePt t="55430" x="5116513" y="2411413"/>
          <p14:tracePt t="55447" x="5133975" y="2411413"/>
          <p14:tracePt t="55463" x="5160963" y="2411413"/>
          <p14:tracePt t="55480" x="5187950" y="2411413"/>
          <p14:tracePt t="55482" x="5205413" y="2411413"/>
          <p14:tracePt t="55497" x="5214938" y="2411413"/>
          <p14:tracePt t="55514" x="5259388" y="2411413"/>
          <p14:tracePt t="55530" x="5276850" y="2411413"/>
          <p14:tracePt t="55546" x="5286375" y="2411413"/>
          <p14:tracePt t="55570" x="5303838" y="2411413"/>
          <p14:tracePt t="55601" x="5313363" y="2411413"/>
          <p14:tracePt t="55618" x="5322888" y="2419350"/>
          <p14:tracePt t="55634" x="5330825" y="2428875"/>
          <p14:tracePt t="55658" x="5340350" y="2438400"/>
          <p14:tracePt t="55690" x="5348288" y="2446338"/>
          <p14:tracePt t="55698" x="5348288" y="2455863"/>
          <p14:tracePt t="55706" x="5357813" y="2465388"/>
          <p14:tracePt t="55722" x="5357813" y="2473325"/>
          <p14:tracePt t="55730" x="5357813" y="2482850"/>
          <p14:tracePt t="55747" x="5375275" y="2500313"/>
          <p14:tracePt t="55763" x="5375275" y="2509838"/>
          <p14:tracePt t="55780" x="5375275" y="2527300"/>
          <p14:tracePt t="55796" x="5375275" y="2544763"/>
          <p14:tracePt t="55813" x="5375275" y="2562225"/>
          <p14:tracePt t="55830" x="5375275" y="2571750"/>
          <p14:tracePt t="55846" x="5375275" y="2581275"/>
          <p14:tracePt t="55863" x="5367338" y="2608263"/>
          <p14:tracePt t="55880" x="5357813" y="2616200"/>
          <p14:tracePt t="55896" x="5357813" y="2633663"/>
          <p14:tracePt t="55914" x="5340350" y="2652713"/>
          <p14:tracePt t="55930" x="5340350" y="2660650"/>
          <p14:tracePt t="55947" x="5330825" y="2670175"/>
          <p14:tracePt t="55963" x="5330825" y="2679700"/>
          <p14:tracePt t="55979" x="5322888" y="2679700"/>
          <p14:tracePt t="55996" x="5303838" y="2697163"/>
          <p14:tracePt t="56018" x="5303838" y="2705100"/>
          <p14:tracePt t="56042" x="5295900" y="2705100"/>
          <p14:tracePt t="56050" x="5286375" y="2714625"/>
          <p14:tracePt t="56063" x="5276850" y="2714625"/>
          <p14:tracePt t="56079" x="5276850" y="2724150"/>
          <p14:tracePt t="56096" x="5251450" y="2724150"/>
          <p14:tracePt t="56113" x="5241925" y="2732088"/>
          <p14:tracePt t="56129" x="5224463" y="2741613"/>
          <p14:tracePt t="56170" x="5214938" y="2751138"/>
          <p14:tracePt t="56194" x="5187950" y="2759075"/>
          <p14:tracePt t="56219" x="5180013" y="2759075"/>
          <p14:tracePt t="56226" x="5170488" y="2759075"/>
          <p14:tracePt t="56234" x="5160963" y="2759075"/>
          <p14:tracePt t="56250" x="5153025" y="2759075"/>
          <p14:tracePt t="56263" x="5133975" y="2759075"/>
          <p14:tracePt t="56279" x="5116513" y="2759075"/>
          <p14:tracePt t="56296" x="5099050" y="2759075"/>
          <p14:tracePt t="56313" x="5062538" y="2759075"/>
          <p14:tracePt t="56330" x="5045075" y="2759075"/>
          <p14:tracePt t="56346" x="5037138" y="2759075"/>
          <p14:tracePt t="56369" x="5018088" y="2759075"/>
          <p14:tracePt t="56379" x="5010150" y="2759075"/>
          <p14:tracePt t="56401" x="5000625" y="2759075"/>
          <p14:tracePt t="56412" x="5000625" y="2751138"/>
          <p14:tracePt t="56429" x="4973638" y="2741613"/>
          <p14:tracePt t="56449" x="4965700" y="2741613"/>
          <p14:tracePt t="56465" x="4965700" y="2732088"/>
          <p14:tracePt t="56529" x="4956175" y="2732088"/>
          <p14:tracePt t="56545" x="4946650" y="2732088"/>
          <p14:tracePt t="56554" x="4929188" y="2714625"/>
          <p14:tracePt t="56577" x="4919663" y="2697163"/>
          <p14:tracePt t="56601" x="4919663" y="2687638"/>
          <p14:tracePt t="56609" x="4911725" y="2679700"/>
          <p14:tracePt t="56618" x="4911725" y="2670175"/>
          <p14:tracePt t="56629" x="4902200" y="2652713"/>
          <p14:tracePt t="56647" x="4902200" y="2643188"/>
          <p14:tracePt t="56662" x="4902200" y="2625725"/>
          <p14:tracePt t="56679" x="4902200" y="2608263"/>
          <p14:tracePt t="56695" x="4902200" y="2598738"/>
          <p14:tracePt t="56712" x="4902200" y="2581275"/>
          <p14:tracePt t="56730" x="4902200" y="2571750"/>
          <p14:tracePt t="56746" x="4902200" y="2562225"/>
          <p14:tracePt t="56770" x="4902200" y="2554288"/>
          <p14:tracePt t="56786" x="4911725" y="2544763"/>
          <p14:tracePt t="56810" x="4919663" y="2536825"/>
          <p14:tracePt t="56826" x="4938713" y="2527300"/>
          <p14:tracePt t="56842" x="4965700" y="2500313"/>
          <p14:tracePt t="56858" x="4973638" y="2500313"/>
          <p14:tracePt t="56875" x="4983163" y="2500313"/>
          <p14:tracePt t="56898" x="4991100" y="2482850"/>
          <p14:tracePt t="56914" x="5000625" y="2482850"/>
          <p14:tracePt t="56922" x="5010150" y="2482850"/>
          <p14:tracePt t="56930" x="5027613" y="2482850"/>
          <p14:tracePt t="56946" x="5054600" y="2482850"/>
          <p14:tracePt t="56962" x="5072063" y="2465388"/>
          <p14:tracePt t="56979" x="5099050" y="2465388"/>
          <p14:tracePt t="56995" x="5116513" y="2446338"/>
          <p14:tracePt t="57018" x="5133975" y="2446338"/>
          <p14:tracePt t="57029" x="5143500" y="2446338"/>
          <p14:tracePt t="57045" x="5153025" y="2446338"/>
          <p14:tracePt t="57062" x="5170488" y="2428875"/>
          <p14:tracePt t="57079" x="5197475" y="2428875"/>
          <p14:tracePt t="57095" x="5214938" y="2428875"/>
          <p14:tracePt t="57112" x="5224463" y="2428875"/>
          <p14:tracePt t="57128" x="5232400" y="2428875"/>
          <p14:tracePt t="57145" x="5251450" y="2428875"/>
          <p14:tracePt t="57162" x="5268913" y="2438400"/>
          <p14:tracePt t="57179" x="5276850" y="2446338"/>
          <p14:tracePt t="57195" x="5286375" y="2455863"/>
          <p14:tracePt t="57217" x="5295900" y="2465388"/>
          <p14:tracePt t="57228" x="5303838" y="2465388"/>
          <p14:tracePt t="57245" x="5303838" y="2473325"/>
          <p14:tracePt t="57262" x="5303838" y="2482850"/>
          <p14:tracePt t="57278" x="5313363" y="2490788"/>
          <p14:tracePt t="57295" x="5313363" y="2500313"/>
          <p14:tracePt t="57321" x="5313363" y="2517775"/>
          <p14:tracePt t="57337" x="5322888" y="2527300"/>
          <p14:tracePt t="57361" x="5322888" y="2536825"/>
          <p14:tracePt t="57377" x="5322888" y="2544763"/>
          <p14:tracePt t="57385" x="5322888" y="2554288"/>
          <p14:tracePt t="57401" x="5322888" y="2562225"/>
          <p14:tracePt t="57418" x="5322888" y="2571750"/>
          <p14:tracePt t="57428" x="5322888" y="2581275"/>
          <p14:tracePt t="57449" x="5322888" y="2598738"/>
          <p14:tracePt t="57482" x="5322888" y="2608263"/>
          <p14:tracePt t="57498" x="5322888" y="2616200"/>
          <p14:tracePt t="57522" x="5322888" y="2633663"/>
          <p14:tracePt t="57546" x="5322888" y="2652713"/>
          <p14:tracePt t="57570" x="5313363" y="2670175"/>
          <p14:tracePt t="57578" x="5303838" y="2679700"/>
          <p14:tracePt t="57586" x="5303838" y="2687638"/>
          <p14:tracePt t="57610" x="5286375" y="2697163"/>
          <p14:tracePt t="57626" x="5286375" y="2705100"/>
          <p14:tracePt t="57634" x="5286375" y="2714625"/>
          <p14:tracePt t="57737" x="5268913" y="2732088"/>
          <p14:tracePt t="58002" x="5276850" y="2732088"/>
          <p14:tracePt t="58010" x="5286375" y="2732088"/>
          <p14:tracePt t="58018" x="5295900" y="2732088"/>
          <p14:tracePt t="58028" x="5303838" y="2732088"/>
          <p14:tracePt t="58046" x="5322888" y="2732088"/>
          <p14:tracePt t="58061" x="5340350" y="2732088"/>
          <p14:tracePt t="58078" x="5348288" y="2732088"/>
          <p14:tracePt t="58111" x="5375275" y="2732088"/>
          <p14:tracePt t="58144" x="5419725" y="2732088"/>
          <p14:tracePt t="58161" x="5438775" y="2732088"/>
          <p14:tracePt t="58178" x="5446713" y="2732088"/>
          <p14:tracePt t="58194" x="5465763" y="2732088"/>
          <p14:tracePt t="58211" x="5483225" y="2732088"/>
          <p14:tracePt t="58227" x="5500688" y="2732088"/>
          <p14:tracePt t="58258" x="5510213" y="2732088"/>
          <p14:tracePt t="58298" x="5518150" y="2732088"/>
          <p14:tracePt t="58306" x="5527675" y="2724150"/>
          <p14:tracePt t="58314" x="5545138" y="2714625"/>
          <p14:tracePt t="58327" x="5554663" y="2714625"/>
          <p14:tracePt t="58344" x="5581650" y="2714625"/>
          <p14:tracePt t="58361" x="5589588" y="2714625"/>
          <p14:tracePt t="58377" x="5599113" y="2705100"/>
          <p14:tracePt t="60466" x="5599113" y="2714625"/>
          <p14:tracePt t="60474" x="5599113" y="2751138"/>
          <p14:tracePt t="60482" x="5599113" y="2759075"/>
          <p14:tracePt t="60492" x="5589588" y="2768600"/>
          <p14:tracePt t="60509" x="5581650" y="2803525"/>
          <p14:tracePt t="60525" x="5581650" y="2830513"/>
          <p14:tracePt t="60542" x="5572125" y="2857500"/>
          <p14:tracePt t="60575" x="5562600" y="2884488"/>
          <p14:tracePt t="60608" x="5589588" y="2768600"/>
          <p14:tracePt t="60922" x="5589588" y="2776538"/>
          <p14:tracePt t="61034" x="5581650" y="2776538"/>
          <p14:tracePt t="61050" x="5562600" y="2776538"/>
          <p14:tracePt t="61059" x="5545138" y="2786063"/>
          <p14:tracePt t="61091" x="5429250" y="2867025"/>
          <p14:tracePt t="61108" x="5348288" y="2919413"/>
          <p14:tracePt t="61125" x="5295900" y="2955925"/>
          <p14:tracePt t="61141" x="5224463" y="3000375"/>
          <p14:tracePt t="61159" x="5180013" y="3017838"/>
          <p14:tracePt t="61174" x="5160963" y="3027363"/>
          <p14:tracePt t="61191" x="5143500" y="3044825"/>
          <p14:tracePt t="61208" x="5126038" y="3044825"/>
          <p14:tracePt t="61224" x="5108575" y="3062288"/>
          <p14:tracePt t="61241" x="5062538" y="3081338"/>
          <p14:tracePt t="61258" x="5037138" y="3098800"/>
          <p14:tracePt t="61274" x="4991100" y="3125788"/>
          <p14:tracePt t="61291" x="4956175" y="3143250"/>
          <p14:tracePt t="61308" x="4902200" y="3170238"/>
          <p14:tracePt t="61324" x="4857750" y="3197225"/>
          <p14:tracePt t="61341" x="4830763" y="3214688"/>
          <p14:tracePt t="61357" x="4813300" y="3224213"/>
          <p14:tracePt t="61374" x="4795838" y="3224213"/>
          <p14:tracePt t="61391" x="4786313" y="3232150"/>
          <p14:tracePt t="61407" x="4768850" y="3241675"/>
          <p14:tracePt t="61424" x="4751388" y="3251200"/>
          <p14:tracePt t="61425" x="4741863" y="3251200"/>
          <p14:tracePt t="61442" x="4732338" y="3259138"/>
          <p14:tracePt t="61458" x="4714875" y="3259138"/>
          <p14:tracePt t="61474" x="4705350" y="3268663"/>
          <p14:tracePt t="61586" x="4714875" y="3268663"/>
          <p14:tracePt t="61594" x="4741863" y="3268663"/>
          <p14:tracePt t="61607" x="4776788" y="3268663"/>
          <p14:tracePt t="61624" x="4848225" y="3268663"/>
          <p14:tracePt t="61641" x="4867275" y="3268663"/>
          <p14:tracePt t="61642" x="4875213" y="3268663"/>
          <p14:tracePt t="61674" x="4884738" y="3268663"/>
          <p14:tracePt t="61682" x="4894263" y="3268663"/>
          <p14:tracePt t="61690" x="4902200" y="3268663"/>
          <p14:tracePt t="61707" x="4938713" y="3268663"/>
          <p14:tracePt t="61724" x="4991100" y="3268663"/>
          <p14:tracePt t="61741" x="5037138" y="3268663"/>
          <p14:tracePt t="61758" x="5072063" y="3268663"/>
          <p14:tracePt t="61774" x="5108575" y="3268663"/>
          <p14:tracePt t="61791" x="5126038" y="3268663"/>
          <p14:tracePt t="61810" x="5133975" y="3268663"/>
          <p14:tracePt t="61824" x="5153025" y="3268663"/>
          <p14:tracePt t="61841" x="5180013" y="3259138"/>
          <p14:tracePt t="61842" x="5197475" y="3259138"/>
          <p14:tracePt t="61857" x="5241925" y="3251200"/>
          <p14:tracePt t="61874" x="5295900" y="3251200"/>
          <p14:tracePt t="61890" x="5330825" y="3251200"/>
          <p14:tracePt t="61907" x="5357813" y="3241675"/>
          <p14:tracePt t="61924" x="5367338" y="3241675"/>
          <p14:tracePt t="61940" x="5402263" y="3241675"/>
          <p14:tracePt t="61957" x="5438775" y="3241675"/>
          <p14:tracePt t="61974" x="5500688" y="3241675"/>
          <p14:tracePt t="61990" x="5545138" y="3241675"/>
          <p14:tracePt t="62007" x="5581650" y="3241675"/>
          <p14:tracePt t="62024" x="5626100" y="3241675"/>
          <p14:tracePt t="62040" x="5653088" y="3241675"/>
          <p14:tracePt t="62041" x="5670550" y="3241675"/>
          <p14:tracePt t="62058" x="5715000" y="3241675"/>
          <p14:tracePt t="62074" x="5759450" y="3241675"/>
          <p14:tracePt t="62090" x="5795963" y="3241675"/>
          <p14:tracePt t="62107" x="5848350" y="3241675"/>
          <p14:tracePt t="62124" x="5894388" y="3241675"/>
          <p14:tracePt t="62140" x="5929313" y="3241675"/>
          <p14:tracePt t="62157" x="5965825" y="3241675"/>
          <p14:tracePt t="62173" x="5983288" y="3241675"/>
          <p14:tracePt t="62190" x="5991225" y="3241675"/>
          <p14:tracePt t="62207" x="6010275" y="3241675"/>
          <p14:tracePt t="62223" x="6045200" y="3232150"/>
          <p14:tracePt t="62240" x="6062663" y="3232150"/>
          <p14:tracePt t="62257" x="6089650" y="3232150"/>
          <p14:tracePt t="62258" x="6099175" y="3232150"/>
          <p14:tracePt t="62274" x="6116638" y="3232150"/>
          <p14:tracePt t="62290" x="6143625" y="3224213"/>
          <p14:tracePt t="62307" x="6161088" y="3224213"/>
          <p14:tracePt t="62323" x="6170613" y="3224213"/>
          <p14:tracePt t="62340" x="6180138" y="3224213"/>
          <p14:tracePt t="62357" x="6197600" y="3224213"/>
          <p14:tracePt t="62373" x="6215063" y="3224213"/>
          <p14:tracePt t="62390" x="6232525" y="3224213"/>
          <p14:tracePt t="62407" x="6251575" y="3224213"/>
          <p14:tracePt t="62423" x="6269038" y="3224213"/>
          <p14:tracePt t="62440" x="6286500" y="3224213"/>
          <p14:tracePt t="62442" x="6296025" y="3224213"/>
          <p14:tracePt t="62458" x="6323013" y="3224213"/>
          <p14:tracePt t="62474" x="6340475" y="3224213"/>
          <p14:tracePt t="62490" x="6348413" y="3224213"/>
          <p14:tracePt t="62506" x="6367463" y="3224213"/>
          <p14:tracePt t="62523" x="6402388" y="3224213"/>
          <p14:tracePt t="62540" x="6419850" y="3224213"/>
          <p14:tracePt t="62556" x="6446838" y="3224213"/>
          <p14:tracePt t="62573" x="6465888" y="3224213"/>
          <p14:tracePt t="62590" x="6491288" y="3224213"/>
          <p14:tracePt t="62606" x="6500813" y="3232150"/>
          <p14:tracePt t="62623" x="6518275" y="3232150"/>
          <p14:tracePt t="62642" x="6537325" y="3232150"/>
          <p14:tracePt t="62657" x="6572250" y="3232150"/>
          <p14:tracePt t="62673" x="6589713" y="3232150"/>
          <p14:tracePt t="62690" x="6626225" y="3232150"/>
          <p14:tracePt t="62706" x="6634163" y="3232150"/>
          <p14:tracePt t="62723" x="6643688" y="3232150"/>
          <p14:tracePt t="62740" x="6661150" y="3232150"/>
          <p14:tracePt t="62762" x="6670675" y="3232150"/>
          <p14:tracePt t="62818" x="6680200" y="3232150"/>
          <p14:tracePt t="64106" x="6680200" y="3251200"/>
          <p14:tracePt t="64114" x="6670675" y="3251200"/>
          <p14:tracePt t="64123" x="6661150" y="3251200"/>
          <p14:tracePt t="64139" x="6562725" y="3286125"/>
          <p14:tracePt t="64155" x="6456363" y="3303588"/>
          <p14:tracePt t="64172" x="6357938" y="3322638"/>
          <p14:tracePt t="64188" x="6259513" y="3330575"/>
          <p14:tracePt t="64221" x="6027738" y="3375025"/>
          <p14:tracePt t="64255" x="5715000" y="3429000"/>
          <p14:tracePt t="64271" x="5581650" y="3438525"/>
          <p14:tracePt t="64288" x="5473700" y="3455988"/>
          <p14:tracePt t="64306" x="5340350" y="3482975"/>
          <p14:tracePt t="64322" x="5232400" y="3490913"/>
          <p14:tracePt t="64338" x="5153025" y="3500438"/>
          <p14:tracePt t="64355" x="5037138" y="3509963"/>
          <p14:tracePt t="64372" x="4902200" y="3536950"/>
          <p14:tracePt t="64388" x="4776788" y="3554413"/>
          <p14:tracePt t="64405" x="4687888" y="3562350"/>
          <p14:tracePt t="64421" x="4625975" y="3581400"/>
          <p14:tracePt t="64438" x="4554538" y="3598863"/>
          <p14:tracePt t="64455" x="4518025" y="3616325"/>
          <p14:tracePt t="64471" x="4473575" y="3633788"/>
          <p14:tracePt t="64488" x="4438650" y="3652838"/>
          <p14:tracePt t="64504" x="4394200" y="3670300"/>
          <p14:tracePt t="64505" x="4375150" y="3670300"/>
          <p14:tracePt t="64521" x="4313238" y="3687763"/>
          <p14:tracePt t="64538" x="4251325" y="3687763"/>
          <p14:tracePt t="64555" x="4179888" y="3705225"/>
          <p14:tracePt t="64571" x="4143375" y="3714750"/>
          <p14:tracePt t="64588" x="4133850" y="3714750"/>
          <p14:tracePt t="64738" x="4125913" y="3714750"/>
          <p14:tracePt t="64745" x="4133850" y="3732213"/>
          <p14:tracePt t="64762" x="4152900" y="3732213"/>
          <p14:tracePt t="64771" x="4170363" y="3741738"/>
          <p14:tracePt t="64787" x="4224338" y="3751263"/>
          <p14:tracePt t="64804" x="4303713" y="3776663"/>
          <p14:tracePt t="64821" x="4367213" y="3786188"/>
          <p14:tracePt t="64837" x="4446588" y="3786188"/>
          <p14:tracePt t="64854" x="4500563" y="3795713"/>
          <p14:tracePt t="64871" x="4527550" y="3803650"/>
          <p14:tracePt t="64887" x="4554538" y="3803650"/>
          <p14:tracePt t="64904" x="4572000" y="3803650"/>
          <p14:tracePt t="64922" x="4616450" y="3813175"/>
          <p14:tracePt t="64938" x="4652963" y="3830638"/>
          <p14:tracePt t="64954" x="4660900" y="3830638"/>
          <p14:tracePt t="64971" x="4670425" y="3830638"/>
          <p14:tracePt t="64987" x="4679950" y="3830638"/>
          <p14:tracePt t="65004" x="4687888" y="3830638"/>
          <p14:tracePt t="65026" x="4705350" y="3830638"/>
          <p14:tracePt t="65042" x="4714875" y="3830638"/>
          <p14:tracePt t="65054" x="4724400" y="3830638"/>
          <p14:tracePt t="65071" x="4741863" y="3830638"/>
          <p14:tracePt t="65087" x="4751388" y="3830638"/>
          <p14:tracePt t="65104" x="4786313" y="3830638"/>
          <p14:tracePt t="65121" x="4822825" y="3830638"/>
          <p14:tracePt t="65138" x="4857750" y="3830638"/>
          <p14:tracePt t="65154" x="4875213" y="3830638"/>
          <p14:tracePt t="65170" x="4911725" y="3830638"/>
          <p14:tracePt t="65187" x="4956175" y="3830638"/>
          <p14:tracePt t="65204" x="4983163" y="3830638"/>
          <p14:tracePt t="65220" x="5010150" y="3830638"/>
          <p14:tracePt t="65237" x="5037138" y="3830638"/>
          <p14:tracePt t="65254" x="5062538" y="3830638"/>
          <p14:tracePt t="65271" x="5099050" y="3830638"/>
          <p14:tracePt t="65287" x="5116513" y="3830638"/>
          <p14:tracePt t="65304" x="5143500" y="3830638"/>
          <p14:tracePt t="65320" x="5170488" y="3813175"/>
          <p14:tracePt t="65322" x="5180013" y="3813175"/>
          <p14:tracePt t="65338" x="5197475" y="3813175"/>
          <p14:tracePt t="65354" x="5214938" y="3813175"/>
          <p14:tracePt t="65370" x="5232400" y="3813175"/>
          <p14:tracePt t="65387" x="5251450" y="3813175"/>
          <p14:tracePt t="65404" x="5286375" y="3795713"/>
          <p14:tracePt t="65420" x="5313363" y="3795713"/>
          <p14:tracePt t="65437" x="5340350" y="3795713"/>
          <p14:tracePt t="65453" x="5384800" y="3776663"/>
          <p14:tracePt t="65470" x="5419725" y="3776663"/>
          <p14:tracePt t="65487" x="5456238" y="3776663"/>
          <p14:tracePt t="65504" x="5491163" y="3776663"/>
          <p14:tracePt t="65520" x="5527675" y="3776663"/>
          <p14:tracePt t="65522" x="5545138" y="3776663"/>
          <p14:tracePt t="65537" x="5562600" y="3776663"/>
          <p14:tracePt t="65554" x="5572125" y="3776663"/>
          <p14:tracePt t="65570" x="5581650" y="3776663"/>
          <p14:tracePt t="65587" x="5589588" y="3776663"/>
          <p14:tracePt t="65666" x="5599113" y="3776663"/>
          <p14:tracePt t="65674" x="5589588" y="3795713"/>
          <p14:tracePt t="65687" x="5545138" y="3813175"/>
          <p14:tracePt t="65703" x="5402263" y="3840163"/>
          <p14:tracePt t="65720" x="5197475" y="3875088"/>
          <p14:tracePt t="65737" x="4884738" y="3919538"/>
          <p14:tracePt t="65754" x="4732338" y="3946525"/>
          <p14:tracePt t="65771" x="4679950" y="3956050"/>
          <p14:tracePt t="65787" x="4643438" y="3956050"/>
          <p14:tracePt t="65803" x="4608513" y="3965575"/>
          <p14:tracePt t="65820" x="4598988" y="3965575"/>
          <p14:tracePt t="65836" x="4572000" y="3973513"/>
          <p14:tracePt t="65853" x="4545013" y="3973513"/>
          <p14:tracePt t="65870" x="4518025" y="3973513"/>
          <p14:tracePt t="65886" x="4483100" y="3973513"/>
          <p14:tracePt t="65903" x="4456113" y="3973513"/>
          <p14:tracePt t="65920" x="4429125" y="3973513"/>
          <p14:tracePt t="65936" x="4384675" y="3973513"/>
          <p14:tracePt t="65954" x="4348163" y="3973513"/>
          <p14:tracePt t="65970" x="4313238" y="3973513"/>
          <p14:tracePt t="65986" x="4295775" y="3973513"/>
          <p14:tracePt t="66003" x="4268788" y="3983038"/>
          <p14:tracePt t="66020" x="4259263" y="3983038"/>
          <p14:tracePt t="66036" x="4251325" y="3990975"/>
          <p14:tracePt t="66053" x="4241800" y="3990975"/>
          <p14:tracePt t="66070" x="4232275" y="4000500"/>
          <p14:tracePt t="66086" x="4224338" y="4010025"/>
          <p14:tracePt t="66103" x="4205288" y="4010025"/>
          <p14:tracePt t="66120" x="4197350" y="4017963"/>
          <p14:tracePt t="66136" x="4197350" y="4027488"/>
          <p14:tracePt t="66153" x="4187825" y="4037013"/>
          <p14:tracePt t="66170" x="4179888" y="4044950"/>
          <p14:tracePt t="66186" x="4160838" y="4062413"/>
          <p14:tracePt t="66203" x="4160838" y="4098925"/>
          <p14:tracePt t="66219" x="4160838" y="4108450"/>
          <p14:tracePt t="66236" x="4170363" y="4143375"/>
          <p14:tracePt t="66253" x="4205288" y="4179888"/>
          <p14:tracePt t="66270" x="4251325" y="4187825"/>
          <p14:tracePt t="66286" x="4259263" y="4197350"/>
          <p14:tracePt t="66303" x="4268788" y="4197350"/>
          <p14:tracePt t="66394" x="4268788" y="4205288"/>
          <p14:tracePt t="66426" x="4268788" y="4214813"/>
          <p14:tracePt t="66434" x="4268788" y="4224338"/>
          <p14:tracePt t="66442" x="4268788" y="4232275"/>
          <p14:tracePt t="66452" x="4268788" y="4241800"/>
          <p14:tracePt t="66470" x="4259263" y="4251325"/>
          <p14:tracePt t="66486" x="4251325" y="4259263"/>
          <p14:tracePt t="66502" x="4241800" y="4276725"/>
          <p14:tracePt t="66521" x="4224338" y="4286250"/>
          <p14:tracePt t="66538" x="4224338" y="4303713"/>
          <p14:tracePt t="66554" x="4214813" y="4313238"/>
          <p14:tracePt t="66570" x="4214813" y="4322763"/>
          <p14:tracePt t="66594" x="4205288" y="4330700"/>
          <p14:tracePt t="66626" x="4205288" y="4348163"/>
          <p14:tracePt t="66642" x="4205288" y="4357688"/>
          <p14:tracePt t="66650" x="4205288" y="4367213"/>
          <p14:tracePt t="66658" x="4205288" y="4375150"/>
          <p14:tracePt t="66674" x="4205288" y="4384675"/>
          <p14:tracePt t="66686" x="4214813" y="4384675"/>
          <p14:tracePt t="66702" x="4224338" y="4402138"/>
          <p14:tracePt t="66719" x="4232275" y="4402138"/>
          <p14:tracePt t="66736" x="4259263" y="4419600"/>
          <p14:tracePt t="66752" x="4268788" y="4438650"/>
          <p14:tracePt t="66778" x="4268788" y="4446588"/>
          <p14:tracePt t="66801" x="4268788" y="4465638"/>
          <p14:tracePt t="66850" x="4268788" y="4483100"/>
          <p14:tracePt t="66866" x="4268788" y="4491038"/>
          <p14:tracePt t="66890" x="4259263" y="4500563"/>
          <p14:tracePt t="66899" x="4251325" y="4500563"/>
          <p14:tracePt t="66914" x="4241800" y="4510088"/>
          <p14:tracePt t="66922" x="4241800" y="4518025"/>
          <p14:tracePt t="66935" x="4232275" y="4518025"/>
          <p14:tracePt t="67034" x="4232275" y="4527550"/>
          <p14:tracePt t="67050" x="4232275" y="4545013"/>
          <p14:tracePt t="67082" x="4232275" y="4554538"/>
          <p14:tracePt t="67090" x="4232275" y="4562475"/>
          <p14:tracePt t="67102" x="4232275" y="4572000"/>
          <p14:tracePt t="67119" x="4251325" y="4581525"/>
          <p14:tracePt t="67135" x="4259263" y="4589463"/>
          <p14:tracePt t="67152" x="4259263" y="4598988"/>
          <p14:tracePt t="67170" x="4259263" y="4608513"/>
          <p14:tracePt t="67194" x="4259263" y="4625975"/>
          <p14:tracePt t="67226" x="4259263" y="4633913"/>
          <p14:tracePt t="67562" x="4259263" y="4625975"/>
          <p14:tracePt t="67874" x="4259263" y="4616450"/>
          <p14:tracePt t="70938" x="4214813" y="4598988"/>
          <p14:tracePt t="70946" x="4152900" y="4589463"/>
          <p14:tracePt t="70954" x="4081463" y="4589463"/>
          <p14:tracePt t="70965" x="4027488" y="4581525"/>
          <p14:tracePt t="70982" x="3894138" y="4562475"/>
          <p14:tracePt t="70998" x="3786188" y="4545013"/>
          <p14:tracePt t="71015" x="3751263" y="4527550"/>
          <p14:tracePt t="71048" x="3687763" y="4518025"/>
          <p14:tracePt t="71082" x="3554413" y="4510088"/>
          <p14:tracePt t="71098" x="3509963" y="4510088"/>
          <p14:tracePt t="71115" x="3446463" y="4510088"/>
          <p14:tracePt t="71131" x="3394075" y="4510088"/>
          <p14:tracePt t="71148" x="3348038" y="4510088"/>
          <p14:tracePt t="71165" x="3286125" y="4510088"/>
          <p14:tracePt t="71181" x="3224213" y="4510088"/>
          <p14:tracePt t="71199" x="3133725" y="4510088"/>
          <p14:tracePt t="71219" x="3071813" y="4510088"/>
          <p14:tracePt t="71235" x="3036888" y="4510088"/>
          <p14:tracePt t="71252" x="3000375" y="4510088"/>
          <p14:tracePt t="71269" x="2982913" y="4510088"/>
          <p14:tracePt t="71286" x="2965450" y="4510088"/>
          <p14:tracePt t="71302" x="2928938" y="4510088"/>
          <p14:tracePt t="71318" x="2867025" y="4510088"/>
          <p14:tracePt t="71336" x="2803525" y="4510088"/>
          <p14:tracePt t="71352" x="2714625" y="4510088"/>
          <p14:tracePt t="71354" x="2687638" y="4510088"/>
          <p14:tracePt t="71369" x="2608263" y="4510088"/>
          <p14:tracePt t="71386" x="2527300" y="4500563"/>
          <p14:tracePt t="71402" x="2438400" y="4483100"/>
          <p14:tracePt t="71419" x="2330450" y="4473575"/>
          <p14:tracePt t="71436" x="2205038" y="4446588"/>
          <p14:tracePt t="71453" x="2071688" y="4429125"/>
          <p14:tracePt t="71469" x="1973263" y="4419600"/>
          <p14:tracePt t="71486" x="1866900" y="4402138"/>
          <p14:tracePt t="71502" x="1704975" y="4394200"/>
          <p14:tracePt t="71519" x="1608138" y="4394200"/>
          <p14:tracePt t="71535" x="1544638" y="4394200"/>
          <p14:tracePt t="71551" x="1500188" y="4394200"/>
          <p14:tracePt t="71568" x="1455738" y="4394200"/>
          <p14:tracePt t="71585" x="1411288" y="4394200"/>
          <p14:tracePt t="71602" x="1347788" y="4402138"/>
          <p14:tracePt t="71618" x="1303338" y="4419600"/>
          <p14:tracePt t="71636" x="1258888" y="4438650"/>
          <p14:tracePt t="71652" x="1231900" y="4438650"/>
          <p14:tracePt t="71669" x="1196975" y="4438650"/>
          <p14:tracePt t="71686" x="1152525" y="4456113"/>
          <p14:tracePt t="71702" x="1116013" y="4473575"/>
          <p14:tracePt t="71719" x="1089025" y="4483100"/>
          <p14:tracePt t="71736" x="1062038" y="4500563"/>
          <p14:tracePt t="71753" x="1017588" y="4518025"/>
          <p14:tracePt t="71754" x="1000125" y="4537075"/>
          <p14:tracePt t="71771" x="946150" y="4562475"/>
          <p14:tracePt t="71789" x="911225" y="4581525"/>
          <p14:tracePt t="71804" x="884238" y="4598988"/>
          <p14:tracePt t="71821" x="857250" y="4616450"/>
          <p14:tracePt t="71837" x="839788" y="4633913"/>
          <p14:tracePt t="71854" x="803275" y="4670425"/>
          <p14:tracePt t="71871" x="768350" y="4714875"/>
          <p14:tracePt t="71887" x="731838" y="4759325"/>
          <p14:tracePt t="71905" x="714375" y="4803775"/>
          <p14:tracePt t="71906" x="696913" y="4840288"/>
          <p14:tracePt t="71922" x="687388" y="4875213"/>
          <p14:tracePt t="71938" x="660400" y="4929188"/>
          <p14:tracePt t="71954" x="652463" y="4983163"/>
          <p14:tracePt t="71970" x="625475" y="5072063"/>
          <p14:tracePt t="71988" x="598488" y="5143500"/>
          <p14:tracePt t="72004" x="598488" y="5224463"/>
          <p14:tracePt t="72021" x="598488" y="5295900"/>
          <p14:tracePt t="72037" x="571500" y="5357813"/>
          <p14:tracePt t="72051" x="571500" y="5402263"/>
          <p14:tracePt t="72068" x="561975" y="5456238"/>
          <p14:tracePt t="72084" x="561975" y="5491163"/>
          <p14:tracePt t="72101" x="554038" y="5518150"/>
          <p14:tracePt t="72117" x="554038" y="5562600"/>
          <p14:tracePt t="72134" x="554038" y="5616575"/>
          <p14:tracePt t="72148" x="554038" y="5661025"/>
          <p14:tracePt t="72165" x="554038" y="5705475"/>
          <p14:tracePt t="72181" x="554038" y="5759450"/>
          <p14:tracePt t="72197" x="554038" y="5795963"/>
          <p14:tracePt t="72214" x="571500" y="5840413"/>
          <p14:tracePt t="72230" x="581025" y="5875338"/>
          <p14:tracePt t="72247" x="581025" y="5919788"/>
          <p14:tracePt t="72264" x="581025" y="5983288"/>
          <p14:tracePt t="72280" x="625475" y="6081713"/>
          <p14:tracePt t="72282" x="669925" y="6153150"/>
          <p14:tracePt t="72298" x="723900" y="6224588"/>
          <p14:tracePt t="72314" x="776288" y="6286500"/>
          <p14:tracePt t="72330" x="830263" y="6340475"/>
          <p14:tracePt t="72347" x="866775" y="6375400"/>
          <p14:tracePt t="72364" x="901700" y="6402388"/>
          <p14:tracePt t="72380" x="938213" y="6446838"/>
          <p14:tracePt t="72397" x="990600" y="6500813"/>
          <p14:tracePt t="72674" x="2081213" y="6840538"/>
          <p14:tracePt t="72682" x="2125663" y="6840538"/>
          <p14:tracePt t="72696" x="2179638" y="6840538"/>
          <p14:tracePt t="72714" x="2276475" y="6840538"/>
          <p14:tracePt t="72730" x="2330450" y="6831013"/>
          <p14:tracePt t="72747" x="2384425" y="6813550"/>
          <p14:tracePt t="72763" x="2419350" y="6786563"/>
          <p14:tracePt t="72780" x="2446338" y="6759575"/>
          <p14:tracePt t="72797" x="2490788" y="6688138"/>
          <p14:tracePt t="72813" x="2527300" y="6626225"/>
          <p14:tracePt t="72830" x="2581275" y="6527800"/>
          <p14:tracePt t="72846" x="2608263" y="6483350"/>
          <p14:tracePt t="72863" x="2625725" y="6446838"/>
          <p14:tracePt t="72880" x="2643188" y="6411913"/>
          <p14:tracePt t="72896" x="2643188" y="6384925"/>
          <p14:tracePt t="72914" x="2660650" y="6348413"/>
          <p14:tracePt t="72930" x="2687638" y="6323013"/>
          <p14:tracePt t="72946" x="2697163" y="6286500"/>
          <p14:tracePt t="72963" x="2714625" y="6242050"/>
          <p14:tracePt t="72980" x="2724150" y="6188075"/>
          <p14:tracePt t="72996" x="2741613" y="6143625"/>
          <p14:tracePt t="73013" x="2741613" y="6108700"/>
          <p14:tracePt t="73030" x="2768600" y="6045200"/>
          <p14:tracePt t="73047" x="2768600" y="6027738"/>
          <p14:tracePt t="73063" x="2776538" y="5983288"/>
          <p14:tracePt t="73080" x="2776538" y="5973763"/>
          <p14:tracePt t="73096" x="2776538" y="5938838"/>
          <p14:tracePt t="73098" x="2786063" y="5938838"/>
          <p14:tracePt t="73113" x="2786063" y="5902325"/>
          <p14:tracePt t="73130" x="2786063" y="5894388"/>
          <p14:tracePt t="73146" x="2795588" y="5857875"/>
          <p14:tracePt t="73163" x="2795588" y="5848350"/>
          <p14:tracePt t="73179" x="2795588" y="5822950"/>
          <p14:tracePt t="73196" x="2795588" y="5795963"/>
          <p14:tracePt t="73213" x="2795588" y="5759450"/>
          <p14:tracePt t="73229" x="2795588" y="5741988"/>
          <p14:tracePt t="73246" x="2795588" y="5732463"/>
          <p14:tracePt t="73263" x="2795588" y="5724525"/>
          <p14:tracePt t="73279" x="2795588" y="5715000"/>
          <p14:tracePt t="73296" x="2795588" y="5697538"/>
          <p14:tracePt t="73312" x="2795588" y="5688013"/>
          <p14:tracePt t="73329" x="2786063" y="5661025"/>
          <p14:tracePt t="73346" x="2768600" y="5634038"/>
          <p14:tracePt t="73363" x="2751138" y="5599113"/>
          <p14:tracePt t="73381" x="2732088" y="5581650"/>
          <p14:tracePt t="73397" x="2732088" y="5572125"/>
          <p14:tracePt t="73413" x="2714625" y="5554663"/>
          <p14:tracePt t="73430" x="2697163" y="5545138"/>
          <p14:tracePt t="73447" x="2679700" y="5537200"/>
          <p14:tracePt t="73464" x="2652713" y="5518150"/>
          <p14:tracePt t="73480" x="2633663" y="5500688"/>
          <p14:tracePt t="73482" x="2625725" y="5491163"/>
          <p14:tracePt t="73499" x="2608263" y="5473700"/>
          <p14:tracePt t="73517" x="2598738" y="5465763"/>
          <p14:tracePt t="73533" x="2581275" y="5456238"/>
          <p14:tracePt t="73549" x="2554288" y="5438775"/>
          <p14:tracePt t="73566" x="2527300" y="5429250"/>
          <p14:tracePt t="73583" x="2509838" y="5419725"/>
          <p14:tracePt t="73599" x="2490788" y="5411788"/>
          <p14:tracePt t="73616" x="2455863" y="5402263"/>
          <p14:tracePt t="73617" x="2419350" y="5394325"/>
          <p14:tracePt t="73633" x="2374900" y="5375275"/>
          <p14:tracePt t="73650" x="2357438" y="5375275"/>
          <p14:tracePt t="73667" x="2339975" y="5375275"/>
          <p14:tracePt t="73683" x="2330450" y="5375275"/>
          <p14:tracePt t="73699" x="2322513" y="5375275"/>
          <p14:tracePt t="73716" x="2295525" y="5375275"/>
          <p14:tracePt t="73733" x="2276475" y="5367338"/>
          <p14:tracePt t="73749" x="2259013" y="5367338"/>
          <p14:tracePt t="73766" x="2241550" y="5367338"/>
          <p14:tracePt t="73782" x="2232025" y="5367338"/>
          <p14:tracePt t="73799" x="2224088" y="5367338"/>
          <p14:tracePt t="73816" x="2214563" y="5367338"/>
          <p14:tracePt t="74394" x="2205038" y="5357813"/>
          <p14:tracePt t="74650" x="2152650" y="5357813"/>
          <p14:tracePt t="74658" x="2027238" y="5357813"/>
          <p14:tracePt t="74668" x="1919288" y="5357813"/>
          <p14:tracePt t="74682" x="1758950" y="5367338"/>
          <p14:tracePt t="74699" x="1643063" y="5411788"/>
          <p14:tracePt t="74715" x="1500188" y="5465763"/>
          <p14:tracePt t="74733" x="1393825" y="5500688"/>
          <p14:tracePt t="74765" x="1241425" y="5581650"/>
          <p14:tracePt t="74798" x="1143000" y="5653088"/>
          <p14:tracePt t="74815" x="1116013" y="5670550"/>
          <p14:tracePt t="74829" x="1098550" y="5680075"/>
          <p14:tracePt t="74844" x="1081088" y="5705475"/>
          <p14:tracePt t="74861" x="1062038" y="5715000"/>
          <p14:tracePt t="74878" x="1062038" y="5741988"/>
          <p14:tracePt t="74894" x="1044575" y="5759450"/>
          <p14:tracePt t="74911" x="1044575" y="5776913"/>
          <p14:tracePt t="74928" x="1044575" y="5795963"/>
          <p14:tracePt t="74944" x="1044575" y="5803900"/>
          <p14:tracePt t="74946" x="1044575" y="5813425"/>
          <p14:tracePt t="74962" x="1036638" y="5813425"/>
          <p14:tracePt t="74978" x="1027113" y="5822950"/>
          <p14:tracePt t="75058" x="1036638" y="5822950"/>
          <p14:tracePt t="75114" x="1044575" y="5822950"/>
          <p14:tracePt t="75138" x="1054100" y="5822950"/>
          <p14:tracePt t="75322" x="1062038" y="5822950"/>
          <p14:tracePt t="75578" x="1071563" y="5822950"/>
          <p14:tracePt t="75596" x="1081088" y="5822950"/>
          <p14:tracePt t="75618" x="1098550" y="5822950"/>
          <p14:tracePt t="75634" x="1116013" y="5822950"/>
          <p14:tracePt t="75642" x="1133475" y="5822950"/>
          <p14:tracePt t="75650" x="1160463" y="5822950"/>
          <p14:tracePt t="75660" x="1223963" y="5822950"/>
          <p14:tracePt t="75694" x="1500188" y="5840413"/>
          <p14:tracePt t="75727" x="1704975" y="5902325"/>
          <p14:tracePt t="75744" x="1751013" y="5911850"/>
          <p14:tracePt t="75760" x="1776413" y="5911850"/>
          <p14:tracePt t="75762" x="1795463" y="5911850"/>
          <p14:tracePt t="75777" x="1901825" y="5911850"/>
          <p14:tracePt t="75793" x="2125663" y="5911850"/>
          <p14:tracePt t="75810" x="2608263" y="5813425"/>
          <p14:tracePt t="75827" x="3143250" y="5661025"/>
          <p14:tracePt t="75843" x="3581400" y="5537200"/>
          <p14:tracePt t="75862" x="3867150" y="5465763"/>
          <p14:tracePt t="75878" x="4098925" y="5402263"/>
          <p14:tracePt t="75894" x="4295775" y="5340350"/>
          <p14:tracePt t="75910" x="4419600" y="5286375"/>
          <p14:tracePt t="75927" x="4491038" y="5251450"/>
          <p14:tracePt t="75943" x="4537075" y="5224463"/>
          <p14:tracePt t="75960" x="4562475" y="5214938"/>
          <p14:tracePt t="75976" x="4572000" y="5205413"/>
          <p14:tracePt t="75994" x="4581525" y="5197475"/>
          <p14:tracePt t="76034" x="4589463" y="5187950"/>
          <p14:tracePt t="76042" x="4608513" y="5187950"/>
          <p14:tracePt t="76050" x="4625975" y="5187950"/>
          <p14:tracePt t="76060" x="4643438" y="5170488"/>
          <p14:tracePt t="76076" x="4652963" y="5170488"/>
          <p14:tracePt t="76146" x="4643438" y="5170488"/>
          <p14:tracePt t="76155" x="4616450" y="5170488"/>
          <p14:tracePt t="76162" x="4589463" y="5170488"/>
          <p14:tracePt t="76176" x="4562475" y="5170488"/>
          <p14:tracePt t="76193" x="4510088" y="5170488"/>
          <p14:tracePt t="76210" x="4473575" y="5170488"/>
          <p14:tracePt t="76226" x="4446588" y="5187950"/>
          <p14:tracePt t="76243" x="4411663" y="5214938"/>
          <p14:tracePt t="76260" x="4384675" y="5232400"/>
          <p14:tracePt t="76282" x="4375150" y="5251450"/>
          <p14:tracePt t="76298" x="4357688" y="5251450"/>
          <p14:tracePt t="76314" x="4348163" y="5259388"/>
          <p14:tracePt t="76338" x="4330700" y="5276850"/>
          <p14:tracePt t="76354" x="4313238" y="5276850"/>
          <p14:tracePt t="76362" x="4295775" y="5295900"/>
          <p14:tracePt t="76376" x="4286250" y="5295900"/>
          <p14:tracePt t="76394" x="4232275" y="5295900"/>
          <p14:tracePt t="76410" x="4205288" y="5295900"/>
          <p14:tracePt t="76426" x="4179888" y="5295900"/>
          <p14:tracePt t="76450" x="4170363" y="5295900"/>
          <p14:tracePt t="76466" x="4160838" y="5295900"/>
          <p14:tracePt t="76476" x="4152900" y="5295900"/>
          <p14:tracePt t="76493" x="4125913" y="5295900"/>
          <p14:tracePt t="76509" x="4098925" y="5295900"/>
          <p14:tracePt t="76526" x="4089400" y="5295900"/>
          <p14:tracePt t="76578" x="4116388" y="5295900"/>
          <p14:tracePt t="76586" x="4143375" y="5295900"/>
          <p14:tracePt t="76594" x="4179888" y="5295900"/>
          <p14:tracePt t="76610" x="4276725" y="5295900"/>
          <p14:tracePt t="76626" x="4411663" y="5295900"/>
          <p14:tracePt t="76643" x="4537075" y="5295900"/>
          <p14:tracePt t="76659" x="4643438" y="5295900"/>
          <p14:tracePt t="76676" x="4776788" y="5295900"/>
          <p14:tracePt t="76693" x="4902200" y="5295900"/>
          <p14:tracePt t="76710" x="5010150" y="5295900"/>
          <p14:tracePt t="76726" x="5089525" y="5295900"/>
          <p14:tracePt t="76743" x="5153025" y="5295900"/>
          <p14:tracePt t="76759" x="5214938" y="5295900"/>
          <p14:tracePt t="76776" x="5330825" y="5276850"/>
          <p14:tracePt t="76792" x="5465763" y="5276850"/>
          <p14:tracePt t="76794" x="5545138" y="5268913"/>
          <p14:tracePt t="76810" x="5741988" y="5232400"/>
          <p14:tracePt t="76826" x="5884863" y="5214938"/>
          <p14:tracePt t="76843" x="5983288" y="5214938"/>
          <p14:tracePt t="76859" x="6045200" y="5205413"/>
          <p14:tracePt t="76876" x="6072188" y="5205413"/>
          <p14:tracePt t="76893" x="6089650" y="5197475"/>
          <p14:tracePt t="76910" x="6108700" y="5197475"/>
          <p14:tracePt t="76926" x="6153150" y="5180013"/>
          <p14:tracePt t="76943" x="6215063" y="5180013"/>
          <p14:tracePt t="76959" x="6276975" y="5180013"/>
          <p14:tracePt t="76976" x="6348413" y="5180013"/>
          <p14:tracePt t="76992" x="6402388" y="5180013"/>
          <p14:tracePt t="76994" x="6419850" y="5180013"/>
          <p14:tracePt t="77009" x="6438900" y="5180013"/>
          <p14:tracePt t="77042" x="6456363" y="5180013"/>
          <p14:tracePt t="77058" x="6465888" y="5180013"/>
          <p14:tracePt t="77066" x="6473825" y="5180013"/>
          <p14:tracePt t="77076" x="6483350" y="5180013"/>
          <p14:tracePt t="77092" x="6527800" y="5180013"/>
          <p14:tracePt t="77109" x="6545263" y="5180013"/>
          <p14:tracePt t="77125" x="6562725" y="5180013"/>
          <p14:tracePt t="77142" x="6572250" y="5180013"/>
          <p14:tracePt t="77159" x="6581775" y="5180013"/>
          <p14:tracePt t="77410" x="6572250" y="5187950"/>
          <p14:tracePt t="77418" x="6554788" y="5187950"/>
          <p14:tracePt t="77426" x="6491288" y="5232400"/>
          <p14:tracePt t="77442" x="6330950" y="5295900"/>
          <p14:tracePt t="77459" x="5991225" y="5402263"/>
          <p14:tracePt t="77475" x="5626100" y="5491163"/>
          <p14:tracePt t="77492" x="5419725" y="5545138"/>
          <p14:tracePt t="77508" x="5286375" y="5599113"/>
          <p14:tracePt t="77525" x="5224463" y="5616575"/>
          <p14:tracePt t="77542" x="5180013" y="5634038"/>
          <p14:tracePt t="77558" x="5180013" y="5643563"/>
          <p14:tracePt t="77575" x="5170488" y="5653088"/>
          <p14:tracePt t="77592" x="5160963" y="5661025"/>
          <p14:tracePt t="77609" x="5126038" y="5680075"/>
          <p14:tracePt t="77610" x="5108575" y="5680075"/>
          <p14:tracePt t="77626" x="5072063" y="5680075"/>
          <p14:tracePt t="77642" x="5054600" y="5680075"/>
          <p14:tracePt t="77659" x="5045075" y="5688013"/>
          <p14:tracePt t="77682" x="5037138" y="5688013"/>
          <p14:tracePt t="78146" x="5027613" y="5616575"/>
          <p14:tracePt t="78154" x="5027613" y="5491163"/>
          <p14:tracePt t="78162" x="5027613" y="5384800"/>
          <p14:tracePt t="78175" x="5027613" y="5375275"/>
          <p14:tracePt t="78299" x="5037138" y="5375275"/>
          <p14:tracePt t="78314" x="5037138" y="5357813"/>
          <p14:tracePt t="78322" x="5027613" y="5348288"/>
          <p14:tracePt t="78341" x="5010150" y="5340350"/>
          <p14:tracePt t="78374" x="4751388" y="5295900"/>
          <p14:tracePt t="78391" x="4322763" y="5295900"/>
          <p14:tracePt t="78407" x="3786188" y="5295900"/>
          <p14:tracePt t="78424" x="3205163" y="5295900"/>
          <p14:tracePt t="78425" x="2911475" y="5295900"/>
          <p14:tracePt t="78445" x="2330450" y="5367338"/>
          <p14:tracePt t="78462" x="1874838" y="5473700"/>
          <p14:tracePt t="78480" x="1554163" y="5581650"/>
          <p14:tracePt t="78495" x="1366838" y="5680075"/>
          <p14:tracePt t="78511" x="1187450" y="5786438"/>
          <p14:tracePt t="78525" x="1000125" y="5902325"/>
          <p14:tracePt t="78541" x="847725" y="5983288"/>
          <p14:tracePt t="78557" x="696913" y="6062663"/>
          <p14:tracePt t="78574" x="544513" y="6126163"/>
          <p14:tracePt t="78591" x="384175" y="6188075"/>
          <p14:tracePt t="78607" x="268288" y="6251575"/>
          <p14:tracePt t="78624" x="169863" y="6296025"/>
          <p14:tracePt t="78641" x="98425" y="6348413"/>
          <p14:tracePt t="78642" x="71438" y="6367463"/>
          <p14:tracePt t="78658" x="26988" y="6411913"/>
          <p14:tracePt t="81956" x="1741488" y="63849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8969" t="33267" r="30076" b="22437"/>
          <a:stretch/>
        </p:blipFill>
        <p:spPr>
          <a:xfrm>
            <a:off x="251520" y="836712"/>
            <a:ext cx="864416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591826"/>
      </p:ext>
    </p:extLst>
  </p:cSld>
  <p:clrMapOvr>
    <a:masterClrMapping/>
  </p:clrMapOvr>
  <p:transition advTm="77341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428" x="71438" y="5037138"/>
          <p14:tracePt t="10645" x="44450" y="5027613"/>
          <p14:tracePt t="10653" x="0" y="4991100"/>
          <p14:tracePt t="11013" x="44450" y="3490913"/>
          <p14:tracePt t="11021" x="142875" y="3322638"/>
          <p14:tracePt t="11029" x="214313" y="3224213"/>
          <p14:tracePt t="11041" x="339725" y="3098800"/>
          <p14:tracePt t="11057" x="527050" y="2946400"/>
          <p14:tracePt t="11074" x="696913" y="2874963"/>
          <p14:tracePt t="11091" x="830263" y="2813050"/>
          <p14:tracePt t="11124" x="1108075" y="2768600"/>
          <p14:tracePt t="11157" x="1330325" y="2679700"/>
          <p14:tracePt t="11174" x="1438275" y="2598738"/>
          <p14:tracePt t="11190" x="1490663" y="2527300"/>
          <p14:tracePt t="11207" x="1509713" y="2490788"/>
          <p14:tracePt t="11223" x="1536700" y="2446338"/>
          <p14:tracePt t="11240" x="1562100" y="2303463"/>
          <p14:tracePt t="11257" x="1616075" y="2071688"/>
          <p14:tracePt t="11273" x="1616075" y="1901825"/>
          <p14:tracePt t="11290" x="1616075" y="1839913"/>
          <p14:tracePt t="11307" x="1598613" y="1803400"/>
          <p14:tracePt t="11324" x="1490663" y="1589088"/>
          <p14:tracePt t="11340" x="1438275" y="1438275"/>
          <p14:tracePt t="11357" x="1401763" y="1303338"/>
          <p14:tracePt t="11373" x="1374775" y="1214438"/>
          <p14:tracePt t="11390" x="1366838" y="1179513"/>
          <p14:tracePt t="11407" x="1357313" y="1152525"/>
          <p14:tracePt t="11423" x="1347788" y="1125538"/>
          <p14:tracePt t="11440" x="1339850" y="1116013"/>
          <p14:tracePt t="11457" x="1330325" y="1108075"/>
          <p14:tracePt t="11490" x="1330325" y="1098550"/>
          <p14:tracePt t="11506" x="1312863" y="1098550"/>
          <p14:tracePt t="11524" x="1250950" y="1098550"/>
          <p14:tracePt t="11717" x="1241425" y="1098550"/>
          <p14:tracePt t="11725" x="1231900" y="1108075"/>
          <p14:tracePt t="11733" x="1214438" y="1116013"/>
          <p14:tracePt t="11892" x="1231900" y="1133475"/>
          <p14:tracePt t="11900" x="1231900" y="1152525"/>
          <p14:tracePt t="11909" x="1258888" y="1169988"/>
          <p14:tracePt t="11923" x="1268413" y="1179513"/>
          <p14:tracePt t="11940" x="1303338" y="1196975"/>
          <p14:tracePt t="11956" x="1322388" y="1196975"/>
          <p14:tracePt t="11973" x="1330325" y="1204913"/>
          <p14:tracePt t="12045" x="1339850" y="1204913"/>
          <p14:tracePt t="12205" x="1347788" y="1204913"/>
          <p14:tracePt t="12213" x="1366838" y="1196975"/>
          <p14:tracePt t="12222" x="1384300" y="1187450"/>
          <p14:tracePt t="12239" x="1490663" y="1169988"/>
          <p14:tracePt t="12256" x="1633538" y="1160463"/>
          <p14:tracePt t="12272" x="1795463" y="1160463"/>
          <p14:tracePt t="12289" x="1946275" y="1160463"/>
          <p14:tracePt t="12306" x="2089150" y="1160463"/>
          <p14:tracePt t="12322" x="2224088" y="1160463"/>
          <p14:tracePt t="12339" x="2339975" y="1133475"/>
          <p14:tracePt t="12356" x="2366963" y="1133475"/>
          <p14:tracePt t="12372" x="2374900" y="1133475"/>
          <p14:tracePt t="12389" x="2384425" y="1133475"/>
          <p14:tracePt t="12406" x="2419350" y="1133475"/>
          <p14:tracePt t="12422" x="2482850" y="1133475"/>
          <p14:tracePt t="12439" x="2554288" y="1133475"/>
          <p14:tracePt t="12455" x="2616200" y="1160463"/>
          <p14:tracePt t="12472" x="2670175" y="1169988"/>
          <p14:tracePt t="12489" x="2687638" y="1179513"/>
          <p14:tracePt t="12522" x="2697163" y="1179513"/>
          <p14:tracePt t="12581" x="2732088" y="1179513"/>
          <p14:tracePt t="12588" x="2795588" y="1179513"/>
          <p14:tracePt t="12597" x="2867025" y="1179513"/>
          <p14:tracePt t="12605" x="2965450" y="1179513"/>
          <p14:tracePt t="12622" x="3143250" y="1179513"/>
          <p14:tracePt t="12639" x="3322638" y="1179513"/>
          <p14:tracePt t="12655" x="3465513" y="1179513"/>
          <p14:tracePt t="12672" x="3544888" y="1179513"/>
          <p14:tracePt t="12689" x="3581400" y="1179513"/>
          <p14:tracePt t="12705" x="3598863" y="1179513"/>
          <p14:tracePt t="12722" x="3616325" y="1196975"/>
          <p14:tracePt t="12739" x="3643313" y="1214438"/>
          <p14:tracePt t="12756" x="3776663" y="1268413"/>
          <p14:tracePt t="12772" x="3875088" y="1312863"/>
          <p14:tracePt t="12789" x="3965575" y="1347788"/>
          <p14:tracePt t="12805" x="4027488" y="1366838"/>
          <p14:tracePt t="12822" x="4054475" y="1384300"/>
          <p14:tracePt t="12839" x="4062413" y="1384300"/>
          <p14:tracePt t="12856" x="4071938" y="1384300"/>
          <p14:tracePt t="12872" x="4098925" y="1384300"/>
          <p14:tracePt t="12905" x="4116388" y="1384300"/>
          <p14:tracePt t="12922" x="4125913" y="1384300"/>
          <p14:tracePt t="12938" x="4143375" y="1374775"/>
          <p14:tracePt t="12956" x="4170363" y="1347788"/>
          <p14:tracePt t="12972" x="4187825" y="1330325"/>
          <p14:tracePt t="17109" x="4160838" y="1357313"/>
          <p14:tracePt t="17116" x="4089400" y="1428750"/>
          <p14:tracePt t="17125" x="4017963" y="1527175"/>
          <p14:tracePt t="17134" x="3938588" y="1643063"/>
          <p14:tracePt t="17151" x="3652838" y="2036763"/>
          <p14:tracePt t="17169" x="3179763" y="2616200"/>
          <p14:tracePt t="17185" x="2795588" y="3027363"/>
          <p14:tracePt t="17218" x="2562225" y="3438525"/>
          <p14:tracePt t="17252" x="2428875" y="3768725"/>
          <p14:tracePt t="17268" x="2374900" y="3867150"/>
          <p14:tracePt t="17284" x="2347913" y="3938588"/>
          <p14:tracePt t="17301" x="2330450" y="3965575"/>
          <p14:tracePt t="17317" x="2330450" y="3973513"/>
          <p14:tracePt t="17373" x="2322513" y="3983038"/>
          <p14:tracePt t="17389" x="2312988" y="3983038"/>
          <p14:tracePt t="17397" x="2303463" y="3983038"/>
          <p14:tracePt t="17405" x="2276475" y="3983038"/>
          <p14:tracePt t="17417" x="2259013" y="3983038"/>
          <p14:tracePt t="17434" x="2205038" y="3983038"/>
          <p14:tracePt t="17451" x="2179638" y="3983038"/>
          <p14:tracePt t="17468" x="2152650" y="3983038"/>
          <p14:tracePt t="17484" x="2125663" y="3973513"/>
          <p14:tracePt t="17501" x="2081213" y="3884613"/>
          <p14:tracePt t="17517" x="2071688" y="3848100"/>
          <p14:tracePt t="17621" x="2054225" y="3848100"/>
          <p14:tracePt t="17628" x="2017713" y="3848100"/>
          <p14:tracePt t="17645" x="2009775" y="3848100"/>
          <p14:tracePt t="17653" x="2000250" y="3848100"/>
          <p14:tracePt t="17667" x="1990725" y="3848100"/>
          <p14:tracePt t="17765" x="2009775" y="3840163"/>
          <p14:tracePt t="17773" x="2017713" y="3803650"/>
          <p14:tracePt t="17784" x="2044700" y="3776663"/>
          <p14:tracePt t="17801" x="2089150" y="3714750"/>
          <p14:tracePt t="17817" x="2125663" y="3670300"/>
          <p14:tracePt t="17834" x="2170113" y="3616325"/>
          <p14:tracePt t="17850" x="2205038" y="3581400"/>
          <p14:tracePt t="17868" x="2224088" y="3544888"/>
          <p14:tracePt t="17884" x="2241550" y="3527425"/>
          <p14:tracePt t="17900" x="2259013" y="3517900"/>
          <p14:tracePt t="17917" x="2276475" y="3500438"/>
          <p14:tracePt t="18060" x="2214563" y="3500438"/>
          <p14:tracePt t="18068" x="2108200" y="3536950"/>
          <p14:tracePt t="18076" x="1973263" y="3581400"/>
          <p14:tracePt t="18085" x="1866900" y="3598863"/>
          <p14:tracePt t="18100" x="1687513" y="3643313"/>
          <p14:tracePt t="18117" x="1554163" y="3679825"/>
          <p14:tracePt t="18133" x="1419225" y="3714750"/>
          <p14:tracePt t="18150" x="1374775" y="3732213"/>
          <p14:tracePt t="18167" x="1357313" y="3741738"/>
          <p14:tracePt t="18228" x="1339850" y="3751263"/>
          <p14:tracePt t="18301" x="1330325" y="3751263"/>
          <p14:tracePt t="18309" x="1303338" y="3759200"/>
          <p14:tracePt t="18317" x="1276350" y="3759200"/>
          <p14:tracePt t="18333" x="1241425" y="3768725"/>
          <p14:tracePt t="18350" x="1187450" y="3786188"/>
          <p14:tracePt t="18367" x="1152525" y="3803650"/>
          <p14:tracePt t="18383" x="1143000" y="3803650"/>
          <p14:tracePt t="18485" x="1152525" y="3803650"/>
          <p14:tracePt t="18493" x="1169988" y="3803650"/>
          <p14:tracePt t="18501" x="1196975" y="3786188"/>
          <p14:tracePt t="18516" x="1268413" y="3759200"/>
          <p14:tracePt t="18533" x="1322388" y="3732213"/>
          <p14:tracePt t="18549" x="1411288" y="3714750"/>
          <p14:tracePt t="18566" x="1490663" y="3679825"/>
          <p14:tracePt t="18583" x="1536700" y="3660775"/>
          <p14:tracePt t="18599" x="1571625" y="3625850"/>
          <p14:tracePt t="18616" x="1625600" y="3608388"/>
          <p14:tracePt t="18633" x="1687513" y="3571875"/>
          <p14:tracePt t="18649" x="1724025" y="3554413"/>
          <p14:tracePt t="18666" x="1785938" y="3527425"/>
          <p14:tracePt t="18683" x="1901825" y="3490913"/>
          <p14:tracePt t="18700" x="1973263" y="3473450"/>
          <p14:tracePt t="18716" x="2027238" y="3455988"/>
          <p14:tracePt t="18733" x="2071688" y="3446463"/>
          <p14:tracePt t="18749" x="2108200" y="3438525"/>
          <p14:tracePt t="18766" x="2125663" y="3438525"/>
          <p14:tracePt t="18783" x="2143125" y="3438525"/>
          <p14:tracePt t="18805" x="2160588" y="3438525"/>
          <p14:tracePt t="18816" x="2179638" y="3438525"/>
          <p14:tracePt t="18833" x="2205038" y="3438525"/>
          <p14:tracePt t="18849" x="2241550" y="3455988"/>
          <p14:tracePt t="18866" x="2259013" y="3473450"/>
          <p14:tracePt t="18883" x="2276475" y="3490913"/>
          <p14:tracePt t="18972" x="2286000" y="3490913"/>
          <p14:tracePt t="19004" x="2295525" y="3490913"/>
          <p14:tracePt t="19012" x="2295525" y="3500438"/>
          <p14:tracePt t="19020" x="2312988" y="3527425"/>
          <p14:tracePt t="19033" x="2322513" y="3544888"/>
          <p14:tracePt t="19049" x="2347913" y="3589338"/>
          <p14:tracePt t="19066" x="2384425" y="3660775"/>
          <p14:tracePt t="19083" x="2401888" y="3714750"/>
          <p14:tracePt t="19099" x="2473325" y="3830638"/>
          <p14:tracePt t="19116" x="2527300" y="3902075"/>
          <p14:tracePt t="19132" x="2608263" y="3990975"/>
          <p14:tracePt t="19149" x="2705100" y="4062413"/>
          <p14:tracePt t="19166" x="2768600" y="4116388"/>
          <p14:tracePt t="19182" x="2847975" y="4160838"/>
          <p14:tracePt t="19200" x="2894013" y="4205288"/>
          <p14:tracePt t="19216" x="2946400" y="4232275"/>
          <p14:tracePt t="19232" x="2990850" y="4268788"/>
          <p14:tracePt t="19249" x="3036888" y="4286250"/>
          <p14:tracePt t="19266" x="3054350" y="4295775"/>
          <p14:tracePt t="19282" x="3081338" y="4303713"/>
          <p14:tracePt t="19299" x="3098800" y="4303713"/>
          <p14:tracePt t="19302" x="3108325" y="4322763"/>
          <p14:tracePt t="19315" x="3116263" y="4322763"/>
          <p14:tracePt t="19341" x="3125788" y="4330700"/>
          <p14:tracePt t="19349" x="3125788" y="4340225"/>
          <p14:tracePt t="19366" x="3133725" y="4348163"/>
          <p14:tracePt t="19382" x="3143250" y="4367213"/>
          <p14:tracePt t="19399" x="3143250" y="4384675"/>
          <p14:tracePt t="19416" x="3152775" y="4411663"/>
          <p14:tracePt t="19432" x="3160713" y="4438650"/>
          <p14:tracePt t="19449" x="3160713" y="4456113"/>
          <p14:tracePt t="19465" x="3170238" y="4465638"/>
          <p14:tracePt t="19482" x="3170238" y="4473575"/>
          <p14:tracePt t="19516" x="3179763" y="4510088"/>
          <p14:tracePt t="19605" x="3187700" y="4510088"/>
          <p14:tracePt t="19613" x="3187700" y="4500563"/>
          <p14:tracePt t="19621" x="3187700" y="4465638"/>
          <p14:tracePt t="19632" x="3160713" y="4394200"/>
          <p14:tracePt t="19649" x="3071813" y="4259263"/>
          <p14:tracePt t="19665" x="2990850" y="4081463"/>
          <p14:tracePt t="19682" x="2867025" y="3875088"/>
          <p14:tracePt t="19699" x="2751138" y="3697288"/>
          <p14:tracePt t="19716" x="2697163" y="3616325"/>
          <p14:tracePt t="19732" x="2687638" y="3581400"/>
          <p14:tracePt t="19748" x="2679700" y="3554413"/>
          <p14:tracePt t="19765" x="2660650" y="3536950"/>
          <p14:tracePt t="19782" x="2660650" y="3527425"/>
          <p14:tracePt t="19798" x="2660650" y="3509963"/>
          <p14:tracePt t="19821" x="2660650" y="3490913"/>
          <p14:tracePt t="19837" x="2660650" y="3473450"/>
          <p14:tracePt t="19848" x="2643188" y="3455988"/>
          <p14:tracePt t="19865" x="2643188" y="3438525"/>
          <p14:tracePt t="19898" x="2633663" y="3411538"/>
          <p14:tracePt t="19915" x="2616200" y="3357563"/>
          <p14:tracePt t="19932" x="2608263" y="3340100"/>
          <p14:tracePt t="19948" x="2608263" y="3330575"/>
          <p14:tracePt t="20245" x="2608263" y="3322638"/>
          <p14:tracePt t="20581" x="2608263" y="3340100"/>
          <p14:tracePt t="20588" x="2625725" y="3375025"/>
          <p14:tracePt t="20598" x="2652713" y="3419475"/>
          <p14:tracePt t="20615" x="2724150" y="3554413"/>
          <p14:tracePt t="20631" x="2822575" y="3660775"/>
          <p14:tracePt t="20648" x="2919413" y="3776663"/>
          <p14:tracePt t="20664" x="3027363" y="3911600"/>
          <p14:tracePt t="20697" x="3214688" y="4133850"/>
          <p14:tracePt t="20731" x="3251200" y="4232275"/>
          <p14:tracePt t="20748" x="3259138" y="4268788"/>
          <p14:tracePt t="20764" x="3259138" y="4286250"/>
          <p14:tracePt t="20781" x="3259138" y="4303713"/>
          <p14:tracePt t="20797" x="3259138" y="4322763"/>
          <p14:tracePt t="20814" x="3259138" y="4330700"/>
          <p14:tracePt t="20831" x="3259138" y="4348163"/>
          <p14:tracePt t="20847" x="3241675" y="4367213"/>
          <p14:tracePt t="20864" x="3224213" y="4384675"/>
          <p14:tracePt t="20881" x="3214688" y="4402138"/>
          <p14:tracePt t="20897" x="3205163" y="4438650"/>
          <p14:tracePt t="20914" x="3205163" y="4500563"/>
          <p14:tracePt t="20930" x="3205163" y="4537075"/>
          <p14:tracePt t="20964" x="3205163" y="4554538"/>
          <p14:tracePt t="20981" x="3205163" y="4562475"/>
          <p14:tracePt t="20997" x="3205163" y="4572000"/>
          <p14:tracePt t="21014" x="3214688" y="4589463"/>
          <p14:tracePt t="21053" x="3214688" y="4598988"/>
          <p14:tracePt t="21069" x="3214688" y="4608513"/>
          <p14:tracePt t="21076" x="3205163" y="4608513"/>
          <p14:tracePt t="21085" x="3205163" y="4616450"/>
          <p14:tracePt t="21097" x="3205163" y="4625975"/>
          <p14:tracePt t="21114" x="3205163" y="4652963"/>
          <p14:tracePt t="21147" x="3205163" y="4670425"/>
          <p14:tracePt t="21452" x="3205163" y="4687888"/>
          <p14:tracePt t="21461" x="3205163" y="4705350"/>
          <p14:tracePt t="21469" x="3205163" y="4724400"/>
          <p14:tracePt t="21480" x="3205163" y="4732338"/>
          <p14:tracePt t="21497" x="3205163" y="4741863"/>
          <p14:tracePt t="21514" x="3205163" y="4776788"/>
          <p14:tracePt t="21530" x="3152775" y="4857750"/>
          <p14:tracePt t="21564" x="2938463" y="5205413"/>
          <p14:tracePt t="21597" x="2786063" y="5483225"/>
          <p14:tracePt t="21613" x="2741613" y="5572125"/>
          <p14:tracePt t="21630" x="2714625" y="5626100"/>
          <p14:tracePt t="21647" x="2705100" y="5670550"/>
          <p14:tracePt t="21663" x="2679700" y="5741988"/>
          <p14:tracePt t="21680" x="2652713" y="5813425"/>
          <p14:tracePt t="21697" x="2616200" y="5857875"/>
          <p14:tracePt t="21713" x="2598738" y="5867400"/>
          <p14:tracePt t="21730" x="2589213" y="5884863"/>
          <p14:tracePt t="21746" x="2581275" y="5894388"/>
          <p14:tracePt t="21789" x="2571750" y="5894388"/>
          <p14:tracePt t="21797" x="2562225" y="5894388"/>
          <p14:tracePt t="21869" x="2554288" y="5894388"/>
          <p14:tracePt t="21877" x="2527300" y="5894388"/>
          <p14:tracePt t="21885" x="2517775" y="5875338"/>
          <p14:tracePt t="21896" x="2500313" y="5857875"/>
          <p14:tracePt t="21913" x="2482850" y="5759450"/>
          <p14:tracePt t="21930" x="2465388" y="5670550"/>
          <p14:tracePt t="21946" x="2465388" y="5634038"/>
          <p14:tracePt t="21963" x="2465388" y="5616575"/>
          <p14:tracePt t="22005" x="2465388" y="5608638"/>
          <p14:tracePt t="22021" x="2473325" y="5608638"/>
          <p14:tracePt t="22189" x="2473325" y="5589588"/>
          <p14:tracePt t="22197" x="2465388" y="5554663"/>
          <p14:tracePt t="22205" x="2401888" y="5527675"/>
          <p14:tracePt t="22213" x="2347913" y="5491163"/>
          <p14:tracePt t="22229" x="2160588" y="5402263"/>
          <p14:tracePt t="22246" x="1874838" y="5276850"/>
          <p14:tracePt t="22262" x="1455738" y="5143500"/>
          <p14:tracePt t="22280" x="1169988" y="5054600"/>
          <p14:tracePt t="22296" x="1044575" y="5018088"/>
          <p14:tracePt t="22313" x="965200" y="4991100"/>
          <p14:tracePt t="22329" x="911225" y="4973638"/>
          <p14:tracePt t="22346" x="893763" y="4973638"/>
          <p14:tracePt t="22405" x="893763" y="4965700"/>
          <p14:tracePt t="22685" x="884238" y="4965700"/>
          <p14:tracePt t="22700" x="901700" y="4965700"/>
          <p14:tracePt t="22709" x="965200" y="4965700"/>
          <p14:tracePt t="22717" x="1017588" y="4965700"/>
          <p14:tracePt t="22729" x="1044575" y="4965700"/>
          <p14:tracePt t="22746" x="1108075" y="4938713"/>
          <p14:tracePt t="22762" x="1152525" y="4929188"/>
          <p14:tracePt t="22796" x="1160463" y="4919663"/>
          <p14:tracePt t="23045" x="1152525" y="4919663"/>
          <p14:tracePt t="23060" x="1143000" y="4911725"/>
          <p14:tracePt t="23068" x="1143000" y="4857750"/>
          <p14:tracePt t="23079" x="1143000" y="4768850"/>
          <p14:tracePt t="23095" x="1143000" y="4554538"/>
          <p14:tracePt t="23112" x="1169988" y="4322763"/>
          <p14:tracePt t="23129" x="1169988" y="4133850"/>
          <p14:tracePt t="23145" x="1169988" y="3973513"/>
          <p14:tracePt t="23162" x="1169988" y="3894138"/>
          <p14:tracePt t="23179" x="1169988" y="3857625"/>
          <p14:tracePt t="23195" x="1179513" y="3848100"/>
          <p14:tracePt t="23212" x="1179513" y="3840163"/>
          <p14:tracePt t="23228" x="1196975" y="3830638"/>
          <p14:tracePt t="23262" x="1196975" y="3822700"/>
          <p14:tracePt t="23278" x="1204913" y="3813175"/>
          <p14:tracePt t="23295" x="1214438" y="3813175"/>
          <p14:tracePt t="23312" x="1214438" y="3803650"/>
          <p14:tracePt t="23357" x="1214438" y="3795713"/>
          <p14:tracePt t="23773" x="1223963" y="3776663"/>
          <p14:tracePt t="23781" x="1258888" y="3776663"/>
          <p14:tracePt t="23789" x="1366838" y="3751263"/>
          <p14:tracePt t="23797" x="1465263" y="3741738"/>
          <p14:tracePt t="23813" x="1714500" y="3652838"/>
          <p14:tracePt t="23828" x="1982788" y="3581400"/>
          <p14:tracePt t="23845" x="2197100" y="3517900"/>
          <p14:tracePt t="23878" x="2554288" y="3438525"/>
          <p14:tracePt t="23911" x="2687638" y="3411538"/>
          <p14:tracePt t="23928" x="2697163" y="3402013"/>
          <p14:tracePt t="23944" x="2697163" y="3384550"/>
          <p14:tracePt t="23977" x="2697163" y="3375025"/>
          <p14:tracePt t="23994" x="2687638" y="3367088"/>
          <p14:tracePt t="24021" x="2670175" y="3367088"/>
          <p14:tracePt t="24044" x="2660650" y="3357563"/>
          <p14:tracePt t="24053" x="2652713" y="3357563"/>
          <p14:tracePt t="24061" x="2643188" y="3348038"/>
          <p14:tracePt t="24078" x="2643188" y="3340100"/>
          <p14:tracePt t="24094" x="2643188" y="3330575"/>
          <p14:tracePt t="24173" x="2643188" y="3322638"/>
          <p14:tracePt t="24268" x="2643188" y="3330575"/>
          <p14:tracePt t="24301" x="2633663" y="3330575"/>
          <p14:tracePt t="24405" x="2625725" y="3330575"/>
          <p14:tracePt t="24821" x="2616200" y="3367088"/>
          <p14:tracePt t="24830" x="2616200" y="3384550"/>
          <p14:tracePt t="24836" x="2616200" y="3419475"/>
          <p14:tracePt t="24846" x="2616200" y="3473450"/>
          <p14:tracePt t="24862" x="2670175" y="3589338"/>
          <p14:tracePt t="24877" x="2768600" y="3741738"/>
          <p14:tracePt t="24894" x="2867025" y="3894138"/>
          <p14:tracePt t="24927" x="3027363" y="4143375"/>
          <p14:tracePt t="24960" x="3143250" y="4340225"/>
          <p14:tracePt t="24977" x="3187700" y="4419600"/>
          <p14:tracePt t="24993" x="3187700" y="4446588"/>
          <p14:tracePt t="25010" x="3187700" y="4500563"/>
          <p14:tracePt t="25027" x="3187700" y="4554538"/>
          <p14:tracePt t="25044" x="3205163" y="4625975"/>
          <p14:tracePt t="25060" x="3224213" y="4660900"/>
          <p14:tracePt t="25077" x="3232150" y="4687888"/>
          <p14:tracePt t="25093" x="3241675" y="4751388"/>
          <p14:tracePt t="25110" x="3251200" y="4786313"/>
          <p14:tracePt t="25126" x="3268663" y="4813300"/>
          <p14:tracePt t="25143" x="3276600" y="4830763"/>
          <p14:tracePt t="25160" x="3286125" y="4840288"/>
          <p14:tracePt t="25177" x="3313113" y="4875213"/>
          <p14:tracePt t="25193" x="3322638" y="4894263"/>
          <p14:tracePt t="25210" x="3330575" y="4894263"/>
          <p14:tracePt t="25372" x="3330575" y="4884738"/>
          <p14:tracePt t="25380" x="3330575" y="4875213"/>
          <p14:tracePt t="25393" x="3330575" y="4867275"/>
          <p14:tracePt t="25410" x="3330575" y="4840288"/>
          <p14:tracePt t="25426" x="3322638" y="4813300"/>
          <p14:tracePt t="25443" x="3322638" y="4803775"/>
          <p14:tracePt t="25460" x="3313113" y="4786313"/>
          <p14:tracePt t="25476" x="3313113" y="4776788"/>
          <p14:tracePt t="25493" x="3303588" y="4768850"/>
          <p14:tracePt t="25925" x="3303588" y="4751388"/>
          <p14:tracePt t="25941" x="3303588" y="4732338"/>
          <p14:tracePt t="25949" x="3303588" y="4724400"/>
          <p14:tracePt t="25959" x="3303588" y="4714875"/>
          <p14:tracePt t="25976" x="3303588" y="4660900"/>
          <p14:tracePt t="25993" x="3303588" y="4572000"/>
          <p14:tracePt t="26009" x="3303588" y="4419600"/>
          <p14:tracePt t="26042" x="3241675" y="4143375"/>
          <p14:tracePt t="26076" x="3160713" y="3956050"/>
          <p14:tracePt t="26093" x="3116263" y="3911600"/>
          <p14:tracePt t="26109" x="3081338" y="3848100"/>
          <p14:tracePt t="26126" x="3044825" y="3813175"/>
          <p14:tracePt t="26142" x="3000375" y="3776663"/>
          <p14:tracePt t="26159" x="2955925" y="3741738"/>
          <p14:tracePt t="26175" x="2901950" y="3679825"/>
          <p14:tracePt t="26192" x="2867025" y="3633788"/>
          <p14:tracePt t="26209" x="2803525" y="3571875"/>
          <p14:tracePt t="26225" x="2751138" y="3482975"/>
          <p14:tracePt t="26242" x="2714625" y="3438525"/>
          <p14:tracePt t="26259" x="2679700" y="3394075"/>
          <p14:tracePt t="26276" x="2598738" y="3340100"/>
          <p14:tracePt t="26292" x="2562225" y="3313113"/>
          <p14:tracePt t="26309" x="2527300" y="3295650"/>
          <p14:tracePt t="26325" x="2473325" y="3268663"/>
          <p14:tracePt t="26342" x="2366963" y="3232150"/>
          <p14:tracePt t="26359" x="2224088" y="3187700"/>
          <p14:tracePt t="26375" x="2054225" y="3143250"/>
          <p14:tracePt t="26392" x="1901825" y="3108325"/>
          <p14:tracePt t="26409" x="1776413" y="3089275"/>
          <p14:tracePt t="26425" x="1714500" y="3081338"/>
          <p14:tracePt t="26442" x="1679575" y="3062288"/>
          <p14:tracePt t="26459" x="1643063" y="3062288"/>
          <p14:tracePt t="26476" x="1562100" y="3089275"/>
          <p14:tracePt t="26492" x="1490663" y="3125788"/>
          <p14:tracePt t="26509" x="1401763" y="3179763"/>
          <p14:tracePt t="26525" x="1312863" y="3232150"/>
          <p14:tracePt t="26542" x="1231900" y="3303588"/>
          <p14:tracePt t="26558" x="1152525" y="3375025"/>
          <p14:tracePt t="26575" x="1089025" y="3465513"/>
          <p14:tracePt t="26592" x="1027113" y="3562350"/>
          <p14:tracePt t="26608" x="973138" y="3687763"/>
          <p14:tracePt t="26625" x="938213" y="3803650"/>
          <p14:tracePt t="26642" x="901700" y="3902075"/>
          <p14:tracePt t="26658" x="893763" y="3973513"/>
          <p14:tracePt t="26676" x="874713" y="4081463"/>
          <p14:tracePt t="26692" x="874713" y="4170363"/>
          <p14:tracePt t="26708" x="874713" y="4232275"/>
          <p14:tracePt t="26725" x="874713" y="4295775"/>
          <p14:tracePt t="26741" x="866775" y="4367213"/>
          <p14:tracePt t="26758" x="866775" y="4429125"/>
          <p14:tracePt t="26775" x="866775" y="4491038"/>
          <p14:tracePt t="26792" x="866775" y="4545013"/>
          <p14:tracePt t="26808" x="866775" y="4589463"/>
          <p14:tracePt t="26825" x="866775" y="4652963"/>
          <p14:tracePt t="26841" x="866775" y="4705350"/>
          <p14:tracePt t="26858" x="866775" y="4751388"/>
          <p14:tracePt t="26875" x="866775" y="4813300"/>
          <p14:tracePt t="26892" x="866775" y="4875213"/>
          <p14:tracePt t="26908" x="874713" y="4911725"/>
          <p14:tracePt t="26925" x="884238" y="4956175"/>
          <p14:tracePt t="26941" x="893763" y="4983163"/>
          <p14:tracePt t="26958" x="911225" y="5018088"/>
          <p14:tracePt t="26975" x="928688" y="5045075"/>
          <p14:tracePt t="26991" x="946150" y="5089525"/>
          <p14:tracePt t="27008" x="982663" y="5133975"/>
          <p14:tracePt t="27025" x="1009650" y="5170488"/>
          <p14:tracePt t="27041" x="1054100" y="5214938"/>
          <p14:tracePt t="27058" x="1071563" y="5232400"/>
          <p14:tracePt t="27075" x="1089025" y="5251450"/>
          <p14:tracePt t="27092" x="1125538" y="5276850"/>
          <p14:tracePt t="27108" x="1152525" y="5303838"/>
          <p14:tracePt t="27125" x="1187450" y="5330825"/>
          <p14:tracePt t="27141" x="1223963" y="5357813"/>
          <p14:tracePt t="27158" x="1250950" y="5375275"/>
          <p14:tracePt t="27174" x="1295400" y="5411788"/>
          <p14:tracePt t="27191" x="1347788" y="5446713"/>
          <p14:tracePt t="27208" x="1401763" y="5473700"/>
          <p14:tracePt t="27224" x="1455738" y="5510213"/>
          <p14:tracePt t="27241" x="1490663" y="5527675"/>
          <p14:tracePt t="27258" x="1527175" y="5554663"/>
          <p14:tracePt t="27274" x="1571625" y="5572125"/>
          <p14:tracePt t="27292" x="1704975" y="5616575"/>
          <p14:tracePt t="27308" x="1785938" y="5643563"/>
          <p14:tracePt t="27324" x="1839913" y="5653088"/>
          <p14:tracePt t="27341" x="1919288" y="5661025"/>
          <p14:tracePt t="27358" x="2000250" y="5670550"/>
          <p14:tracePt t="27374" x="2098675" y="5670550"/>
          <p14:tracePt t="27391" x="2170113" y="5670550"/>
          <p14:tracePt t="27408" x="2232025" y="5670550"/>
          <p14:tracePt t="27424" x="2295525" y="5661025"/>
          <p14:tracePt t="27441" x="2347913" y="5626100"/>
          <p14:tracePt t="27457" x="2438400" y="5581650"/>
          <p14:tracePt t="27474" x="2527300" y="5537200"/>
          <p14:tracePt t="27492" x="2633663" y="5456238"/>
          <p14:tracePt t="27509" x="2687638" y="5402263"/>
          <p14:tracePt t="27524" x="2732088" y="5348288"/>
          <p14:tracePt t="27541" x="2786063" y="5268913"/>
          <p14:tracePt t="27557" x="2822575" y="5205413"/>
          <p14:tracePt t="27574" x="2847975" y="5160963"/>
          <p14:tracePt t="27591" x="2847975" y="5126038"/>
          <p14:tracePt t="27608" x="2874963" y="5099050"/>
          <p14:tracePt t="27624" x="2894013" y="5062538"/>
          <p14:tracePt t="27641" x="2919413" y="5027613"/>
          <p14:tracePt t="27657" x="2946400" y="4973638"/>
          <p14:tracePt t="27674" x="2982913" y="4919663"/>
          <p14:tracePt t="27691" x="3017838" y="4875213"/>
          <p14:tracePt t="27708" x="3062288" y="4786313"/>
          <p14:tracePt t="27724" x="3081338" y="4741863"/>
          <p14:tracePt t="27741" x="3081338" y="4679950"/>
          <p14:tracePt t="27757" x="3081338" y="4616450"/>
          <p14:tracePt t="27774" x="3098800" y="4537075"/>
          <p14:tracePt t="27791" x="3098800" y="4429125"/>
          <p14:tracePt t="27807" x="3081338" y="4276725"/>
          <p14:tracePt t="27824" x="3081338" y="4197350"/>
          <p14:tracePt t="27840" x="3054350" y="4089400"/>
          <p14:tracePt t="27857" x="3027363" y="3983038"/>
          <p14:tracePt t="27874" x="3000375" y="3902075"/>
          <p14:tracePt t="27890" x="2965450" y="3786188"/>
          <p14:tracePt t="27908" x="2911475" y="3652838"/>
          <p14:tracePt t="27924" x="2867025" y="3571875"/>
          <p14:tracePt t="27940" x="2822575" y="3517900"/>
          <p14:tracePt t="27957" x="2776538" y="3473450"/>
          <p14:tracePt t="27974" x="2741613" y="3438525"/>
          <p14:tracePt t="27990" x="2687638" y="3384550"/>
          <p14:tracePt t="28007" x="2633663" y="3357563"/>
          <p14:tracePt t="28024" x="2581275" y="3322638"/>
          <p14:tracePt t="28040" x="2554288" y="3313113"/>
          <p14:tracePt t="28057" x="2509838" y="3286125"/>
          <p14:tracePt t="28074" x="2455863" y="3259138"/>
          <p14:tracePt t="28090" x="2411413" y="3241675"/>
          <p14:tracePt t="28107" x="2366963" y="3214688"/>
          <p14:tracePt t="28124" x="2330450" y="3214688"/>
          <p14:tracePt t="28140" x="2295525" y="3205163"/>
          <p14:tracePt t="28157" x="2251075" y="3205163"/>
          <p14:tracePt t="28174" x="2214563" y="3197225"/>
          <p14:tracePt t="28190" x="2187575" y="3197225"/>
          <p14:tracePt t="28207" x="2160588" y="3197225"/>
          <p14:tracePt t="28223" x="2125663" y="3197225"/>
          <p14:tracePt t="28240" x="2089150" y="3197225"/>
          <p14:tracePt t="28257" x="2027238" y="3197225"/>
          <p14:tracePt t="28273" x="1973263" y="3197225"/>
          <p14:tracePt t="28290" x="1919288" y="3197225"/>
          <p14:tracePt t="28307" x="1857375" y="3224213"/>
          <p14:tracePt t="28308" x="1839913" y="3224213"/>
          <p14:tracePt t="28324" x="1785938" y="3251200"/>
          <p14:tracePt t="28340" x="1741488" y="3276600"/>
          <p14:tracePt t="28357" x="1697038" y="3286125"/>
          <p14:tracePt t="28373" x="1670050" y="3303588"/>
          <p14:tracePt t="28390" x="1633538" y="3330575"/>
          <p14:tracePt t="28407" x="1616075" y="3340100"/>
          <p14:tracePt t="28423" x="1581150" y="3375025"/>
          <p14:tracePt t="28440" x="1562100" y="3384550"/>
          <p14:tracePt t="28457" x="1536700" y="3402013"/>
          <p14:tracePt t="28473" x="1509713" y="3419475"/>
          <p14:tracePt t="28490" x="1473200" y="3438525"/>
          <p14:tracePt t="28506" x="1438275" y="3465513"/>
          <p14:tracePt t="28524" x="1374775" y="3527425"/>
          <p14:tracePt t="28540" x="1339850" y="3571875"/>
          <p14:tracePt t="28557" x="1303338" y="3608388"/>
          <p14:tracePt t="28573" x="1268413" y="3660775"/>
          <p14:tracePt t="28590" x="1231900" y="3705225"/>
          <p14:tracePt t="28606" x="1204913" y="3741738"/>
          <p14:tracePt t="28625" x="1169988" y="3776663"/>
          <p14:tracePt t="28640" x="1152525" y="3822700"/>
          <p14:tracePt t="28656" x="1125538" y="3848100"/>
          <p14:tracePt t="28673" x="1116013" y="3875088"/>
          <p14:tracePt t="28690" x="1098550" y="3902075"/>
          <p14:tracePt t="28706" x="1081088" y="3956050"/>
          <p14:tracePt t="28724" x="1054100" y="4037013"/>
          <p14:tracePt t="28740" x="1036638" y="4081463"/>
          <p14:tracePt t="28756" x="1027113" y="4133850"/>
          <p14:tracePt t="28773" x="1017588" y="4197350"/>
          <p14:tracePt t="28790" x="1009650" y="4251325"/>
          <p14:tracePt t="28806" x="990600" y="4295775"/>
          <p14:tracePt t="28823" x="990600" y="4330700"/>
          <p14:tracePt t="28840" x="990600" y="4375150"/>
          <p14:tracePt t="28856" x="990600" y="4402138"/>
          <p14:tracePt t="28873" x="973138" y="4419600"/>
          <p14:tracePt t="28889" x="973138" y="4446588"/>
          <p14:tracePt t="28906" x="973138" y="4473575"/>
          <p14:tracePt t="28923" x="973138" y="4527550"/>
          <p14:tracePt t="28940" x="973138" y="4581525"/>
          <p14:tracePt t="28957" x="973138" y="4598988"/>
          <p14:tracePt t="28973" x="973138" y="4625975"/>
          <p14:tracePt t="28989" x="973138" y="4643438"/>
          <p14:tracePt t="29006" x="973138" y="4679950"/>
          <p14:tracePt t="29023" x="973138" y="4697413"/>
          <p14:tracePt t="29039" x="973138" y="4732338"/>
          <p14:tracePt t="29056" x="973138" y="4776788"/>
          <p14:tracePt t="29073" x="973138" y="4813300"/>
          <p14:tracePt t="29089" x="973138" y="4848225"/>
          <p14:tracePt t="29106" x="973138" y="4884738"/>
          <p14:tracePt t="29123" x="973138" y="4919663"/>
          <p14:tracePt t="29140" x="973138" y="4983163"/>
          <p14:tracePt t="29156" x="990600" y="5054600"/>
          <p14:tracePt t="29173" x="1017588" y="5116513"/>
          <p14:tracePt t="29189" x="1054100" y="5197475"/>
          <p14:tracePt t="29206" x="1081088" y="5251450"/>
          <p14:tracePt t="29222" x="1089025" y="5268913"/>
          <p14:tracePt t="29239" x="1098550" y="5295900"/>
          <p14:tracePt t="29256" x="1108075" y="5313363"/>
          <p14:tracePt t="29273" x="1125538" y="5340350"/>
          <p14:tracePt t="29289" x="1160463" y="5367338"/>
          <p14:tracePt t="29306" x="1223963" y="5429250"/>
          <p14:tracePt t="29322" x="1285875" y="5465763"/>
          <p14:tracePt t="29340" x="1357313" y="5500688"/>
          <p14:tracePt t="29356" x="1393825" y="5510213"/>
          <p14:tracePt t="29373" x="1411288" y="5518150"/>
          <p14:tracePt t="29389" x="1446213" y="5527675"/>
          <p14:tracePt t="29406" x="1527175" y="5554663"/>
          <p14:tracePt t="29422" x="1660525" y="5589588"/>
          <p14:tracePt t="29439" x="1795463" y="5626100"/>
          <p14:tracePt t="29455" x="1946275" y="5661025"/>
          <p14:tracePt t="29473" x="2036763" y="5688013"/>
          <p14:tracePt t="29489" x="2125663" y="5705475"/>
          <p14:tracePt t="29505" x="2170113" y="5724525"/>
          <p14:tracePt t="29522" x="2205038" y="5732463"/>
          <p14:tracePt t="29540" x="2286000" y="5741988"/>
          <p14:tracePt t="29556" x="2330450" y="5751513"/>
          <p14:tracePt t="29572" x="2393950" y="5751513"/>
          <p14:tracePt t="29589" x="2455863" y="5751513"/>
          <p14:tracePt t="29605" x="2509838" y="5751513"/>
          <p14:tracePt t="29622" x="2562225" y="5741988"/>
          <p14:tracePt t="29639" x="2633663" y="5715000"/>
          <p14:tracePt t="29655" x="2697163" y="5680075"/>
          <p14:tracePt t="29672" x="2759075" y="5626100"/>
          <p14:tracePt t="29689" x="2813050" y="5589588"/>
          <p14:tracePt t="29706" x="2840038" y="5537200"/>
          <p14:tracePt t="29722" x="2884488" y="5473700"/>
          <p14:tracePt t="29739" x="2928938" y="5394325"/>
          <p14:tracePt t="29756" x="3000375" y="5276850"/>
          <p14:tracePt t="29772" x="3017838" y="5232400"/>
          <p14:tracePt t="29788" x="3036888" y="5214938"/>
          <p14:tracePt t="29805" x="3036888" y="5197475"/>
          <p14:tracePt t="29822" x="3044825" y="5187950"/>
          <p14:tracePt t="29893" x="3044825" y="5170488"/>
          <p14:tracePt t="29901" x="3044825" y="5099050"/>
          <p14:tracePt t="29909" x="3044825" y="4983163"/>
          <p14:tracePt t="29922" x="3044825" y="4919663"/>
          <p14:tracePt t="30220" x="3054350" y="4929188"/>
          <p14:tracePt t="30228" x="3089275" y="4965700"/>
          <p14:tracePt t="30238" x="3108325" y="4965700"/>
          <p14:tracePt t="30271" x="3241675" y="4884738"/>
          <p14:tracePt t="30305" x="3438525" y="4697413"/>
          <p14:tracePt t="30321" x="3509963" y="4616450"/>
          <p14:tracePt t="30338" x="3554413" y="4545013"/>
          <p14:tracePt t="30355" x="3581400" y="4500563"/>
          <p14:tracePt t="30371" x="3581400" y="4491038"/>
          <p14:tracePt t="30406" x="3589338" y="4483100"/>
          <p14:tracePt t="30469" x="3589338" y="4473575"/>
          <p14:tracePt t="30509" x="3608388" y="4473575"/>
          <p14:tracePt t="30517" x="3616325" y="4465638"/>
          <p14:tracePt t="30533" x="3633788" y="4446588"/>
          <p14:tracePt t="30541" x="3643313" y="4446588"/>
          <p14:tracePt t="30554" x="3679825" y="4419600"/>
          <p14:tracePt t="30571" x="3776663" y="4348163"/>
          <p14:tracePt t="30588" x="3830638" y="4313238"/>
          <p14:tracePt t="30604" x="3875088" y="4295775"/>
          <p14:tracePt t="30621" x="3919538" y="4276725"/>
          <p14:tracePt t="30638" x="3938588" y="4259263"/>
          <p14:tracePt t="30654" x="3965575" y="4251325"/>
          <p14:tracePt t="30671" x="4000500" y="4232275"/>
          <p14:tracePt t="30688" x="4062413" y="4205288"/>
          <p14:tracePt t="30704" x="4098925" y="4197350"/>
          <p14:tracePt t="30721" x="4125913" y="4187825"/>
          <p14:tracePt t="30813" x="4133850" y="4187825"/>
          <p14:tracePt t="31285" x="4108450" y="4152900"/>
          <p14:tracePt t="31293" x="4071938" y="4108450"/>
          <p14:tracePt t="31304" x="4017963" y="4071938"/>
          <p14:tracePt t="31321" x="3894138" y="3956050"/>
          <p14:tracePt t="31337" x="3660775" y="3759200"/>
          <p14:tracePt t="31354" x="3348038" y="3482975"/>
          <p14:tracePt t="31371" x="2946400" y="3170238"/>
          <p14:tracePt t="31404" x="2062163" y="2536825"/>
          <p14:tracePt t="31437" x="1490663" y="2143125"/>
          <p14:tracePt t="31454" x="1393825" y="2089150"/>
          <p14:tracePt t="31470" x="1366838" y="2071688"/>
          <p14:tracePt t="31533" x="1347788" y="2071688"/>
          <p14:tracePt t="31549" x="1330325" y="2062163"/>
          <p14:tracePt t="31557" x="1285875" y="2044700"/>
          <p14:tracePt t="31570" x="1231900" y="2009775"/>
          <p14:tracePt t="31587" x="1089025" y="1938338"/>
          <p14:tracePt t="31604" x="955675" y="1866900"/>
          <p14:tracePt t="31620" x="901700" y="1839913"/>
          <p14:tracePt t="31637" x="866775" y="1812925"/>
          <p14:tracePt t="31653" x="822325" y="1776413"/>
          <p14:tracePt t="31670" x="812800" y="1758950"/>
          <p14:tracePt t="31796" x="822325" y="1758950"/>
          <p14:tracePt t="31805" x="839788" y="1776413"/>
          <p14:tracePt t="31813" x="857250" y="1795463"/>
          <p14:tracePt t="31820" x="901700" y="1822450"/>
          <p14:tracePt t="31837" x="946150" y="1847850"/>
          <p14:tracePt t="31853" x="990600" y="1857375"/>
          <p14:tracePt t="31870" x="1044575" y="1866900"/>
          <p14:tracePt t="31887" x="1062038" y="1866900"/>
          <p14:tracePt t="31920" x="1071563" y="1866900"/>
          <p14:tracePt t="31936" x="1081088" y="1866900"/>
          <p14:tracePt t="32148" x="1089025" y="1866900"/>
          <p14:tracePt t="32164" x="1098550" y="1874838"/>
          <p14:tracePt t="32173" x="1116013" y="1874838"/>
          <p14:tracePt t="32186" x="1133475" y="1884363"/>
          <p14:tracePt t="32203" x="1196975" y="1919288"/>
          <p14:tracePt t="32220" x="1223963" y="1919288"/>
          <p14:tracePt t="32236" x="1231900" y="1919288"/>
          <p14:tracePt t="32301" x="1250950" y="1919288"/>
          <p14:tracePt t="32317" x="1258888" y="1928813"/>
          <p14:tracePt t="32325" x="1258888" y="1938338"/>
          <p14:tracePt t="32336" x="1268413" y="1938338"/>
          <p14:tracePt t="33397" x="1295400" y="1938338"/>
          <p14:tracePt t="33405" x="1384300" y="1938338"/>
          <p14:tracePt t="33419" x="1473200" y="1938338"/>
          <p14:tracePt t="33436" x="1758950" y="1938338"/>
          <p14:tracePt t="33452" x="1928813" y="1938338"/>
          <p14:tracePt t="33469" x="2027238" y="1938338"/>
          <p14:tracePt t="33485" x="2133600" y="1938338"/>
          <p14:tracePt t="33519" x="2633663" y="1938338"/>
          <p14:tracePt t="33551" x="3795713" y="1982788"/>
          <p14:tracePt t="33568" x="4411663" y="2027238"/>
          <p14:tracePt t="33585" x="4830763" y="2027238"/>
          <p14:tracePt t="33601" x="5037138" y="2027238"/>
          <p14:tracePt t="33618" x="5160963" y="2027238"/>
          <p14:tracePt t="33635" x="5180013" y="2027238"/>
          <p14:tracePt t="33709" x="5180013" y="2009775"/>
          <p14:tracePt t="33717" x="5170488" y="1982788"/>
          <p14:tracePt t="33725" x="5153025" y="1973263"/>
          <p14:tracePt t="33734" x="5126038" y="1955800"/>
          <p14:tracePt t="33751" x="5054600" y="1928813"/>
          <p14:tracePt t="33768" x="4938713" y="1901825"/>
          <p14:tracePt t="33785" x="4813300" y="1857375"/>
          <p14:tracePt t="33801" x="4705350" y="1857375"/>
          <p14:tracePt t="33804" x="4679950" y="1857375"/>
          <p14:tracePt t="33818" x="4633913" y="1857375"/>
          <p14:tracePt t="33835" x="4562475" y="1857375"/>
          <p14:tracePt t="33851" x="4402138" y="1857375"/>
          <p14:tracePt t="33868" x="4340225" y="1857375"/>
          <p14:tracePt t="33885" x="4268788" y="1874838"/>
          <p14:tracePt t="33901" x="4224338" y="1901825"/>
          <p14:tracePt t="33918" x="4205288" y="1901825"/>
          <p14:tracePt t="33989" x="4197350" y="1901825"/>
          <p14:tracePt t="34013" x="4187825" y="1901825"/>
          <p14:tracePt t="34021" x="4170363" y="1901825"/>
          <p14:tracePt t="34034" x="4160838" y="1901825"/>
          <p14:tracePt t="34051" x="4152900" y="1901825"/>
          <p14:tracePt t="38477" x="4160838" y="1901825"/>
          <p14:tracePt t="38485" x="4214813" y="1938338"/>
          <p14:tracePt t="38497" x="4276725" y="1965325"/>
          <p14:tracePt t="38514" x="4402138" y="2027238"/>
          <p14:tracePt t="38530" x="4527550" y="2098675"/>
          <p14:tracePt t="38549" x="4724400" y="2251075"/>
          <p14:tracePt t="38564" x="4840288" y="2347913"/>
          <p14:tracePt t="38597" x="5116513" y="2633663"/>
          <p14:tracePt t="38631" x="5313363" y="2867025"/>
          <p14:tracePt t="38647" x="5367338" y="2938463"/>
          <p14:tracePt t="38663" x="5394325" y="2982913"/>
          <p14:tracePt t="38680" x="5419725" y="3009900"/>
          <p14:tracePt t="38697" x="5429250" y="3027363"/>
          <p14:tracePt t="38773" x="5438775" y="3036888"/>
          <p14:tracePt t="38781" x="5446713" y="3036888"/>
          <p14:tracePt t="38789" x="5446713" y="3044825"/>
          <p14:tracePt t="38797" x="5456238" y="3062288"/>
          <p14:tracePt t="38814" x="5465763" y="3071813"/>
          <p14:tracePt t="38830" x="5465763" y="3098800"/>
          <p14:tracePt t="38846" x="5465763" y="3160713"/>
          <p14:tracePt t="38863" x="5465763" y="3214688"/>
          <p14:tracePt t="38880" x="5465763" y="3268663"/>
          <p14:tracePt t="38917" x="5465763" y="3251200"/>
          <p14:tracePt t="38929" x="5465763" y="3187700"/>
          <p14:tracePt t="39229" x="5483225" y="3251200"/>
          <p14:tracePt t="39236" x="5483225" y="3268663"/>
          <p14:tracePt t="39246" x="5483225" y="3276600"/>
          <p14:tracePt t="39357" x="5491163" y="3295650"/>
          <p14:tracePt t="39366" x="5518150" y="3322638"/>
          <p14:tracePt t="39373" x="5537200" y="3348038"/>
          <p14:tracePt t="39396" x="5589588" y="3429000"/>
          <p14:tracePt t="39429" x="5670550" y="3527425"/>
          <p14:tracePt t="39446" x="5688013" y="3554413"/>
          <p14:tracePt t="39621" x="5670550" y="3554413"/>
          <p14:tracePt t="39628" x="5653088" y="3554413"/>
          <p14:tracePt t="39637" x="5626100" y="3554413"/>
          <p14:tracePt t="39646" x="5616575" y="3544888"/>
          <p14:tracePt t="39662" x="5562600" y="3536950"/>
          <p14:tracePt t="39679" x="5500688" y="3527425"/>
          <p14:tracePt t="39696" x="5465763" y="3527425"/>
          <p14:tracePt t="39712" x="5446713" y="3527425"/>
          <p14:tracePt t="39729" x="5419725" y="3527425"/>
          <p14:tracePt t="39746" x="5384800" y="3527425"/>
          <p14:tracePt t="39762" x="5348288" y="3527425"/>
          <p14:tracePt t="39779" x="5303838" y="3536950"/>
          <p14:tracePt t="39796" x="5232400" y="3554413"/>
          <p14:tracePt t="39812" x="5187950" y="3562350"/>
          <p14:tracePt t="39830" x="5133975" y="3571875"/>
          <p14:tracePt t="39846" x="5108575" y="3571875"/>
          <p14:tracePt t="39862" x="5062538" y="3581400"/>
          <p14:tracePt t="39879" x="5000625" y="3581400"/>
          <p14:tracePt t="39895" x="4946650" y="3581400"/>
          <p14:tracePt t="39912" x="4902200" y="3581400"/>
          <p14:tracePt t="39929" x="4867275" y="3581400"/>
          <p14:tracePt t="39945" x="4840288" y="3581400"/>
          <p14:tracePt t="40013" x="4830763" y="3581400"/>
          <p14:tracePt t="40021" x="4822825" y="3581400"/>
          <p14:tracePt t="40037" x="4813300" y="3581400"/>
          <p14:tracePt t="40117" x="4803775" y="3589338"/>
          <p14:tracePt t="40140" x="4803775" y="3598863"/>
          <p14:tracePt t="40149" x="4822825" y="3608388"/>
          <p14:tracePt t="40157" x="4857750" y="3608388"/>
          <p14:tracePt t="40165" x="4884738" y="3608388"/>
          <p14:tracePt t="40178" x="4919663" y="3608388"/>
          <p14:tracePt t="40196" x="4973638" y="3608388"/>
          <p14:tracePt t="40212" x="5000625" y="3608388"/>
          <p14:tracePt t="40228" x="5010150" y="3598863"/>
          <p14:tracePt t="40245" x="5037138" y="3589338"/>
          <p14:tracePt t="40262" x="5054600" y="3581400"/>
          <p14:tracePt t="40278" x="5062538" y="3562350"/>
          <p14:tracePt t="40295" x="5108575" y="3562350"/>
          <p14:tracePt t="40311" x="5170488" y="3544888"/>
          <p14:tracePt t="40328" x="5232400" y="3536950"/>
          <p14:tracePt t="40345" x="5276850" y="3536950"/>
          <p14:tracePt t="40361" x="5295900" y="3527425"/>
          <p14:tracePt t="40395" x="5303838" y="3517900"/>
          <p14:tracePt t="40445" x="5313363" y="3517900"/>
          <p14:tracePt t="40453" x="5322888" y="3517900"/>
          <p14:tracePt t="40461" x="5330825" y="3509963"/>
          <p14:tracePt t="40478" x="5340350" y="3509963"/>
          <p14:tracePt t="40495" x="5375275" y="3500438"/>
          <p14:tracePt t="40511" x="5384800" y="3500438"/>
          <p14:tracePt t="40529" x="5394325" y="3500438"/>
          <p14:tracePt t="40709" x="5394325" y="3490913"/>
          <p14:tracePt t="40814" x="5384800" y="3490913"/>
          <p14:tracePt t="40821" x="5384800" y="3482975"/>
          <p14:tracePt t="40837" x="5384800" y="3473450"/>
          <p14:tracePt t="40853" x="5402263" y="3465513"/>
          <p14:tracePt t="40869" x="5411788" y="3455988"/>
          <p14:tracePt t="40901" x="5411788" y="3446463"/>
          <p14:tracePt t="40941" x="5411788" y="3438525"/>
          <p14:tracePt t="41013" x="5402263" y="3438525"/>
          <p14:tracePt t="41029" x="5384800" y="3438525"/>
          <p14:tracePt t="41037" x="5367338" y="3438525"/>
          <p14:tracePt t="41045" x="5357813" y="3438525"/>
          <p14:tracePt t="41061" x="5348288" y="3438525"/>
          <p14:tracePt t="41077" x="5330825" y="3438525"/>
          <p14:tracePt t="41094" x="5322888" y="3438525"/>
          <p14:tracePt t="41111" x="5303838" y="3438525"/>
          <p14:tracePt t="41128" x="5303838" y="3446463"/>
          <p14:tracePt t="41144" x="5286375" y="3455988"/>
          <p14:tracePt t="41161" x="5276850" y="3455988"/>
          <p14:tracePt t="41177" x="5268913" y="3473450"/>
          <p14:tracePt t="41211" x="5259388" y="3473450"/>
          <p14:tracePt t="41228" x="5259388" y="3482975"/>
          <p14:tracePt t="41244" x="5251450" y="3500438"/>
          <p14:tracePt t="41277" x="5232400" y="3536950"/>
          <p14:tracePt t="41294" x="5224463" y="3536950"/>
          <p14:tracePt t="41311" x="5214938" y="3554413"/>
          <p14:tracePt t="41327" x="5214938" y="3571875"/>
          <p14:tracePt t="41344" x="5214938" y="3589338"/>
          <p14:tracePt t="41361" x="5197475" y="3616325"/>
          <p14:tracePt t="41377" x="5197475" y="3625850"/>
          <p14:tracePt t="41394" x="5197475" y="3633788"/>
          <p14:tracePt t="41411" x="5187950" y="3660775"/>
          <p14:tracePt t="41428" x="5160963" y="3687763"/>
          <p14:tracePt t="41444" x="5153025" y="3705225"/>
          <p14:tracePt t="41461" x="5143500" y="3705225"/>
          <p14:tracePt t="41477" x="5133975" y="3714750"/>
          <p14:tracePt t="41494" x="5126038" y="3732213"/>
          <p14:tracePt t="41511" x="5108575" y="3759200"/>
          <p14:tracePt t="41527" x="5089525" y="3776663"/>
          <p14:tracePt t="41544" x="5089525" y="3795713"/>
          <p14:tracePt t="41560" x="5081588" y="3822700"/>
          <p14:tracePt t="41577" x="5072063" y="3840163"/>
          <p14:tracePt t="41594" x="5054600" y="3884613"/>
          <p14:tracePt t="41610" x="5045075" y="3911600"/>
          <p14:tracePt t="41628" x="5018088" y="3973513"/>
          <p14:tracePt t="41644" x="4991100" y="4037013"/>
          <p14:tracePt t="41660" x="4991100" y="4089400"/>
          <p14:tracePt t="41677" x="4965700" y="4133850"/>
          <p14:tracePt t="41694" x="4956175" y="4205288"/>
          <p14:tracePt t="41710" x="4956175" y="4268788"/>
          <p14:tracePt t="41728" x="4956175" y="4322763"/>
          <p14:tracePt t="41744" x="4956175" y="4357688"/>
          <p14:tracePt t="41760" x="4956175" y="4419600"/>
          <p14:tracePt t="41777" x="4956175" y="4483100"/>
          <p14:tracePt t="41793" x="4956175" y="4545013"/>
          <p14:tracePt t="41796" x="4973638" y="4598988"/>
          <p14:tracePt t="41810" x="4973638" y="4616450"/>
          <p14:tracePt t="41827" x="4991100" y="4670425"/>
          <p14:tracePt t="41844" x="4991100" y="4697413"/>
          <p14:tracePt t="41860" x="5010150" y="4741863"/>
          <p14:tracePt t="41877" x="5027613" y="4768850"/>
          <p14:tracePt t="41893" x="5045075" y="4786313"/>
          <p14:tracePt t="41910" x="5062538" y="4803775"/>
          <p14:tracePt t="41927" x="5089525" y="4822825"/>
          <p14:tracePt t="41944" x="5133975" y="4857750"/>
          <p14:tracePt t="41960" x="5197475" y="4884738"/>
          <p14:tracePt t="41977" x="5251450" y="4919663"/>
          <p14:tracePt t="41993" x="5303838" y="4946650"/>
          <p14:tracePt t="42010" x="5340350" y="4973638"/>
          <p14:tracePt t="42027" x="5357813" y="4991100"/>
          <p14:tracePt t="42043" x="5394325" y="5018088"/>
          <p14:tracePt t="42060" x="5419725" y="5045075"/>
          <p14:tracePt t="42076" x="5465763" y="5062538"/>
          <p14:tracePt t="42093" x="5527675" y="5099050"/>
          <p14:tracePt t="42110" x="5634038" y="5133975"/>
          <p14:tracePt t="42127" x="5724525" y="5160963"/>
          <p14:tracePt t="42143" x="5786438" y="5170488"/>
          <p14:tracePt t="42160" x="5830888" y="5180013"/>
          <p14:tracePt t="42177" x="5875338" y="5180013"/>
          <p14:tracePt t="42193" x="5929313" y="5180013"/>
          <p14:tracePt t="42210" x="5965825" y="5180013"/>
          <p14:tracePt t="42226" x="6010275" y="5180013"/>
          <p14:tracePt t="42244" x="6037263" y="5180013"/>
          <p14:tracePt t="42260" x="6062663" y="5180013"/>
          <p14:tracePt t="42276" x="6116638" y="5170488"/>
          <p14:tracePt t="42293" x="6197600" y="5116513"/>
          <p14:tracePt t="42310" x="6242050" y="5099050"/>
          <p14:tracePt t="42326" x="6303963" y="5062538"/>
          <p14:tracePt t="42343" x="6357938" y="5037138"/>
          <p14:tracePt t="42360" x="6411913" y="5018088"/>
          <p14:tracePt t="42376" x="6446838" y="5000625"/>
          <p14:tracePt t="42393" x="6491288" y="4973638"/>
          <p14:tracePt t="42409" x="6589713" y="4929188"/>
          <p14:tracePt t="42426" x="6643688" y="4902200"/>
          <p14:tracePt t="42444" x="6751638" y="4857750"/>
          <p14:tracePt t="42460" x="6786563" y="4840288"/>
          <p14:tracePt t="42476" x="6813550" y="4822825"/>
          <p14:tracePt t="42493" x="6831013" y="4803775"/>
          <p14:tracePt t="42509" x="6848475" y="4768850"/>
          <p14:tracePt t="42526" x="6867525" y="4732338"/>
          <p14:tracePt t="42543" x="6875463" y="4660900"/>
          <p14:tracePt t="42559" x="6875463" y="4562475"/>
          <p14:tracePt t="42576" x="6875463" y="4438650"/>
          <p14:tracePt t="42593" x="6875463" y="4330700"/>
          <p14:tracePt t="42609" x="6848475" y="4241800"/>
          <p14:tracePt t="42626" x="6840538" y="4179888"/>
          <p14:tracePt t="42644" x="6840538" y="4116388"/>
          <p14:tracePt t="42660" x="6831013" y="4071938"/>
          <p14:tracePt t="42676" x="6823075" y="4044950"/>
          <p14:tracePt t="42693" x="6823075" y="4017963"/>
          <p14:tracePt t="42709" x="6804025" y="3983038"/>
          <p14:tracePt t="42726" x="6786563" y="3938588"/>
          <p14:tracePt t="42743" x="6769100" y="3911600"/>
          <p14:tracePt t="42759" x="6751638" y="3894138"/>
          <p14:tracePt t="42776" x="6742113" y="3867150"/>
          <p14:tracePt t="42793" x="6732588" y="3857625"/>
          <p14:tracePt t="42809" x="6715125" y="3830638"/>
          <p14:tracePt t="42826" x="6688138" y="3813175"/>
          <p14:tracePt t="42842" x="6634163" y="3776663"/>
          <p14:tracePt t="42860" x="6572250" y="3724275"/>
          <p14:tracePt t="42876" x="6510338" y="3679825"/>
          <p14:tracePt t="42892" x="6456363" y="3633788"/>
          <p14:tracePt t="42909" x="6375400" y="3589338"/>
          <p14:tracePt t="42926" x="6286500" y="3554413"/>
          <p14:tracePt t="42942" x="6215063" y="3527425"/>
          <p14:tracePt t="42959" x="6180138" y="3509963"/>
          <p14:tracePt t="42976" x="6116638" y="3500438"/>
          <p14:tracePt t="42992" x="6081713" y="3490913"/>
          <p14:tracePt t="43009" x="6045200" y="3490913"/>
          <p14:tracePt t="43026" x="6000750" y="3490913"/>
          <p14:tracePt t="43042" x="5983288" y="3490913"/>
          <p14:tracePt t="43059" x="5946775" y="3482975"/>
          <p14:tracePt t="43076" x="5929313" y="3473450"/>
          <p14:tracePt t="43092" x="5902325" y="3465513"/>
          <p14:tracePt t="43109" x="5875338" y="3455988"/>
          <p14:tracePt t="43126" x="5813425" y="3438525"/>
          <p14:tracePt t="43142" x="5759450" y="3419475"/>
          <p14:tracePt t="43159" x="5705475" y="3419475"/>
          <p14:tracePt t="43176" x="5653088" y="3411538"/>
          <p14:tracePt t="43192" x="5608638" y="3411538"/>
          <p14:tracePt t="43209" x="5599113" y="3411538"/>
          <p14:tracePt t="43225" x="5572125" y="3411538"/>
          <p14:tracePt t="43242" x="5554663" y="3411538"/>
          <p14:tracePt t="43259" x="5527675" y="3411538"/>
          <p14:tracePt t="43276" x="5518150" y="3419475"/>
          <p14:tracePt t="43292" x="5510213" y="3429000"/>
          <p14:tracePt t="45084" x="5456238" y="3429000"/>
          <p14:tracePt t="45093" x="5375275" y="3429000"/>
          <p14:tracePt t="45100" x="5303838" y="3429000"/>
          <p14:tracePt t="45109" x="5232400" y="3429000"/>
          <p14:tracePt t="45124" x="5160963" y="3419475"/>
          <p14:tracePt t="45372" x="5153025" y="3419475"/>
          <p14:tracePt t="45381" x="5108575" y="3419475"/>
          <p14:tracePt t="45390" x="5081588" y="3419475"/>
          <p14:tracePt t="45423" x="5037138" y="3419475"/>
          <p14:tracePt t="45457" x="5027613" y="3419475"/>
          <p14:tracePt t="45473" x="5018088" y="3411538"/>
          <p14:tracePt t="45490" x="5010150" y="3402013"/>
          <p14:tracePt t="45507" x="4991100" y="3402013"/>
          <p14:tracePt t="45523" x="4965700" y="3402013"/>
          <p14:tracePt t="45541" x="4956175" y="3411538"/>
          <p14:tracePt t="45557" x="4938713" y="3419475"/>
          <p14:tracePt t="45590" x="4919663" y="3429000"/>
          <p14:tracePt t="45607" x="4911725" y="3429000"/>
          <p14:tracePt t="45623" x="4911725" y="3438525"/>
          <p14:tracePt t="45656" x="4911725" y="3446463"/>
          <p14:tracePt t="45673" x="4902200" y="3465513"/>
          <p14:tracePt t="45690" x="4902200" y="3473450"/>
          <p14:tracePt t="45723" x="4894263" y="3490913"/>
          <p14:tracePt t="45740" x="4875213" y="3509963"/>
          <p14:tracePt t="45773" x="4875213" y="3527425"/>
          <p14:tracePt t="45821" x="4857750" y="3527425"/>
          <p14:tracePt t="45877" x="4848225" y="3527425"/>
          <p14:tracePt t="45885" x="4830763" y="3527425"/>
          <p14:tracePt t="45893" x="4822825" y="3527425"/>
          <p14:tracePt t="45906" x="4803775" y="3527425"/>
          <p14:tracePt t="45923" x="4768850" y="3527425"/>
          <p14:tracePt t="45940" x="4687888" y="3500438"/>
          <p14:tracePt t="45956" x="4652963" y="3490913"/>
          <p14:tracePt t="45989" x="4643438" y="3490913"/>
          <p14:tracePt t="46021" x="4643438" y="3482975"/>
          <p14:tracePt t="46029" x="4633913" y="3482975"/>
          <p14:tracePt t="46053" x="4616450" y="3482975"/>
          <p14:tracePt t="46069" x="4608513" y="3473450"/>
          <p14:tracePt t="46092" x="4598988" y="3473450"/>
          <p14:tracePt t="46124" x="4589463" y="3473450"/>
          <p14:tracePt t="46148" x="4581525" y="3473450"/>
          <p14:tracePt t="46164" x="4572000" y="3473450"/>
          <p14:tracePt t="46172" x="4554538" y="3473450"/>
          <p14:tracePt t="46188" x="4537075" y="3473450"/>
          <p14:tracePt t="46196" x="4510088" y="3482975"/>
          <p14:tracePt t="46206" x="4500563" y="3490913"/>
          <p14:tracePt t="46223" x="4483100" y="3500438"/>
          <p14:tracePt t="46240" x="4456113" y="3517900"/>
          <p14:tracePt t="46256" x="4456113" y="3527425"/>
          <p14:tracePt t="46272" x="4446588" y="3536950"/>
          <p14:tracePt t="46289" x="4446588" y="3544888"/>
          <p14:tracePt t="46420" x="4456113" y="3544888"/>
          <p14:tracePt t="46453" x="4465638" y="3544888"/>
          <p14:tracePt t="46461" x="4473575" y="3544888"/>
          <p14:tracePt t="46477" x="4483100" y="3544888"/>
          <p14:tracePt t="46489" x="4491038" y="3544888"/>
          <p14:tracePt t="46509" x="4500563" y="3544888"/>
          <p14:tracePt t="46522" x="4510088" y="3544888"/>
          <p14:tracePt t="46539" x="4527550" y="3544888"/>
          <p14:tracePt t="46556" x="4581525" y="3544888"/>
          <p14:tracePt t="46573" x="4643438" y="3544888"/>
          <p14:tracePt t="46589" x="4705350" y="3544888"/>
          <p14:tracePt t="46606" x="4776788" y="3527425"/>
          <p14:tracePt t="46622" x="4822825" y="3517900"/>
          <p14:tracePt t="46639" x="4875213" y="3500438"/>
          <p14:tracePt t="46656" x="4919663" y="3500438"/>
          <p14:tracePt t="46672" x="4938713" y="3482975"/>
          <p14:tracePt t="46689" x="4965700" y="3473450"/>
          <p14:tracePt t="46705" x="4991100" y="3465513"/>
          <p14:tracePt t="46722" x="5018088" y="3438525"/>
          <p14:tracePt t="46739" x="5062538" y="3438525"/>
          <p14:tracePt t="46756" x="5089525" y="3419475"/>
          <p14:tracePt t="46772" x="5126038" y="3419475"/>
          <p14:tracePt t="46789" x="5180013" y="3411538"/>
          <p14:tracePt t="46805" x="5241925" y="3402013"/>
          <p14:tracePt t="46822" x="5313363" y="3384550"/>
          <p14:tracePt t="46839" x="5384800" y="3375025"/>
          <p14:tracePt t="46855" x="5465763" y="3375025"/>
          <p14:tracePt t="46872" x="5537200" y="3357563"/>
          <p14:tracePt t="46889" x="5599113" y="3357563"/>
          <p14:tracePt t="46905" x="5680075" y="3330575"/>
          <p14:tracePt t="46922" x="5776913" y="3313113"/>
          <p14:tracePt t="46938" x="5867400" y="3303588"/>
          <p14:tracePt t="46956" x="5983288" y="3295650"/>
          <p14:tracePt t="46973" x="6010275" y="3286125"/>
          <p14:tracePt t="46988" x="6037263" y="3276600"/>
          <p14:tracePt t="47005" x="6054725" y="3276600"/>
          <p14:tracePt t="47022" x="6072188" y="3268663"/>
          <p14:tracePt t="47055" x="6089650" y="3268663"/>
          <p14:tracePt t="47072" x="6099175" y="3259138"/>
          <p14:tracePt t="47485" x="6089650" y="3259138"/>
          <p14:tracePt t="47493" x="6089650" y="3268663"/>
          <p14:tracePt t="47505" x="6089650" y="3276600"/>
          <p14:tracePt t="47522" x="6089650" y="3303588"/>
          <p14:tracePt t="47538" x="6099175" y="3340100"/>
          <p14:tracePt t="47555" x="6116638" y="3357563"/>
          <p14:tracePt t="47571" x="6143625" y="3402013"/>
          <p14:tracePt t="47605" x="6170613" y="3429000"/>
          <p14:tracePt t="47638" x="6188075" y="3446463"/>
          <p14:tracePt t="47654" x="6197600" y="3465513"/>
          <p14:tracePt t="47671" x="6215063" y="3482975"/>
          <p14:tracePt t="47688" x="6232525" y="3509963"/>
          <p14:tracePt t="47704" x="6296025" y="3544888"/>
          <p14:tracePt t="47721" x="6313488" y="3562350"/>
          <p14:tracePt t="47738" x="6330950" y="3571875"/>
          <p14:tracePt t="47755" x="6340475" y="3581400"/>
          <p14:tracePt t="47771" x="6357938" y="3589338"/>
          <p14:tracePt t="47788" x="6367463" y="3598863"/>
          <p14:tracePt t="47804" x="6394450" y="3625850"/>
          <p14:tracePt t="47821" x="6411913" y="3643313"/>
          <p14:tracePt t="47838" x="6465888" y="3679825"/>
          <p14:tracePt t="47854" x="6500813" y="3705225"/>
          <p14:tracePt t="47871" x="6545263" y="3741738"/>
          <p14:tracePt t="47888" x="6581775" y="3768725"/>
          <p14:tracePt t="47904" x="6589713" y="3786188"/>
          <p14:tracePt t="47921" x="6626225" y="3822700"/>
          <p14:tracePt t="47937" x="6643688" y="3830638"/>
          <p14:tracePt t="47954" x="6661150" y="3848100"/>
          <p14:tracePt t="47971" x="6680200" y="3875088"/>
          <p14:tracePt t="47988" x="6715125" y="3929063"/>
          <p14:tracePt t="48004" x="6742113" y="3956050"/>
          <p14:tracePt t="48021" x="6759575" y="3973513"/>
          <p14:tracePt t="48037" x="6769100" y="3983038"/>
          <p14:tracePt t="48054" x="6796088" y="4000500"/>
          <p14:tracePt t="48087" x="6804025" y="4000500"/>
          <p14:tracePt t="48397" x="6804025" y="4027488"/>
          <p14:tracePt t="48407" x="6796088" y="4027488"/>
          <p14:tracePt t="48413" x="6786563" y="4037013"/>
          <p14:tracePt t="48421" x="6786563" y="4044950"/>
          <p14:tracePt t="48437" x="6769100" y="4062413"/>
          <p14:tracePt t="48455" x="6751638" y="4089400"/>
          <p14:tracePt t="48470" x="6742113" y="4116388"/>
          <p14:tracePt t="48503" x="6715125" y="4170363"/>
          <p14:tracePt t="48537" x="6705600" y="4232275"/>
          <p14:tracePt t="48553" x="6705600" y="4268788"/>
          <p14:tracePt t="48570" x="6705600" y="4313238"/>
          <p14:tracePt t="48587" x="6688138" y="4348163"/>
          <p14:tracePt t="48604" x="6688138" y="4402138"/>
          <p14:tracePt t="48620" x="6670675" y="4419600"/>
          <p14:tracePt t="48637" x="6670675" y="4456113"/>
          <p14:tracePt t="48653" x="6670675" y="4473575"/>
          <p14:tracePt t="48670" x="6670675" y="4510088"/>
          <p14:tracePt t="48687" x="6670675" y="4545013"/>
          <p14:tracePt t="48703" x="6670675" y="4562475"/>
          <p14:tracePt t="48720" x="6670675" y="4608513"/>
          <p14:tracePt t="48737" x="6670675" y="4652963"/>
          <p14:tracePt t="48753" x="6670675" y="4697413"/>
          <p14:tracePt t="48770" x="6670675" y="4714875"/>
          <p14:tracePt t="48787" x="6670675" y="4751388"/>
          <p14:tracePt t="48804" x="6670675" y="4786313"/>
          <p14:tracePt t="48820" x="6670675" y="4822825"/>
          <p14:tracePt t="48837" x="6670675" y="4830763"/>
          <p14:tracePt t="48853" x="6670675" y="4848225"/>
          <p14:tracePt t="48870" x="6670675" y="4875213"/>
          <p14:tracePt t="48887" x="6670675" y="4884738"/>
          <p14:tracePt t="48903" x="6670675" y="4894263"/>
          <p14:tracePt t="48920" x="6670675" y="4902200"/>
          <p14:tracePt t="48965" x="6670675" y="4919663"/>
          <p14:tracePt t="49204" x="6653213" y="4946650"/>
          <p14:tracePt t="49213" x="6616700" y="4946650"/>
          <p14:tracePt t="49222" x="6599238" y="4946650"/>
          <p14:tracePt t="49236" x="6545263" y="4965700"/>
          <p14:tracePt t="49253" x="6500813" y="4973638"/>
          <p14:tracePt t="49270" x="6446838" y="4973638"/>
          <p14:tracePt t="49286" x="6411913" y="4983163"/>
          <p14:tracePt t="49319" x="6276975" y="5018088"/>
          <p14:tracePt t="49353" x="6197600" y="5054600"/>
          <p14:tracePt t="49369" x="6153150" y="5081588"/>
          <p14:tracePt t="49386" x="6126163" y="5089525"/>
          <p14:tracePt t="49403" x="6108700" y="5099050"/>
          <p14:tracePt t="49420" x="6072188" y="5126038"/>
          <p14:tracePt t="49436" x="6045200" y="5143500"/>
          <p14:tracePt t="49454" x="6010275" y="5153025"/>
          <p14:tracePt t="49469" x="5973763" y="5170488"/>
          <p14:tracePt t="49486" x="5911850" y="5187950"/>
          <p14:tracePt t="49503" x="5840413" y="5232400"/>
          <p14:tracePt t="49519" x="5776913" y="5259388"/>
          <p14:tracePt t="49536" x="5697538" y="5268913"/>
          <p14:tracePt t="49553" x="5643563" y="5286375"/>
          <p14:tracePt t="49569" x="5599113" y="5303838"/>
          <p14:tracePt t="49586" x="5545138" y="5322888"/>
          <p14:tracePt t="49602" x="5510213" y="5340350"/>
          <p14:tracePt t="49620" x="5465763" y="5367338"/>
          <p14:tracePt t="49636" x="5438775" y="5384800"/>
          <p14:tracePt t="49653" x="5402263" y="5402263"/>
          <p14:tracePt t="49669" x="5375275" y="5411788"/>
          <p14:tracePt t="49686" x="5357813" y="5419725"/>
          <p14:tracePt t="49702" x="5330825" y="5446713"/>
          <p14:tracePt t="49719" x="5313363" y="5456238"/>
          <p14:tracePt t="49736" x="5303838" y="5465763"/>
          <p14:tracePt t="49752" x="5286375" y="5473700"/>
          <p14:tracePt t="49769" x="5276850" y="5483225"/>
          <p14:tracePt t="49786" x="5268913" y="5483225"/>
          <p14:tracePt t="49802" x="5259388" y="5491163"/>
          <p14:tracePt t="49805" x="5251450" y="5491163"/>
          <p14:tracePt t="49819" x="5241925" y="5491163"/>
          <p14:tracePt t="49837" x="5224463" y="5491163"/>
          <p14:tracePt t="49853" x="5205413" y="5491163"/>
          <p14:tracePt t="49869" x="5180013" y="5491163"/>
          <p14:tracePt t="49886" x="5126038" y="5446713"/>
          <p14:tracePt t="49902" x="5045075" y="5367338"/>
          <p14:tracePt t="49919" x="4965700" y="5276850"/>
          <p14:tracePt t="49936" x="4884738" y="5153025"/>
          <p14:tracePt t="49952" x="4830763" y="5037138"/>
          <p14:tracePt t="49969" x="4795838" y="4946650"/>
          <p14:tracePt t="49985" x="4776788" y="4867275"/>
          <p14:tracePt t="50002" x="4768850" y="4830763"/>
          <p14:tracePt t="50019" x="4759325" y="4768850"/>
          <p14:tracePt t="50036" x="4759325" y="4724400"/>
          <p14:tracePt t="50052" x="4759325" y="4643438"/>
          <p14:tracePt t="50069" x="4759325" y="4598988"/>
          <p14:tracePt t="50085" x="4759325" y="4562475"/>
          <p14:tracePt t="50102" x="4751388" y="4510088"/>
          <p14:tracePt t="50119" x="4751388" y="4491038"/>
          <p14:tracePt t="50135" x="4751388" y="4473575"/>
          <p14:tracePt t="50152" x="4741863" y="4456113"/>
          <p14:tracePt t="50169" x="4741863" y="4438650"/>
          <p14:tracePt t="50202" x="4741863" y="4411663"/>
          <p14:tracePt t="50219" x="4741863" y="4402138"/>
          <p14:tracePt t="50341" x="4741863" y="4411663"/>
          <p14:tracePt t="50349" x="4741863" y="4419600"/>
          <p14:tracePt t="50357" x="4751388" y="4419600"/>
          <p14:tracePt t="50368" x="4768850" y="4438650"/>
          <p14:tracePt t="50385" x="4776788" y="4465638"/>
          <p14:tracePt t="50402" x="4786313" y="4483100"/>
          <p14:tracePt t="50418" x="4813300" y="4527550"/>
          <p14:tracePt t="50435" x="4848225" y="4598988"/>
          <p14:tracePt t="50452" x="4867275" y="4625975"/>
          <p14:tracePt t="50468" x="4867275" y="4633913"/>
          <p14:tracePt t="50485" x="4867275" y="4652963"/>
          <p14:tracePt t="50502" x="4867275" y="4670425"/>
          <p14:tracePt t="50518" x="4867275" y="4679950"/>
          <p14:tracePt t="50535" x="4867275" y="4687888"/>
          <p14:tracePt t="50645" x="4867275" y="4679950"/>
          <p14:tracePt t="50661" x="4867275" y="4670425"/>
          <p14:tracePt t="51141" x="4867275" y="4652963"/>
          <p14:tracePt t="51149" x="4894263" y="4616450"/>
          <p14:tracePt t="51157" x="4911725" y="4608513"/>
          <p14:tracePt t="51168" x="4938713" y="4572000"/>
          <p14:tracePt t="51185" x="5010150" y="4483100"/>
          <p14:tracePt t="51201" x="5089525" y="4367213"/>
          <p14:tracePt t="51218" x="5143500" y="4251325"/>
          <p14:tracePt t="51251" x="5205413" y="3946525"/>
          <p14:tracePt t="51284" x="5259388" y="3608388"/>
          <p14:tracePt t="51301" x="5276850" y="3554413"/>
          <p14:tracePt t="51318" x="5286375" y="3536950"/>
          <p14:tracePt t="51334" x="5295900" y="3527425"/>
          <p14:tracePt t="51367" x="5295900" y="3517900"/>
          <p14:tracePt t="51385" x="5295900" y="3509963"/>
          <p14:tracePt t="51401" x="5303838" y="3509963"/>
          <p14:tracePt t="51417" x="5313363" y="3500438"/>
          <p14:tracePt t="51434" x="5322888" y="3490913"/>
          <p14:tracePt t="51453" x="5340350" y="3490913"/>
          <p14:tracePt t="51468" x="5394325" y="3438525"/>
          <p14:tracePt t="51484" x="5429250" y="3402013"/>
          <p14:tracePt t="51501" x="5456238" y="3384550"/>
          <p14:tracePt t="51580" x="5465763" y="3384550"/>
          <p14:tracePt t="51621" x="5465763" y="3375025"/>
          <p14:tracePt t="51629" x="5473700" y="3375025"/>
          <p14:tracePt t="51637" x="5483225" y="3367088"/>
          <p14:tracePt t="51650" x="5491163" y="3357563"/>
          <p14:tracePt t="51667" x="5500688" y="3348038"/>
          <p14:tracePt t="51684" x="5510213" y="3348038"/>
          <p14:tracePt t="51749" x="5527675" y="3348038"/>
          <p14:tracePt t="51773" x="5554663" y="3348038"/>
          <p14:tracePt t="51789" x="5572125" y="3367088"/>
          <p14:tracePt t="51805" x="5581650" y="3375025"/>
          <p14:tracePt t="52037" x="5589588" y="3384550"/>
          <p14:tracePt t="52045" x="5616575" y="3384550"/>
          <p14:tracePt t="52053" x="5643563" y="3384550"/>
          <p14:tracePt t="52069" x="5705475" y="3384550"/>
          <p14:tracePt t="52085" x="5768975" y="3394075"/>
          <p14:tracePt t="52102" x="5803900" y="3411538"/>
          <p14:tracePt t="52117" x="5840413" y="3419475"/>
          <p14:tracePt t="52150" x="5919788" y="3446463"/>
          <p14:tracePt t="52183" x="5983288" y="3465513"/>
          <p14:tracePt t="52200" x="5991225" y="3465513"/>
          <p14:tracePt t="52217" x="6010275" y="3465513"/>
          <p14:tracePt t="52233" x="6027738" y="3465513"/>
          <p14:tracePt t="52266" x="6037263" y="3465513"/>
          <p14:tracePt t="52285" x="6054725" y="3482975"/>
          <p14:tracePt t="52301" x="6062663" y="3482975"/>
          <p14:tracePt t="52316" x="6089650" y="3500438"/>
          <p14:tracePt t="52333" x="6143625" y="3536950"/>
          <p14:tracePt t="52350" x="6224588" y="3589338"/>
          <p14:tracePt t="52366" x="6269038" y="3608388"/>
          <p14:tracePt t="52383" x="6303963" y="3625850"/>
          <p14:tracePt t="52400" x="6313488" y="3633788"/>
          <p14:tracePt t="52437" x="6323013" y="3633788"/>
          <p14:tracePt t="52450" x="6330950" y="3633788"/>
          <p14:tracePt t="52466" x="6357938" y="3633788"/>
          <p14:tracePt t="52484" x="6394450" y="3633788"/>
          <p14:tracePt t="52500" x="6411913" y="3625850"/>
          <p14:tracePt t="52516" x="6429375" y="3625850"/>
          <p14:tracePt t="52534" x="6438900" y="3625850"/>
          <p14:tracePt t="52550" x="6456363" y="3616325"/>
          <p14:tracePt t="52780" x="6456363" y="3643313"/>
          <p14:tracePt t="52790" x="6456363" y="3687763"/>
          <p14:tracePt t="52800" x="6473825" y="3732213"/>
          <p14:tracePt t="52816" x="6527800" y="3894138"/>
          <p14:tracePt t="52833" x="6626225" y="4044950"/>
          <p14:tracePt t="52850" x="6715125" y="4179888"/>
          <p14:tracePt t="52883" x="6751638" y="4224338"/>
          <p14:tracePt t="52916" x="6751638" y="4232275"/>
          <p14:tracePt t="52948" x="6759575" y="4241800"/>
          <p14:tracePt t="52981" x="6759575" y="4251325"/>
          <p14:tracePt t="52989" x="6759575" y="4259263"/>
          <p14:tracePt t="52999" x="6759575" y="4268788"/>
          <p14:tracePt t="53016" x="6759575" y="4286250"/>
          <p14:tracePt t="53033" x="6759575" y="4303713"/>
          <p14:tracePt t="53049" x="6759575" y="4313238"/>
          <p14:tracePt t="53066" x="6759575" y="4340225"/>
          <p14:tracePt t="53082" x="6759575" y="4357688"/>
          <p14:tracePt t="53099" x="6759575" y="4367213"/>
          <p14:tracePt t="53276" x="6759575" y="4375150"/>
          <p14:tracePt t="53509" x="6759575" y="4394200"/>
          <p14:tracePt t="53518" x="6742113" y="4419600"/>
          <p14:tracePt t="53525" x="6697663" y="4465638"/>
          <p14:tracePt t="53533" x="6643688" y="4500563"/>
          <p14:tracePt t="53549" x="6527800" y="4608513"/>
          <p14:tracePt t="53566" x="6402388" y="4714875"/>
          <p14:tracePt t="53582" x="6330950" y="4813300"/>
          <p14:tracePt t="53615" x="6286500" y="4911725"/>
          <p14:tracePt t="53649" x="6251575" y="4973638"/>
          <p14:tracePt t="53665" x="6251575" y="5000625"/>
          <p14:tracePt t="53682" x="6232525" y="5045075"/>
          <p14:tracePt t="53698" x="6224588" y="5072063"/>
          <p14:tracePt t="53716" x="6215063" y="5089525"/>
          <p14:tracePt t="53732" x="6205538" y="5108575"/>
          <p14:tracePt t="53748" x="6197600" y="5108575"/>
          <p14:tracePt t="53782" x="6188075" y="5108575"/>
          <p14:tracePt t="54052" x="6170613" y="5108575"/>
          <p14:tracePt t="55245" x="6161088" y="5108575"/>
          <p14:tracePt t="55285" x="6161088" y="5099050"/>
          <p14:tracePt t="55292" x="6161088" y="5089525"/>
          <p14:tracePt t="55300" x="6161088" y="5081588"/>
          <p14:tracePt t="55314" x="6161088" y="5072063"/>
          <p14:tracePt t="55331" x="6153150" y="5054600"/>
          <p14:tracePt t="55364" x="6126163" y="4929188"/>
          <p14:tracePt t="55397" x="5973763" y="4751388"/>
          <p14:tracePt t="55414" x="5875338" y="4660900"/>
          <p14:tracePt t="55430" x="5786438" y="4608513"/>
          <p14:tracePt t="55447" x="5741988" y="4554538"/>
          <p14:tracePt t="55463" x="5715000" y="4500563"/>
          <p14:tracePt t="55480" x="5697538" y="4456113"/>
          <p14:tracePt t="55497" x="5670550" y="4419600"/>
          <p14:tracePt t="55514" x="5653088" y="4394200"/>
          <p14:tracePt t="55530" x="5653088" y="4375150"/>
          <p14:tracePt t="55547" x="5643563" y="4375150"/>
          <p14:tracePt t="55563" x="5643563" y="4367213"/>
          <p14:tracePt t="55612" x="5643563" y="4357688"/>
          <p14:tracePt t="55661" x="5643563" y="4340225"/>
          <p14:tracePt t="55677" x="5643563" y="4330700"/>
          <p14:tracePt t="55685" x="5643563" y="4313238"/>
          <p14:tracePt t="55701" x="5661025" y="4295775"/>
          <p14:tracePt t="55713" x="5670550" y="4295775"/>
          <p14:tracePt t="55730" x="5697538" y="4276725"/>
          <p14:tracePt t="55746" x="5705475" y="4276725"/>
          <p14:tracePt t="55763" x="5715000" y="4259263"/>
          <p14:tracePt t="55797" x="5724525" y="4259263"/>
          <p14:tracePt t="56197" x="5732463" y="4259263"/>
          <p14:tracePt t="56212" x="5741988" y="4259263"/>
          <p14:tracePt t="56885" x="5751513" y="4259263"/>
          <p14:tracePt t="57029" x="5751513" y="4268788"/>
          <p14:tracePt t="57036" x="5759450" y="4268788"/>
          <p14:tracePt t="57117" x="5759450" y="4276725"/>
          <p14:tracePt t="58717" x="5768975" y="4276725"/>
          <p14:tracePt t="58757" x="5776913" y="4276725"/>
          <p14:tracePt t="59428" x="5786438" y="4259263"/>
          <p14:tracePt t="59437" x="5795963" y="4251325"/>
          <p14:tracePt t="59446" x="5813425" y="4224338"/>
          <p14:tracePt t="59460" x="5848350" y="4187825"/>
          <p14:tracePt t="59477" x="5884863" y="4143375"/>
          <p14:tracePt t="59493" x="5956300" y="4081463"/>
          <p14:tracePt t="59510" x="6027738" y="4037013"/>
          <p14:tracePt t="59543" x="6180138" y="3938588"/>
          <p14:tracePt t="59576" x="6276975" y="3840163"/>
          <p14:tracePt t="59593" x="6296025" y="3803650"/>
          <p14:tracePt t="59609" x="6303963" y="3786188"/>
          <p14:tracePt t="59626" x="6323013" y="3776663"/>
          <p14:tracePt t="59660" x="6340475" y="3768725"/>
          <p14:tracePt t="59676" x="6357938" y="3759200"/>
          <p14:tracePt t="59693" x="6375400" y="3741738"/>
          <p14:tracePt t="59709" x="6402388" y="3741738"/>
          <p14:tracePt t="59726" x="6419850" y="3724275"/>
          <p14:tracePt t="59743" x="6446838" y="3714750"/>
          <p14:tracePt t="59759" x="6446838" y="3705225"/>
          <p14:tracePt t="59776" x="6465888" y="3697288"/>
          <p14:tracePt t="59981" x="6465888" y="3679825"/>
          <p14:tracePt t="60141" x="6465888" y="3670300"/>
          <p14:tracePt t="60149" x="6465888" y="3660775"/>
          <p14:tracePt t="60159" x="6456363" y="3652838"/>
          <p14:tracePt t="60176" x="6446838" y="3652838"/>
          <p14:tracePt t="60193" x="6438900" y="3643313"/>
          <p14:tracePt t="60581" x="6429375" y="3643313"/>
          <p14:tracePt t="62269" x="6419850" y="3643313"/>
          <p14:tracePt t="62285" x="6419850" y="3660775"/>
          <p14:tracePt t="62293" x="6411913" y="3679825"/>
          <p14:tracePt t="62309" x="6394450" y="3697288"/>
          <p14:tracePt t="62325" x="6375400" y="3724275"/>
          <p14:tracePt t="62341" x="6367463" y="3741738"/>
          <p14:tracePt t="62397" x="6367463" y="3751263"/>
          <p14:tracePt t="62469" x="6357938" y="3751263"/>
          <p14:tracePt t="62477" x="6340475" y="3751263"/>
          <p14:tracePt t="62490" x="6303963" y="3751263"/>
          <p14:tracePt t="62507" x="6259513" y="3751263"/>
          <p14:tracePt t="62524" x="6242050" y="3751263"/>
          <p14:tracePt t="62540" x="6232525" y="3751263"/>
          <p14:tracePt t="62797" x="6242050" y="3751263"/>
          <p14:tracePt t="62805" x="6259513" y="3751263"/>
          <p14:tracePt t="62813" x="6276975" y="3751263"/>
          <p14:tracePt t="62836" x="6296025" y="3751263"/>
          <p14:tracePt t="62845" x="6313488" y="3759200"/>
          <p14:tracePt t="62856" x="6323013" y="3768725"/>
          <p14:tracePt t="62873" x="6340475" y="3776663"/>
          <p14:tracePt t="62890" x="6340475" y="3786188"/>
          <p14:tracePt t="62906" x="6357938" y="3795713"/>
          <p14:tracePt t="63053" x="6367463" y="3795713"/>
          <p14:tracePt t="63061" x="6375400" y="3795713"/>
          <p14:tracePt t="63073" x="6384925" y="3786188"/>
          <p14:tracePt t="63089" x="6402388" y="3768725"/>
          <p14:tracePt t="63106" x="6411913" y="3759200"/>
          <p14:tracePt t="63123" x="6419850" y="3751263"/>
          <p14:tracePt t="63139" x="6429375" y="3751263"/>
          <p14:tracePt t="63156" x="6429375" y="3741738"/>
          <p14:tracePt t="63212" x="6438900" y="3741738"/>
          <p14:tracePt t="63341" x="6438900" y="3732213"/>
          <p14:tracePt t="63484" x="6446838" y="3732213"/>
          <p14:tracePt t="63501" x="6446838" y="3741738"/>
          <p14:tracePt t="63525" x="6446838" y="3751263"/>
          <p14:tracePt t="63533" x="6446838" y="3759200"/>
          <p14:tracePt t="64989" x="6429375" y="3759200"/>
          <p14:tracePt t="64997" x="6402388" y="3768725"/>
          <p14:tracePt t="65005" x="6384925" y="3768725"/>
          <p14:tracePt t="65021" x="6348413" y="3768725"/>
          <p14:tracePt t="65038" x="6330950" y="3768725"/>
          <p14:tracePt t="65054" x="6313488" y="3768725"/>
          <p14:tracePt t="65071" x="6296025" y="3768725"/>
          <p14:tracePt t="65137" x="6276975" y="3759200"/>
          <p14:tracePt t="65171" x="6276975" y="3741738"/>
          <p14:tracePt t="65187" x="6269038" y="3732213"/>
          <p14:tracePt t="65325" x="6259513" y="3732213"/>
          <p14:tracePt t="65341" x="6259513" y="3741738"/>
          <p14:tracePt t="65364" x="6269038" y="3759200"/>
          <p14:tracePt t="65380" x="6276975" y="3759200"/>
          <p14:tracePt t="65389" x="6276975" y="3768725"/>
          <p14:tracePt t="65397" x="6276975" y="3776663"/>
          <p14:tracePt t="65413" x="6286500" y="3776663"/>
          <p14:tracePt t="65429" x="6303963" y="3776663"/>
          <p14:tracePt t="65437" x="6323013" y="3776663"/>
          <p14:tracePt t="65454" x="6340475" y="3776663"/>
          <p14:tracePt t="65470" x="6348413" y="3776663"/>
          <p14:tracePt t="65487" x="6384925" y="3776663"/>
          <p14:tracePt t="65504" x="6429375" y="3776663"/>
          <p14:tracePt t="65520" x="6456363" y="3776663"/>
          <p14:tracePt t="65537" x="6473825" y="3776663"/>
          <p14:tracePt t="65572" x="6483350" y="3776663"/>
          <p14:tracePt t="65589" x="6491288" y="3776663"/>
          <p14:tracePt t="65605" x="6491288" y="3768725"/>
          <p14:tracePt t="65621" x="6500813" y="3759200"/>
          <p14:tracePt t="65677" x="6500813" y="3751263"/>
          <p14:tracePt t="65693" x="6510338" y="3751263"/>
          <p14:tracePt t="65909" x="6500813" y="3751263"/>
          <p14:tracePt t="65916" x="6483350" y="3751263"/>
          <p14:tracePt t="65925" x="6465888" y="3751263"/>
          <p14:tracePt t="65937" x="6446838" y="3751263"/>
          <p14:tracePt t="65954" x="6402388" y="3776663"/>
          <p14:tracePt t="65970" x="6375400" y="3786188"/>
          <p14:tracePt t="66003" x="6340475" y="3786188"/>
          <p14:tracePt t="66037" x="6330950" y="3795713"/>
          <p14:tracePt t="66077" x="6323013" y="3795713"/>
          <p14:tracePt t="66181" x="6323013" y="3786188"/>
          <p14:tracePt t="66189" x="6313488" y="3776663"/>
          <p14:tracePt t="66197" x="6296025" y="3768725"/>
          <p14:tracePt t="66205" x="6269038" y="3751263"/>
          <p14:tracePt t="66220" x="6224588" y="3732213"/>
          <p14:tracePt t="66237" x="6170613" y="3714750"/>
          <p14:tracePt t="66253" x="6126163" y="3705225"/>
          <p14:tracePt t="66270" x="6072188" y="3687763"/>
          <p14:tracePt t="66286" x="6045200" y="3670300"/>
          <p14:tracePt t="66303" x="6018213" y="3652838"/>
          <p14:tracePt t="66320" x="5991225" y="3633788"/>
          <p14:tracePt t="66336" x="5965825" y="3608388"/>
          <p14:tracePt t="66353" x="5938838" y="3581400"/>
          <p14:tracePt t="66370" x="5919788" y="3562350"/>
          <p14:tracePt t="66386" x="5919788" y="3554413"/>
          <p14:tracePt t="66403" x="5902325" y="3536950"/>
          <p14:tracePt t="66420" x="5894388" y="3517900"/>
          <p14:tracePt t="66453" x="5884863" y="3500438"/>
          <p14:tracePt t="66469" x="5875338" y="3482975"/>
          <p14:tracePt t="66486" x="5857875" y="3473450"/>
          <p14:tracePt t="66503" x="5830888" y="3473450"/>
          <p14:tracePt t="66519" x="5803900" y="3465513"/>
          <p14:tracePt t="66536" x="5768975" y="3455988"/>
          <p14:tracePt t="66553" x="5724525" y="3446463"/>
          <p14:tracePt t="66569" x="5715000" y="3446463"/>
          <p14:tracePt t="66629" x="5705475" y="3438525"/>
          <p14:tracePt t="66645" x="5705475" y="3429000"/>
          <p14:tracePt t="66813" x="5705475" y="3419475"/>
          <p14:tracePt t="66949" x="5705475" y="3429000"/>
          <p14:tracePt t="66957" x="5705475" y="3446463"/>
          <p14:tracePt t="66969" x="5705475" y="3473450"/>
          <p14:tracePt t="66986" x="5705475" y="3509963"/>
          <p14:tracePt t="67003" x="5705475" y="3527425"/>
          <p14:tracePt t="67165" x="5705475" y="3536950"/>
          <p14:tracePt t="67325" x="5697538" y="3536950"/>
          <p14:tracePt t="67333" x="5670550" y="3536950"/>
          <p14:tracePt t="67341" x="5626100" y="3527425"/>
          <p14:tracePt t="67352" x="5608638" y="3517900"/>
          <p14:tracePt t="67368" x="5572125" y="3509963"/>
          <p14:tracePt t="67628" x="5572125" y="3544888"/>
          <p14:tracePt t="67637" x="5572125" y="3581400"/>
          <p14:tracePt t="67644" x="5572125" y="3643313"/>
          <p14:tracePt t="67653" x="5572125" y="3687763"/>
          <p14:tracePt t="67668" x="5572125" y="3822700"/>
          <p14:tracePt t="67685" x="5562600" y="3956050"/>
          <p14:tracePt t="67701" x="5419725" y="4125913"/>
          <p14:tracePt t="67718" x="5295900" y="4251325"/>
          <p14:tracePt t="67735" x="5180013" y="4367213"/>
          <p14:tracePt t="67752" x="5099050" y="4438650"/>
          <p14:tracePt t="67768" x="5054600" y="4473575"/>
          <p14:tracePt t="67785" x="5027613" y="4491038"/>
          <p14:tracePt t="67801" x="5018088" y="4500563"/>
          <p14:tracePt t="67836" x="5000625" y="4500563"/>
          <p14:tracePt t="67853" x="4991100" y="4500563"/>
          <p14:tracePt t="67869" x="4983163" y="4500563"/>
          <p14:tracePt t="67909" x="4983163" y="4491038"/>
          <p14:tracePt t="67933" x="4983163" y="4473575"/>
          <p14:tracePt t="67941" x="4991100" y="4465638"/>
          <p14:tracePt t="67951" x="5010150" y="4456113"/>
          <p14:tracePt t="67968" x="5054600" y="4429125"/>
          <p14:tracePt t="67984" x="5153025" y="4375150"/>
          <p14:tracePt t="68001" x="5259388" y="4330700"/>
          <p14:tracePt t="68018" x="5357813" y="4295775"/>
          <p14:tracePt t="68034" x="5411788" y="4268788"/>
          <p14:tracePt t="68052" x="5429250" y="4251325"/>
          <p14:tracePt t="68149" x="5411788" y="4268788"/>
          <p14:tracePt t="68157" x="5375275" y="4276725"/>
          <p14:tracePt t="68168" x="5348288" y="4286250"/>
          <p14:tracePt t="68184" x="5241925" y="4340225"/>
          <p14:tracePt t="68201" x="5143500" y="4394200"/>
          <p14:tracePt t="68218" x="5045075" y="4446588"/>
          <p14:tracePt t="68234" x="4965700" y="4491038"/>
          <p14:tracePt t="68252" x="4911725" y="4510088"/>
          <p14:tracePt t="68268" x="4884738" y="4537075"/>
          <p14:tracePt t="68357" x="4875213" y="4537075"/>
          <p14:tracePt t="68365" x="4867275" y="4527550"/>
          <p14:tracePt t="68381" x="4857750" y="4518025"/>
          <p14:tracePt t="68397" x="4848225" y="4510088"/>
          <p14:tracePt t="68405" x="4840288" y="4500563"/>
          <p14:tracePt t="68417" x="4822825" y="4500563"/>
          <p14:tracePt t="68434" x="4786313" y="4500563"/>
          <p14:tracePt t="68451" x="4768850" y="4500563"/>
          <p14:tracePt t="68525" x="4759325" y="4500563"/>
          <p14:tracePt t="68541" x="4759325" y="4491038"/>
          <p14:tracePt t="68605" x="4759325" y="4483100"/>
          <p14:tracePt t="68621" x="4768850" y="4483100"/>
          <p14:tracePt t="68637" x="4776788" y="4483100"/>
          <p14:tracePt t="68661" x="4786313" y="4483100"/>
          <p14:tracePt t="68685" x="4803775" y="4483100"/>
          <p14:tracePt t="68693" x="4813300" y="4483100"/>
          <p14:tracePt t="68700" x="4822825" y="4483100"/>
          <p14:tracePt t="68717" x="4857750" y="4483100"/>
          <p14:tracePt t="68734" x="4884738" y="4483100"/>
          <p14:tracePt t="68750" x="4911725" y="4473575"/>
          <p14:tracePt t="68767" x="4929188" y="4473575"/>
          <p14:tracePt t="68784" x="4938713" y="4465638"/>
          <p14:tracePt t="68817" x="4956175" y="4456113"/>
          <p14:tracePt t="69021" x="4956175" y="4465638"/>
          <p14:tracePt t="69029" x="4965700" y="4473575"/>
          <p14:tracePt t="69037" x="4965700" y="4491038"/>
          <p14:tracePt t="69050" x="4973638" y="4510088"/>
          <p14:tracePt t="69067" x="4973638" y="4518025"/>
          <p14:tracePt t="69181" x="4973638" y="4527550"/>
          <p14:tracePt t="69189" x="4973638" y="4554538"/>
          <p14:tracePt t="69217" x="4562475" y="4803775"/>
          <p14:tracePt t="69250" x="2965450" y="5419725"/>
          <p14:tracePt t="69268" x="1901825" y="5715000"/>
          <p14:tracePt t="69284" x="1393825" y="5956300"/>
          <p14:tracePt t="69300" x="866775" y="6161088"/>
          <p14:tracePt t="69317" x="295275" y="6384925"/>
          <p14:tracePt t="69333" x="0" y="6473825"/>
          <p14:tracePt t="69573" x="9525" y="6348413"/>
          <p14:tracePt t="69581" x="9525" y="6357938"/>
          <p14:tracePt t="69589" x="26988" y="6357938"/>
          <p14:tracePt t="69599" x="61913" y="6340475"/>
          <p14:tracePt t="69617" x="142875" y="6286500"/>
          <p14:tracePt t="69633" x="187325" y="6269038"/>
          <p14:tracePt t="69725" x="204788" y="6269038"/>
          <p14:tracePt t="69732" x="223838" y="6269038"/>
          <p14:tracePt t="69741" x="268288" y="6313488"/>
          <p14:tracePt t="69749" x="322263" y="6367463"/>
          <p14:tracePt t="69766" x="438150" y="6419850"/>
          <p14:tracePt t="69783" x="527050" y="6446838"/>
          <p14:tracePt t="69799" x="581025" y="6465888"/>
          <p14:tracePt t="69817" x="588963" y="6465888"/>
          <p14:tracePt t="69909" x="588963" y="6473825"/>
          <p14:tracePt t="69917" x="588963" y="6483350"/>
          <p14:tracePt t="69925" x="571500" y="65103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9012" t="59911" r="28053" b="25186"/>
          <a:stretch/>
        </p:blipFill>
        <p:spPr>
          <a:xfrm>
            <a:off x="323528" y="404664"/>
            <a:ext cx="8496944" cy="1658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062818"/>
            <a:ext cx="4651535" cy="4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21687"/>
      </p:ext>
    </p:extLst>
  </p:cSld>
  <p:clrMapOvr>
    <a:masterClrMapping/>
  </p:clrMapOvr>
  <p:transition advTm="66219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516" x="517525" y="6419850"/>
          <p14:tracePt t="4523" x="517525" y="6323013"/>
          <p14:tracePt t="4532" x="517525" y="6242050"/>
          <p14:tracePt t="4547" x="473075" y="6018213"/>
          <p14:tracePt t="4564" x="393700" y="5581650"/>
          <p14:tracePt t="4596" x="374650" y="5133975"/>
          <p14:tracePt t="4843" x="366713" y="5143500"/>
          <p14:tracePt t="4851" x="330200" y="5170488"/>
          <p14:tracePt t="4863" x="322263" y="5170488"/>
          <p14:tracePt t="4879" x="285750" y="5170488"/>
          <p14:tracePt t="4896" x="223838" y="5126038"/>
          <p14:tracePt t="4913" x="152400" y="5000625"/>
          <p14:tracePt t="4930" x="26988" y="4732338"/>
          <p14:tracePt t="5067" x="0" y="3295650"/>
          <p14:tracePt t="5075" x="44450" y="3232150"/>
          <p14:tracePt t="5083" x="71438" y="3152775"/>
          <p14:tracePt t="5096" x="98425" y="3062288"/>
          <p14:tracePt t="5112" x="187325" y="2894013"/>
          <p14:tracePt t="5130" x="322263" y="2652713"/>
          <p14:tracePt t="5146" x="419100" y="2473325"/>
          <p14:tracePt t="5162" x="527050" y="2286000"/>
          <p14:tracePt t="5179" x="588963" y="2187575"/>
          <p14:tracePt t="5370" x="598488" y="2187575"/>
          <p14:tracePt t="5403" x="598488" y="2170113"/>
          <p14:tracePt t="5411" x="598488" y="2133600"/>
          <p14:tracePt t="5419" x="608013" y="2071688"/>
          <p14:tracePt t="5429" x="642938" y="1982788"/>
          <p14:tracePt t="5446" x="687388" y="1795463"/>
          <p14:tracePt t="5463" x="714375" y="1633538"/>
          <p14:tracePt t="5466" x="741363" y="1571625"/>
          <p14:tracePt t="5496" x="785813" y="1401763"/>
          <p14:tracePt t="5529" x="857250" y="1285875"/>
          <p14:tracePt t="5546" x="893763" y="1250950"/>
          <p14:tracePt t="5562" x="911225" y="1231900"/>
          <p14:tracePt t="5738" x="911225" y="1241425"/>
          <p14:tracePt t="5755" x="911225" y="1250950"/>
          <p14:tracePt t="5763" x="911225" y="1276350"/>
          <p14:tracePt t="5770" x="901700" y="1312863"/>
          <p14:tracePt t="5779" x="893763" y="1339850"/>
          <p14:tracePt t="5795" x="839788" y="1411288"/>
          <p14:tracePt t="5812" x="822325" y="1446213"/>
          <p14:tracePt t="5828" x="803275" y="1473200"/>
          <p14:tracePt t="5845" x="803275" y="1482725"/>
          <p14:tracePt t="6091" x="803275" y="1490663"/>
          <p14:tracePt t="6139" x="803275" y="1500188"/>
          <p14:tracePt t="6148" x="795338" y="1517650"/>
          <p14:tracePt t="6171" x="795338" y="1527175"/>
          <p14:tracePt t="6178" x="795338" y="1536700"/>
          <p14:tracePt t="6210" x="795338" y="1544638"/>
          <p14:tracePt t="6218" x="803275" y="1554163"/>
          <p14:tracePt t="6245" x="919163" y="1608138"/>
          <p14:tracePt t="6278" x="1054100" y="1625600"/>
          <p14:tracePt t="6295" x="1133475" y="1633538"/>
          <p14:tracePt t="6311" x="1231900" y="1652588"/>
          <p14:tracePt t="6328" x="1312863" y="1660525"/>
          <p14:tracePt t="6345" x="1428750" y="1679575"/>
          <p14:tracePt t="6362" x="1465263" y="1679575"/>
          <p14:tracePt t="6378" x="1482725" y="1679575"/>
          <p14:tracePt t="6395" x="1490663" y="1679575"/>
          <p14:tracePt t="6411" x="1500188" y="1679575"/>
          <p14:tracePt t="6428" x="1509713" y="1679575"/>
          <p14:tracePt t="6445" x="1527175" y="1670050"/>
          <p14:tracePt t="6461" x="1571625" y="1660525"/>
          <p14:tracePt t="6478" x="1598613" y="1652588"/>
          <p14:tracePt t="6495" x="1633538" y="1643063"/>
          <p14:tracePt t="6511" x="1670050" y="1633538"/>
          <p14:tracePt t="6528" x="1687513" y="1625600"/>
          <p14:tracePt t="6544" x="1724025" y="1616075"/>
          <p14:tracePt t="6561" x="1751013" y="1608138"/>
          <p14:tracePt t="6578" x="1768475" y="1608138"/>
          <p14:tracePt t="6594" x="1795463" y="1608138"/>
          <p14:tracePt t="6611" x="1822450" y="1608138"/>
          <p14:tracePt t="6628" x="1839913" y="1608138"/>
          <p14:tracePt t="6644" x="1847850" y="1608138"/>
          <p14:tracePt t="6677" x="1857375" y="1608138"/>
          <p14:tracePt t="6694" x="1866900" y="1608138"/>
          <p14:tracePt t="6711" x="1874838" y="1608138"/>
          <p14:tracePt t="6728" x="1884363" y="1608138"/>
          <p14:tracePt t="6744" x="1901825" y="1608138"/>
          <p14:tracePt t="6761" x="1911350" y="1608138"/>
          <p14:tracePt t="6778" x="1946275" y="1608138"/>
          <p14:tracePt t="6794" x="1973263" y="1608138"/>
          <p14:tracePt t="6827" x="1982788" y="1608138"/>
          <p14:tracePt t="8034" x="2081213" y="1608138"/>
          <p14:tracePt t="8042" x="2259013" y="1608138"/>
          <p14:tracePt t="8050" x="2438400" y="1608138"/>
          <p14:tracePt t="8060" x="2652713" y="1608138"/>
          <p14:tracePt t="8077" x="3071813" y="1608138"/>
          <p14:tracePt t="8094" x="3384550" y="1608138"/>
          <p14:tracePt t="8110" x="3581400" y="1608138"/>
          <p14:tracePt t="8143" x="3633788" y="1608138"/>
          <p14:tracePt t="8426" x="3633788" y="1598613"/>
          <p14:tracePt t="8434" x="3633788" y="1571625"/>
          <p14:tracePt t="8682" x="3643313" y="1571625"/>
          <p14:tracePt t="8690" x="3660775" y="1589088"/>
          <p14:tracePt t="8698" x="3660775" y="1598613"/>
          <p14:tracePt t="8709" x="3670300" y="1608138"/>
          <p14:tracePt t="8730" x="3679825" y="1608138"/>
          <p14:tracePt t="8818" x="3697288" y="1608138"/>
          <p14:tracePt t="8826" x="3714750" y="1608138"/>
          <p14:tracePt t="8842" x="3759200" y="1589088"/>
          <p14:tracePt t="8876" x="3795713" y="1562100"/>
          <p14:tracePt t="8892" x="3830638" y="1554163"/>
          <p14:tracePt t="8909" x="3867150" y="1536700"/>
          <p14:tracePt t="8925" x="3894138" y="1536700"/>
          <p14:tracePt t="8942" x="3946525" y="1509713"/>
          <p14:tracePt t="8959" x="4010025" y="1509713"/>
          <p14:tracePt t="8975" x="4089400" y="1509713"/>
          <p14:tracePt t="8992" x="4224338" y="1509713"/>
          <p14:tracePt t="9009" x="4384675" y="1509713"/>
          <p14:tracePt t="9010" x="4456113" y="1509713"/>
          <p14:tracePt t="9026" x="4598988" y="1509713"/>
          <p14:tracePt t="9042" x="4732338" y="1509713"/>
          <p14:tracePt t="9059" x="4786313" y="1509713"/>
          <p14:tracePt t="9075" x="4795838" y="1509713"/>
          <p14:tracePt t="9092" x="4803775" y="1509713"/>
          <p14:tracePt t="9109" x="4813300" y="1509713"/>
          <p14:tracePt t="9142" x="4813300" y="1517650"/>
          <p14:tracePt t="9159" x="4830763" y="1536700"/>
          <p14:tracePt t="9175" x="4840288" y="1544638"/>
          <p14:tracePt t="9192" x="4848225" y="1554163"/>
          <p14:tracePt t="9466" x="4848225" y="1562100"/>
          <p14:tracePt t="9674" x="4840288" y="1562100"/>
          <p14:tracePt t="9682" x="4813300" y="1562100"/>
          <p14:tracePt t="9692" x="4795838" y="1562100"/>
          <p14:tracePt t="9708" x="4776788" y="1562100"/>
          <p14:tracePt t="9725" x="4768850" y="1562100"/>
          <p14:tracePt t="9922" x="4776788" y="1562100"/>
          <p14:tracePt t="9930" x="4786313" y="1562100"/>
          <p14:tracePt t="9941" x="4803775" y="1562100"/>
          <p14:tracePt t="9958" x="4857750" y="1562100"/>
          <p14:tracePt t="9975" x="4902200" y="1571625"/>
          <p14:tracePt t="9991" x="4946650" y="1571625"/>
          <p14:tracePt t="10024" x="5072063" y="1589088"/>
          <p14:tracePt t="10026" x="5108575" y="1589088"/>
          <p14:tracePt t="10058" x="5241925" y="1589088"/>
          <p14:tracePt t="10075" x="5303838" y="1589088"/>
          <p14:tracePt t="10091" x="5357813" y="1589088"/>
          <p14:tracePt t="10108" x="5384800" y="1589088"/>
          <p14:tracePt t="10124" x="5411788" y="1589088"/>
          <p14:tracePt t="10141" x="5438775" y="1589088"/>
          <p14:tracePt t="10158" x="5446713" y="1589088"/>
          <p14:tracePt t="10174" x="5465763" y="1589088"/>
          <p14:tracePt t="24187" x="5473700" y="1616075"/>
          <p14:tracePt t="24195" x="5438775" y="1679575"/>
          <p14:tracePt t="24203" x="5348288" y="1776413"/>
          <p14:tracePt t="24211" x="5286375" y="1847850"/>
          <p14:tracePt t="24228" x="5160963" y="2009775"/>
          <p14:tracePt t="24245" x="5037138" y="2143125"/>
          <p14:tracePt t="24261" x="4956175" y="2241550"/>
          <p14:tracePt t="24294" x="4795838" y="2411413"/>
          <p14:tracePt t="24327" x="4714875" y="2465388"/>
          <p14:tracePt t="24344" x="4714875" y="2473325"/>
          <p14:tracePt t="24379" x="4705350" y="2473325"/>
          <p14:tracePt t="24394" x="4687888" y="2473325"/>
          <p14:tracePt t="24410" x="4660900" y="2465388"/>
          <p14:tracePt t="24427" x="4625975" y="2428875"/>
          <p14:tracePt t="24444" x="4554538" y="2374900"/>
          <p14:tracePt t="24461" x="4429125" y="2347913"/>
          <p14:tracePt t="24477" x="4259263" y="2303463"/>
          <p14:tracePt t="24494" x="4098925" y="2286000"/>
          <p14:tracePt t="24510" x="3929063" y="2286000"/>
          <p14:tracePt t="24527" x="3786188" y="2286000"/>
          <p14:tracePt t="24529" x="3679825" y="2286000"/>
          <p14:tracePt t="24544" x="3598863" y="2322513"/>
          <p14:tracePt t="24560" x="3455988" y="2393950"/>
          <p14:tracePt t="24577" x="3286125" y="2500313"/>
          <p14:tracePt t="24594" x="3071813" y="2687638"/>
          <p14:tracePt t="24610" x="2938463" y="2813050"/>
          <p14:tracePt t="24627" x="2803525" y="2990850"/>
          <p14:tracePt t="24644" x="2705100" y="3197225"/>
          <p14:tracePt t="24660" x="2616200" y="3446463"/>
          <p14:tracePt t="24677" x="2571750" y="3732213"/>
          <p14:tracePt t="24694" x="2536825" y="4054475"/>
          <p14:tracePt t="24710" x="2509838" y="4483100"/>
          <p14:tracePt t="24727" x="2438400" y="4965700"/>
          <p14:tracePt t="24743" x="2366963" y="5340350"/>
          <p14:tracePt t="24760" x="2295525" y="5589588"/>
          <p14:tracePt t="24777" x="2259013" y="5813425"/>
          <p14:tracePt t="24794" x="2259013" y="6153150"/>
          <p14:tracePt t="24810" x="2295525" y="6357938"/>
          <p14:tracePt t="24827" x="2419350" y="6599238"/>
          <p14:tracePt t="24843" x="2633663" y="6823075"/>
          <p14:tracePt t="24860" x="2990850" y="6848475"/>
          <p14:tracePt t="24877" x="3589338" y="6848475"/>
          <p14:tracePt t="24893" x="4170363" y="6848475"/>
          <p14:tracePt t="24910" x="4625975" y="6848475"/>
          <p14:tracePt t="24927" x="4911725" y="6848475"/>
          <p14:tracePt t="24943" x="5170488" y="6848475"/>
          <p14:tracePt t="24960" x="5438775" y="6848475"/>
          <p14:tracePt t="24977" x="5786438" y="6848475"/>
          <p14:tracePt t="24994" x="6465888" y="6634163"/>
          <p14:tracePt t="25010" x="6965950" y="6465888"/>
          <p14:tracePt t="25027" x="7161213" y="6330950"/>
          <p14:tracePt t="25043" x="7296150" y="6170613"/>
          <p14:tracePt t="25060" x="7385050" y="5902325"/>
          <p14:tracePt t="25076" x="7394575" y="5554663"/>
          <p14:tracePt t="25093" x="7340600" y="5000625"/>
          <p14:tracePt t="25110" x="7153275" y="4330700"/>
          <p14:tracePt t="25126" x="7018338" y="3795713"/>
          <p14:tracePt t="25143" x="6929438" y="3465513"/>
          <p14:tracePt t="25160" x="6911975" y="3224213"/>
          <p14:tracePt t="25176" x="6911975" y="3017838"/>
          <p14:tracePt t="25193" x="6884988" y="2830513"/>
          <p14:tracePt t="25211" x="6848475" y="2697163"/>
          <p14:tracePt t="25226" x="6796088" y="2571750"/>
          <p14:tracePt t="25243" x="6680200" y="2455863"/>
          <p14:tracePt t="25260" x="6581775" y="2366963"/>
          <p14:tracePt t="25276" x="6446838" y="2286000"/>
          <p14:tracePt t="25293" x="6303963" y="2232025"/>
          <p14:tracePt t="25310" x="6108700" y="2197100"/>
          <p14:tracePt t="25326" x="5929313" y="2170113"/>
          <p14:tracePt t="25343" x="5759450" y="2143125"/>
          <p14:tracePt t="25359" x="5599113" y="2143125"/>
          <p14:tracePt t="25376" x="5429250" y="2143125"/>
          <p14:tracePt t="25393" x="5286375" y="2143125"/>
          <p14:tracePt t="25410" x="5045075" y="2143125"/>
          <p14:tracePt t="25426" x="4875213" y="2143125"/>
          <p14:tracePt t="25443" x="4751388" y="2143125"/>
          <p14:tracePt t="25459" x="4652963" y="2143125"/>
          <p14:tracePt t="25476" x="4589463" y="2143125"/>
          <p14:tracePt t="25493" x="4518025" y="2160588"/>
          <p14:tracePt t="25509" x="4429125" y="2205038"/>
          <p14:tracePt t="25526" x="4330700" y="2268538"/>
          <p14:tracePt t="25543" x="4205288" y="2347913"/>
          <p14:tracePt t="25559" x="4098925" y="2438400"/>
          <p14:tracePt t="25576" x="4017963" y="2509838"/>
          <p14:tracePt t="25593" x="3990975" y="2544763"/>
          <p14:tracePt t="25610" x="3973513" y="2598738"/>
          <p14:tracePt t="25626" x="3965575" y="2660650"/>
          <p14:tracePt t="25643" x="3956050" y="2697163"/>
          <p14:tracePt t="25659" x="3938588" y="2741613"/>
          <p14:tracePt t="25676" x="3938588" y="2751138"/>
          <p14:tracePt t="25692" x="3938588" y="2759075"/>
          <p14:tracePt t="25779" x="3938588" y="2768600"/>
          <p14:tracePt t="25987" x="3938588" y="2776538"/>
          <p14:tracePt t="26275" x="3946525" y="2776538"/>
          <p14:tracePt t="26283" x="3946525" y="2803525"/>
          <p14:tracePt t="26292" x="3956050" y="2847975"/>
          <p14:tracePt t="26309" x="4010025" y="2965450"/>
          <p14:tracePt t="26325" x="4116388" y="3116263"/>
          <p14:tracePt t="26342" x="4241800" y="3241675"/>
          <p14:tracePt t="26359" x="4340225" y="3375025"/>
          <p14:tracePt t="26392" x="4562475" y="3562350"/>
          <p14:tracePt t="26426" x="4679950" y="3589338"/>
          <p14:tracePt t="26442" x="4751388" y="3554413"/>
          <p14:tracePt t="26459" x="4875213" y="3402013"/>
          <p14:tracePt t="26476" x="4983163" y="3251200"/>
          <p14:tracePt t="27187" x="4956175" y="3251200"/>
          <p14:tracePt t="27195" x="4919663" y="3251200"/>
          <p14:tracePt t="27208" x="4902200" y="3251200"/>
          <p14:tracePt t="27225" x="4875213" y="3268663"/>
          <p14:tracePt t="27242" x="4848225" y="3276600"/>
          <p14:tracePt t="27258" x="4848225" y="3286125"/>
          <p14:tracePt t="27379" x="4848225" y="3276600"/>
          <p14:tracePt t="27403" x="4857750" y="3268663"/>
          <p14:tracePt t="27451" x="4867275" y="3259138"/>
          <p14:tracePt t="27667" x="4867275" y="3241675"/>
          <p14:tracePt t="27674" x="4867275" y="3224213"/>
          <p14:tracePt t="27683" x="4867275" y="3179763"/>
          <p14:tracePt t="27707" x="4795838" y="3017838"/>
          <p14:tracePt t="27740" x="4679950" y="2803525"/>
          <p14:tracePt t="27757" x="4616450" y="2687638"/>
          <p14:tracePt t="27774" x="4589463" y="2616200"/>
          <p14:tracePt t="27790" x="4581525" y="2589213"/>
          <p14:tracePt t="27807" x="4572000" y="2554288"/>
          <p14:tracePt t="27824" x="4554538" y="2517775"/>
          <p14:tracePt t="27841" x="4545013" y="2490788"/>
          <p14:tracePt t="27857" x="4545013" y="2473325"/>
          <p14:tracePt t="27874" x="4545013" y="2455863"/>
          <p14:tracePt t="27890" x="4545013" y="2446338"/>
          <p14:tracePt t="27907" x="4545013" y="2428875"/>
          <p14:tracePt t="28107" x="4554538" y="2428875"/>
          <p14:tracePt t="28122" x="4562475" y="2428875"/>
          <p14:tracePt t="28131" x="4589463" y="2428875"/>
          <p14:tracePt t="28140" x="4608513" y="2428875"/>
          <p14:tracePt t="28157" x="4652963" y="2428875"/>
          <p14:tracePt t="28173" x="4687888" y="2428875"/>
          <p14:tracePt t="28190" x="4705350" y="2428875"/>
          <p14:tracePt t="28207" x="4724400" y="2438400"/>
          <p14:tracePt t="28223" x="4732338" y="2446338"/>
          <p14:tracePt t="28240" x="4768850" y="2473325"/>
          <p14:tracePt t="28257" x="4813300" y="2509838"/>
          <p14:tracePt t="28274" x="4919663" y="2544763"/>
          <p14:tracePt t="28290" x="4973638" y="2544763"/>
          <p14:tracePt t="28307" x="5000625" y="2554288"/>
          <p14:tracePt t="28323" x="5010150" y="2554288"/>
          <p14:tracePt t="28357" x="5027613" y="2554288"/>
          <p14:tracePt t="28379" x="5045075" y="2554288"/>
          <p14:tracePt t="28390" x="5062538" y="2554288"/>
          <p14:tracePt t="28406" x="5099050" y="2554288"/>
          <p14:tracePt t="28423" x="5180013" y="2598738"/>
          <p14:tracePt t="28440" x="5313363" y="2660650"/>
          <p14:tracePt t="28457" x="5446713" y="2687638"/>
          <p14:tracePt t="28474" x="5688013" y="2741613"/>
          <p14:tracePt t="28490" x="5848350" y="2759075"/>
          <p14:tracePt t="28506" x="6027738" y="2786063"/>
          <p14:tracePt t="28523" x="6205538" y="2822575"/>
          <p14:tracePt t="28540" x="6340475" y="2830513"/>
          <p14:tracePt t="28556" x="6411913" y="2847975"/>
          <p14:tracePt t="28574" x="6429375" y="2847975"/>
          <p14:tracePt t="28611" x="6438900" y="2847975"/>
          <p14:tracePt t="28627" x="6438900" y="2857500"/>
          <p14:tracePt t="28640" x="6446838" y="2857500"/>
          <p14:tracePt t="28656" x="6456363" y="2867025"/>
          <p14:tracePt t="28674" x="6491288" y="2911475"/>
          <p14:tracePt t="28690" x="6500813" y="2938463"/>
          <p14:tracePt t="28706" x="6510338" y="2973388"/>
          <p14:tracePt t="28723" x="6510338" y="3009900"/>
          <p14:tracePt t="28740" x="6537325" y="3089275"/>
          <p14:tracePt t="28756" x="6562725" y="3160713"/>
          <p14:tracePt t="28773" x="6581775" y="3214688"/>
          <p14:tracePt t="28789" x="6581775" y="3268663"/>
          <p14:tracePt t="28806" x="6599238" y="3303588"/>
          <p14:tracePt t="28823" x="6599238" y="3322638"/>
          <p14:tracePt t="28839" x="6616700" y="3340100"/>
          <p14:tracePt t="28891" x="6616700" y="3348038"/>
          <p14:tracePt t="28907" x="6616700" y="3357563"/>
          <p14:tracePt t="28931" x="6616700" y="3367088"/>
          <p14:tracePt t="28938" x="6616700" y="3375025"/>
          <p14:tracePt t="29234" x="6616700" y="3384550"/>
          <p14:tracePt t="29242" x="6608763" y="3384550"/>
          <p14:tracePt t="29450" x="6599238" y="3384550"/>
          <p14:tracePt t="32562" x="6554788" y="3394075"/>
          <p14:tracePt t="32572" x="6473825" y="3402013"/>
          <p14:tracePt t="32578" x="6402388" y="3419475"/>
          <p14:tracePt t="32587" x="6367463" y="3419475"/>
          <p14:tracePt t="32603" x="6251575" y="3446463"/>
          <p14:tracePt t="32619" x="6126163" y="3446463"/>
          <p14:tracePt t="32636" x="6000750" y="3446463"/>
          <p14:tracePt t="32669" x="5830888" y="3446463"/>
          <p14:tracePt t="32702" x="5705475" y="3446463"/>
          <p14:tracePt t="32719" x="5643563" y="3446463"/>
          <p14:tracePt t="32735" x="5589588" y="3446463"/>
          <p14:tracePt t="32752" x="5527675" y="3446463"/>
          <p14:tracePt t="32769" x="5438775" y="3446463"/>
          <p14:tracePt t="32786" x="5295900" y="3394075"/>
          <p14:tracePt t="32802" x="5224463" y="3357563"/>
          <p14:tracePt t="32819" x="5180013" y="3330575"/>
          <p14:tracePt t="32835" x="5133975" y="3303588"/>
          <p14:tracePt t="32852" x="5099050" y="3276600"/>
          <p14:tracePt t="32869" x="5081588" y="3268663"/>
          <p14:tracePt t="32886" x="5072063" y="3251200"/>
          <p14:tracePt t="32902" x="5062538" y="3232150"/>
          <p14:tracePt t="32919" x="5054600" y="3214688"/>
          <p14:tracePt t="32935" x="5054600" y="3197225"/>
          <p14:tracePt t="32952" x="5054600" y="3187700"/>
          <p14:tracePt t="32969" x="5054600" y="3170238"/>
          <p14:tracePt t="32986" x="5054600" y="3133725"/>
          <p14:tracePt t="33002" x="5045075" y="3116263"/>
          <p14:tracePt t="33019" x="5027613" y="3081338"/>
          <p14:tracePt t="33035" x="5010150" y="3036888"/>
          <p14:tracePt t="33052" x="4991100" y="3009900"/>
          <p14:tracePt t="33069" x="4973638" y="2965450"/>
          <p14:tracePt t="33085" x="4956175" y="2928938"/>
          <p14:tracePt t="33102" x="4938713" y="2901950"/>
          <p14:tracePt t="33118" x="4919663" y="2867025"/>
          <p14:tracePt t="33135" x="4894263" y="2830513"/>
          <p14:tracePt t="33152" x="4875213" y="2795588"/>
          <p14:tracePt t="33168" x="4848225" y="2759075"/>
          <p14:tracePt t="33186" x="4830763" y="2697163"/>
          <p14:tracePt t="33202" x="4795838" y="2643188"/>
          <p14:tracePt t="33219" x="4776788" y="2633663"/>
          <p14:tracePt t="33235" x="4751388" y="2608263"/>
          <p14:tracePt t="33252" x="4724400" y="2589213"/>
          <p14:tracePt t="33268" x="4687888" y="2571750"/>
          <p14:tracePt t="33285" x="4652963" y="2554288"/>
          <p14:tracePt t="33302" x="4608513" y="2536825"/>
          <p14:tracePt t="33318" x="4581525" y="2517775"/>
          <p14:tracePt t="33335" x="4545013" y="2509838"/>
          <p14:tracePt t="33352" x="4527550" y="2500313"/>
          <p14:tracePt t="33368" x="4510088" y="2490788"/>
          <p14:tracePt t="33385" x="4473575" y="2482850"/>
          <p14:tracePt t="33402" x="4446588" y="2482850"/>
          <p14:tracePt t="33418" x="4419600" y="2465388"/>
          <p14:tracePt t="33435" x="4402138" y="2465388"/>
          <p14:tracePt t="33452" x="4375150" y="2465388"/>
          <p14:tracePt t="33468" x="4348163" y="2465388"/>
          <p14:tracePt t="33485" x="4313238" y="2465388"/>
          <p14:tracePt t="33502" x="4276725" y="2465388"/>
          <p14:tracePt t="33518" x="4241800" y="2465388"/>
          <p14:tracePt t="33535" x="4205288" y="2465388"/>
          <p14:tracePt t="33551" x="4160838" y="2465388"/>
          <p14:tracePt t="33554" x="4133850" y="2465388"/>
          <p14:tracePt t="33568" x="4125913" y="2465388"/>
          <p14:tracePt t="33586" x="4044950" y="2465388"/>
          <p14:tracePt t="33602" x="4010025" y="2465388"/>
          <p14:tracePt t="33618" x="3983038" y="2482850"/>
          <p14:tracePt t="33635" x="3938588" y="2482850"/>
          <p14:tracePt t="33651" x="3902075" y="2500313"/>
          <p14:tracePt t="33668" x="3848100" y="2517775"/>
          <p14:tracePt t="33685" x="3830638" y="2527300"/>
          <p14:tracePt t="33701" x="3786188" y="2544763"/>
          <p14:tracePt t="33718" x="3732213" y="2562225"/>
          <p14:tracePt t="33735" x="3687763" y="2589213"/>
          <p14:tracePt t="33751" x="3598863" y="2625725"/>
          <p14:tracePt t="33768" x="3500438" y="2679700"/>
          <p14:tracePt t="33785" x="3429000" y="2724150"/>
          <p14:tracePt t="33802" x="3357563" y="2795588"/>
          <p14:tracePt t="33818" x="3303588" y="2847975"/>
          <p14:tracePt t="33834" x="3276600" y="2874963"/>
          <p14:tracePt t="33851" x="3232150" y="2938463"/>
          <p14:tracePt t="33868" x="3187700" y="3009900"/>
          <p14:tracePt t="33884" x="3125788" y="3089275"/>
          <p14:tracePt t="33901" x="3071813" y="3179763"/>
          <p14:tracePt t="33918" x="2990850" y="3286125"/>
          <p14:tracePt t="33934" x="2894013" y="3411538"/>
          <p14:tracePt t="33951" x="2813050" y="3527425"/>
          <p14:tracePt t="33968" x="2741613" y="3652838"/>
          <p14:tracePt t="33984" x="2679700" y="3776663"/>
          <p14:tracePt t="34001" x="2625725" y="3965575"/>
          <p14:tracePt t="34018" x="2598738" y="4098925"/>
          <p14:tracePt t="34034" x="2581275" y="4232275"/>
          <p14:tracePt t="34051" x="2571750" y="4367213"/>
          <p14:tracePt t="34067" x="2571750" y="4500563"/>
          <p14:tracePt t="34085" x="2571750" y="4625975"/>
          <p14:tracePt t="34101" x="2571750" y="4732338"/>
          <p14:tracePt t="34118" x="2598738" y="4830763"/>
          <p14:tracePt t="34134" x="2652713" y="4938713"/>
          <p14:tracePt t="34151" x="2697163" y="5037138"/>
          <p14:tracePt t="34167" x="2732088" y="5133975"/>
          <p14:tracePt t="34184" x="2751138" y="5197475"/>
          <p14:tracePt t="34201" x="2776538" y="5295900"/>
          <p14:tracePt t="34218" x="2795588" y="5340350"/>
          <p14:tracePt t="34234" x="2813050" y="5394325"/>
          <p14:tracePt t="34251" x="2822575" y="5438775"/>
          <p14:tracePt t="34267" x="2857500" y="5500688"/>
          <p14:tracePt t="34284" x="2884488" y="5545138"/>
          <p14:tracePt t="34301" x="2928938" y="5626100"/>
          <p14:tracePt t="34317" x="2965450" y="5688013"/>
          <p14:tracePt t="34334" x="3000375" y="5741988"/>
          <p14:tracePt t="34351" x="3062288" y="5840413"/>
          <p14:tracePt t="34367" x="3152775" y="5965825"/>
          <p14:tracePt t="34384" x="3232150" y="6072188"/>
          <p14:tracePt t="34401" x="3322638" y="6180138"/>
          <p14:tracePt t="34418" x="3490913" y="6313488"/>
          <p14:tracePt t="34434" x="3608388" y="6375400"/>
          <p14:tracePt t="34451" x="3732213" y="6429375"/>
          <p14:tracePt t="34467" x="3884613" y="6491288"/>
          <p14:tracePt t="34484" x="4017963" y="6545263"/>
          <p14:tracePt t="34501" x="4160838" y="6572250"/>
          <p14:tracePt t="34517" x="4303713" y="6608763"/>
          <p14:tracePt t="34534" x="4465638" y="6670675"/>
          <p14:tracePt t="34551" x="4652963" y="6715125"/>
          <p14:tracePt t="34567" x="4813300" y="6715125"/>
          <p14:tracePt t="34584" x="5027613" y="6715125"/>
          <p14:tracePt t="34600" x="5241925" y="6715125"/>
          <p14:tracePt t="34618" x="5500688" y="6715125"/>
          <p14:tracePt t="34634" x="5589588" y="6697663"/>
          <p14:tracePt t="34650" x="5688013" y="6643688"/>
          <p14:tracePt t="34667" x="5741988" y="6616700"/>
          <p14:tracePt t="34684" x="5813425" y="6545263"/>
          <p14:tracePt t="34700" x="5911850" y="6446838"/>
          <p14:tracePt t="34717" x="6037263" y="6348413"/>
          <p14:tracePt t="34734" x="6188075" y="6232525"/>
          <p14:tracePt t="34750" x="6367463" y="6116638"/>
          <p14:tracePt t="34767" x="6518275" y="6000750"/>
          <p14:tracePt t="34784" x="6589713" y="5938838"/>
          <p14:tracePt t="34800" x="6616700" y="5902325"/>
          <p14:tracePt t="34817" x="6616700" y="5867400"/>
          <p14:tracePt t="34834" x="6626225" y="5795963"/>
          <p14:tracePt t="34850" x="6626225" y="5732463"/>
          <p14:tracePt t="34867" x="6616700" y="5688013"/>
          <p14:tracePt t="34883" x="6616700" y="5661025"/>
          <p14:tracePt t="34917" x="6616700" y="5653088"/>
          <p14:tracePt t="34939" x="6616700" y="5643563"/>
          <p14:tracePt t="34950" x="6616700" y="5634038"/>
          <p14:tracePt t="34967" x="6616700" y="5626100"/>
          <p14:tracePt t="34983" x="6616700" y="5616575"/>
          <p14:tracePt t="35051" x="6616700" y="5599113"/>
          <p14:tracePt t="35082" x="6616700" y="5581650"/>
          <p14:tracePt t="35115" x="6616700" y="5572125"/>
          <p14:tracePt t="35595" x="6616700" y="5562600"/>
          <p14:tracePt t="35602" x="6616700" y="5554663"/>
          <p14:tracePt t="35616" x="6616700" y="5545138"/>
          <p14:tracePt t="35875" x="6616700" y="5537200"/>
          <p14:tracePt t="35883" x="6616700" y="5510213"/>
          <p14:tracePt t="35890" x="6608763" y="5491163"/>
          <p14:tracePt t="35916" x="6572250" y="5419725"/>
          <p14:tracePt t="35949" x="6500813" y="5232400"/>
          <p14:tracePt t="35966" x="6438900" y="5108575"/>
          <p14:tracePt t="35982" x="6375400" y="4919663"/>
          <p14:tracePt t="35999" x="6296025" y="4741863"/>
          <p14:tracePt t="36016" x="6269038" y="4554538"/>
          <p14:tracePt t="36032" x="6242050" y="4419600"/>
          <p14:tracePt t="36050" x="6224588" y="4268788"/>
          <p14:tracePt t="36066" x="6215063" y="4197350"/>
          <p14:tracePt t="36082" x="6215063" y="4170363"/>
          <p14:tracePt t="36099" x="6197600" y="4143375"/>
          <p14:tracePt t="36116" x="6197600" y="4116388"/>
          <p14:tracePt t="36132" x="6197600" y="4108450"/>
          <p14:tracePt t="36149" x="6197600" y="4089400"/>
          <p14:tracePt t="36166" x="6180138" y="4071938"/>
          <p14:tracePt t="36182" x="6153150" y="4037013"/>
          <p14:tracePt t="36199" x="6116638" y="3990975"/>
          <p14:tracePt t="36216" x="6081713" y="3938588"/>
          <p14:tracePt t="36232" x="6045200" y="3884613"/>
          <p14:tracePt t="36250" x="6000750" y="3786188"/>
          <p14:tracePt t="36266" x="5965825" y="3714750"/>
          <p14:tracePt t="36282" x="5938838" y="3652838"/>
          <p14:tracePt t="36299" x="5929313" y="3608388"/>
          <p14:tracePt t="36315" x="5911850" y="3527425"/>
          <p14:tracePt t="36332" x="5884863" y="3438525"/>
          <p14:tracePt t="36349" x="5867400" y="3348038"/>
          <p14:tracePt t="36365" x="5857875" y="3303588"/>
          <p14:tracePt t="36382" x="5848350" y="3268663"/>
          <p14:tracePt t="36399" x="5830888" y="3232150"/>
          <p14:tracePt t="36415" x="5813425" y="3214688"/>
          <p14:tracePt t="36432" x="5803900" y="3197225"/>
          <p14:tracePt t="36449" x="5786438" y="3160713"/>
          <p14:tracePt t="36466" x="5715000" y="3098800"/>
          <p14:tracePt t="36482" x="5643563" y="3054350"/>
          <p14:tracePt t="36499" x="5562600" y="3000375"/>
          <p14:tracePt t="36515" x="5491163" y="2955925"/>
          <p14:tracePt t="36532" x="5438775" y="2911475"/>
          <p14:tracePt t="36549" x="5419725" y="2894013"/>
          <p14:tracePt t="36565" x="5394325" y="2874963"/>
          <p14:tracePt t="36582" x="5348288" y="2847975"/>
          <p14:tracePt t="36598" x="5286375" y="2822575"/>
          <p14:tracePt t="36615" x="5197475" y="2786063"/>
          <p14:tracePt t="36632" x="5116513" y="2768600"/>
          <p14:tracePt t="36648" x="5072063" y="2768600"/>
          <p14:tracePt t="36666" x="4991100" y="2759075"/>
          <p14:tracePt t="36682" x="4911725" y="2741613"/>
          <p14:tracePt t="36698" x="4822825" y="2732088"/>
          <p14:tracePt t="36715" x="4724400" y="2724150"/>
          <p14:tracePt t="36732" x="4652963" y="2724150"/>
          <p14:tracePt t="36748" x="4589463" y="2724150"/>
          <p14:tracePt t="36765" x="4510088" y="2724150"/>
          <p14:tracePt t="36782" x="4465638" y="2724150"/>
          <p14:tracePt t="36799" x="4402138" y="2724150"/>
          <p14:tracePt t="36815" x="4348163" y="2724150"/>
          <p14:tracePt t="36832" x="4276725" y="2724150"/>
          <p14:tracePt t="36848" x="4232275" y="2732088"/>
          <p14:tracePt t="36865" x="4152900" y="2741613"/>
          <p14:tracePt t="36882" x="4098925" y="2776538"/>
          <p14:tracePt t="36898" x="4062413" y="2803525"/>
          <p14:tracePt t="36915" x="4010025" y="2867025"/>
          <p14:tracePt t="36931" x="3938588" y="2965450"/>
          <p14:tracePt t="36948" x="3884613" y="3062288"/>
          <p14:tracePt t="36965" x="3822700" y="3170238"/>
          <p14:tracePt t="36981" x="3795713" y="3268663"/>
          <p14:tracePt t="36999" x="3759200" y="3322638"/>
          <p14:tracePt t="37015" x="3741738" y="3394075"/>
          <p14:tracePt t="37031" x="3724275" y="3438525"/>
          <p14:tracePt t="37048" x="3697288" y="3482975"/>
          <p14:tracePt t="37050" x="3697288" y="3509963"/>
          <p14:tracePt t="37065" x="3679825" y="3527425"/>
          <p14:tracePt t="37082" x="3652838" y="3616325"/>
          <p14:tracePt t="37098" x="3625850" y="3670300"/>
          <p14:tracePt t="37115" x="3608388" y="3751263"/>
          <p14:tracePt t="37131" x="3589338" y="3830638"/>
          <p14:tracePt t="37148" x="3589338" y="3911600"/>
          <p14:tracePt t="37165" x="3589338" y="3973513"/>
          <p14:tracePt t="37181" x="3589338" y="4037013"/>
          <p14:tracePt t="37198" x="3589338" y="4108450"/>
          <p14:tracePt t="37215" x="3589338" y="4187825"/>
          <p14:tracePt t="37231" x="3616325" y="4286250"/>
          <p14:tracePt t="37248" x="3643313" y="4375150"/>
          <p14:tracePt t="37265" x="3660775" y="4473575"/>
          <p14:tracePt t="37282" x="3724275" y="4572000"/>
          <p14:tracePt t="37298" x="3759200" y="4633913"/>
          <p14:tracePt t="37315" x="3776663" y="4652963"/>
          <p14:tracePt t="37331" x="3795713" y="4679950"/>
          <p14:tracePt t="37348" x="3795713" y="4687888"/>
          <p14:tracePt t="37364" x="3813175" y="4697413"/>
          <p14:tracePt t="37381" x="3822700" y="4705350"/>
          <p14:tracePt t="37398" x="3857625" y="4714875"/>
          <p14:tracePt t="37414" x="3867150" y="4724400"/>
          <p14:tracePt t="37431" x="3894138" y="4741863"/>
          <p14:tracePt t="37448" x="3919538" y="4741863"/>
          <p14:tracePt t="37464" x="3946525" y="4751388"/>
          <p14:tracePt t="37482" x="4000500" y="4776788"/>
          <p14:tracePt t="37498" x="4017963" y="4776788"/>
          <p14:tracePt t="37514" x="4044950" y="4776788"/>
          <p14:tracePt t="37531" x="4054475" y="4786313"/>
          <p14:tracePt t="37731" x="4062413" y="4786313"/>
          <p14:tracePt t="38027" x="4081463" y="4786313"/>
          <p14:tracePt t="38043" x="4089400" y="4776788"/>
          <p14:tracePt t="38258" x="4098925" y="4768850"/>
          <p14:tracePt t="38267" x="4108450" y="4759325"/>
          <p14:tracePt t="38291" x="4116388" y="4751388"/>
          <p14:tracePt t="38451" x="4125913" y="4741863"/>
          <p14:tracePt t="38459" x="4133850" y="4732338"/>
          <p14:tracePt t="38467" x="4152900" y="4714875"/>
          <p14:tracePt t="38480" x="4170363" y="4697413"/>
          <p14:tracePt t="38498" x="4251325" y="4643438"/>
          <p14:tracePt t="38514" x="4348163" y="4572000"/>
          <p14:tracePt t="38530" x="4446588" y="4491038"/>
          <p14:tracePt t="38563" x="4537075" y="4348163"/>
          <p14:tracePt t="38597" x="4537075" y="4152900"/>
          <p14:tracePt t="38613" x="4537075" y="4071938"/>
          <p14:tracePt t="38630" x="4518025" y="3919538"/>
          <p14:tracePt t="38646" x="4510088" y="3741738"/>
          <p14:tracePt t="38663" x="4510088" y="3589338"/>
          <p14:tracePt t="38680" x="4510088" y="3465513"/>
          <p14:tracePt t="38696" x="4510088" y="3375025"/>
          <p14:tracePt t="38713" x="4510088" y="3259138"/>
          <p14:tracePt t="38730" x="4510088" y="3224213"/>
          <p14:tracePt t="38746" x="4510088" y="3179763"/>
          <p14:tracePt t="38763" x="4510088" y="3116263"/>
          <p14:tracePt t="38780" x="4527550" y="3054350"/>
          <p14:tracePt t="38796" x="4527550" y="3027363"/>
          <p14:tracePt t="38813" x="4527550" y="3000375"/>
          <p14:tracePt t="38830" x="4554538" y="2955925"/>
          <p14:tracePt t="38846" x="4572000" y="2884488"/>
          <p14:tracePt t="38863" x="4598988" y="2813050"/>
          <p14:tracePt t="38880" x="4608513" y="2795588"/>
          <p14:tracePt t="38896" x="4616450" y="2786063"/>
          <p14:tracePt t="38913" x="4643438" y="2768600"/>
          <p14:tracePt t="38946" x="4643438" y="2759075"/>
          <p14:tracePt t="38963" x="4652963" y="2732088"/>
          <p14:tracePt t="38979" x="4652963" y="2714625"/>
          <p14:tracePt t="38996" x="4652963" y="2697163"/>
          <p14:tracePt t="39013" x="4652963" y="2679700"/>
          <p14:tracePt t="39029" x="4652963" y="2643188"/>
          <p14:tracePt t="39046" x="4652963" y="2608263"/>
          <p14:tracePt t="39063" x="4652963" y="2571750"/>
          <p14:tracePt t="39079" x="4652963" y="2544763"/>
          <p14:tracePt t="39096" x="4660900" y="2527300"/>
          <p14:tracePt t="39113" x="4660900" y="2517775"/>
          <p14:tracePt t="39130" x="4679950" y="2455863"/>
          <p14:tracePt t="39146" x="4687888" y="2438400"/>
          <p14:tracePt t="39163" x="4687888" y="2428875"/>
          <p14:tracePt t="39251" x="4697413" y="2419350"/>
          <p14:tracePt t="39331" x="4705350" y="2411413"/>
          <p14:tracePt t="39339" x="4714875" y="2401888"/>
          <p14:tracePt t="39355" x="4724400" y="2393950"/>
          <p14:tracePt t="39635" x="4724400" y="2401888"/>
          <p14:tracePt t="39643" x="4724400" y="2419350"/>
          <p14:tracePt t="39651" x="4724400" y="2428875"/>
          <p14:tracePt t="39667" x="4724400" y="2446338"/>
          <p14:tracePt t="39691" x="4724400" y="2455863"/>
          <p14:tracePt t="39699" x="4724400" y="2465388"/>
          <p14:tracePt t="39712" x="4724400" y="2473325"/>
          <p14:tracePt t="39745" x="4724400" y="2500313"/>
          <p14:tracePt t="39779" x="4714875" y="2527300"/>
          <p14:tracePt t="39795" x="4714875" y="2544763"/>
          <p14:tracePt t="39812" x="4714875" y="2571750"/>
          <p14:tracePt t="39829" x="4714875" y="2608263"/>
          <p14:tracePt t="39845" x="4714875" y="2633663"/>
          <p14:tracePt t="39862" x="4714875" y="2652713"/>
          <p14:tracePt t="39879" x="4714875" y="2679700"/>
          <p14:tracePt t="39895" x="4714875" y="2705100"/>
          <p14:tracePt t="39913" x="4714875" y="2732088"/>
          <p14:tracePt t="39928" x="4714875" y="2759075"/>
          <p14:tracePt t="39946" x="4714875" y="2803525"/>
          <p14:tracePt t="39962" x="4714875" y="2847975"/>
          <p14:tracePt t="39979" x="4714875" y="2894013"/>
          <p14:tracePt t="39995" x="4714875" y="2938463"/>
          <p14:tracePt t="40012" x="4714875" y="2990850"/>
          <p14:tracePt t="40028" x="4714875" y="3027363"/>
          <p14:tracePt t="40045" x="4714875" y="3071813"/>
          <p14:tracePt t="40062" x="4714875" y="3108325"/>
          <p14:tracePt t="40078" x="4724400" y="3133725"/>
          <p14:tracePt t="40095" x="4724400" y="3143250"/>
          <p14:tracePt t="40112" x="4724400" y="3160713"/>
          <p14:tracePt t="40128" x="4724400" y="3179763"/>
          <p14:tracePt t="40146" x="4732338" y="3205163"/>
          <p14:tracePt t="40162" x="4732338" y="3224213"/>
          <p14:tracePt t="40179" x="4741863" y="3251200"/>
          <p14:tracePt t="40195" x="4741863" y="3268663"/>
          <p14:tracePt t="40211" x="4741863" y="3295650"/>
          <p14:tracePt t="40228" x="4741863" y="3313113"/>
          <p14:tracePt t="40245" x="4741863" y="3330575"/>
          <p14:tracePt t="40261" x="4741863" y="3348038"/>
          <p14:tracePt t="40279" x="4741863" y="3384550"/>
          <p14:tracePt t="40295" x="4741863" y="3419475"/>
          <p14:tracePt t="40312" x="4741863" y="3455988"/>
          <p14:tracePt t="40328" x="4741863" y="3490913"/>
          <p14:tracePt t="40346" x="4741863" y="3554413"/>
          <p14:tracePt t="40362" x="4741863" y="3608388"/>
          <p14:tracePt t="40378" x="4741863" y="3660775"/>
          <p14:tracePt t="40395" x="4741863" y="3714750"/>
          <p14:tracePt t="40411" x="4741863" y="3768725"/>
          <p14:tracePt t="40428" x="4741863" y="3813175"/>
          <p14:tracePt t="40445" x="4741863" y="3848100"/>
          <p14:tracePt t="40461" x="4741863" y="3884613"/>
          <p14:tracePt t="40478" x="4741863" y="3929063"/>
          <p14:tracePt t="40495" x="4741863" y="3990975"/>
          <p14:tracePt t="40511" x="4741863" y="4054475"/>
          <p14:tracePt t="40528" x="4741863" y="4116388"/>
          <p14:tracePt t="40545" x="4751388" y="4160838"/>
          <p14:tracePt t="40562" x="4759325" y="4214813"/>
          <p14:tracePt t="40578" x="4759325" y="4251325"/>
          <p14:tracePt t="40611" x="4768850" y="4251325"/>
          <p14:tracePt t="40675" x="4776788" y="4232275"/>
          <p14:tracePt t="40682" x="4795838" y="4205288"/>
          <p14:tracePt t="40694" x="4813300" y="4160838"/>
          <p14:tracePt t="40711" x="4867275" y="4098925"/>
          <p14:tracePt t="40728" x="4894263" y="4071938"/>
          <p14:tracePt t="40744" x="4946650" y="4044950"/>
          <p14:tracePt t="40761" x="5062538" y="3946525"/>
          <p14:tracePt t="40778" x="5089525" y="3929063"/>
          <p14:tracePt t="40794" x="5099050" y="3911600"/>
          <p14:tracePt t="40828" x="5099050" y="3902075"/>
          <p14:tracePt t="40844" x="5099050" y="3884613"/>
          <p14:tracePt t="40861" x="5099050" y="3867150"/>
          <p14:tracePt t="40878" x="5089525" y="3822700"/>
          <p14:tracePt t="40894" x="5045075" y="3786188"/>
          <p14:tracePt t="40911" x="5010150" y="3751263"/>
          <p14:tracePt t="40928" x="4983163" y="3724275"/>
          <p14:tracePt t="41026" x="4973638" y="3724275"/>
          <p14:tracePt t="41035" x="4965700" y="3724275"/>
          <p14:tracePt t="41044" x="4946650" y="3724275"/>
          <p14:tracePt t="41061" x="4919663" y="3724275"/>
          <p14:tracePt t="41077" x="4911725" y="3724275"/>
          <p14:tracePt t="41094" x="4902200" y="3724275"/>
          <p14:tracePt t="41111" x="4894263" y="3724275"/>
          <p14:tracePt t="41459" x="4884738" y="3724275"/>
          <p14:tracePt t="41491" x="4884738" y="3732213"/>
          <p14:tracePt t="41499" x="4894263" y="3751263"/>
          <p14:tracePt t="41511" x="4902200" y="3751263"/>
          <p14:tracePt t="41527" x="4919663" y="3768725"/>
          <p14:tracePt t="41544" x="4946650" y="3786188"/>
          <p14:tracePt t="41578" x="5010150" y="3803650"/>
          <p14:tracePt t="41612" x="5072063" y="3813175"/>
          <p14:tracePt t="41627" x="5081588" y="3813175"/>
          <p14:tracePt t="41643" x="5089525" y="3813175"/>
          <p14:tracePt t="41660" x="5108575" y="3813175"/>
          <p14:tracePt t="41677" x="5126038" y="3813175"/>
          <p14:tracePt t="41693" x="5133975" y="3813175"/>
          <p14:tracePt t="41727" x="5153025" y="3813175"/>
          <p14:tracePt t="41743" x="5160963" y="3813175"/>
          <p14:tracePt t="41760" x="5180013" y="3803650"/>
          <p14:tracePt t="41777" x="5197475" y="3795713"/>
          <p14:tracePt t="41794" x="5205413" y="3795713"/>
          <p14:tracePt t="41810" x="5224463" y="3776663"/>
          <p14:tracePt t="41827" x="5241925" y="3776663"/>
          <p14:tracePt t="41843" x="5259388" y="3759200"/>
          <p14:tracePt t="41860" x="5276850" y="3751263"/>
          <p14:tracePt t="41877" x="5295900" y="3741738"/>
          <p14:tracePt t="41893" x="5295900" y="3724275"/>
          <p14:tracePt t="41910" x="5295900" y="3714750"/>
          <p14:tracePt t="41927" x="5303838" y="3697288"/>
          <p14:tracePt t="41943" x="5313363" y="3660775"/>
          <p14:tracePt t="41960" x="5313363" y="3625850"/>
          <p14:tracePt t="41977" x="5313363" y="3571875"/>
          <p14:tracePt t="41993" x="5313363" y="3509963"/>
          <p14:tracePt t="42010" x="5313363" y="3473450"/>
          <p14:tracePt t="42027" x="5313363" y="3465513"/>
          <p14:tracePt t="42043" x="5313363" y="3438525"/>
          <p14:tracePt t="42060" x="5313363" y="3419475"/>
          <p14:tracePt t="42077" x="5303838" y="3384550"/>
          <p14:tracePt t="42093" x="5295900" y="3384550"/>
          <p14:tracePt t="42110" x="5295900" y="3375025"/>
          <p14:tracePt t="42218" x="5286375" y="3367088"/>
          <p14:tracePt t="42259" x="5286375" y="3357563"/>
          <p14:tracePt t="42394" x="5276850" y="3357563"/>
          <p14:tracePt t="42467" x="5276850" y="3348038"/>
          <p14:tracePt t="42491" x="5268913" y="3348038"/>
          <p14:tracePt t="42507" x="5268913" y="3340100"/>
          <p14:tracePt t="42522" x="5259388" y="3330575"/>
          <p14:tracePt t="42531" x="5251450" y="3330575"/>
          <p14:tracePt t="42543" x="5251450" y="3322638"/>
          <p14:tracePt t="42559" x="5251450" y="3313113"/>
          <p14:tracePt t="42576" x="5232400" y="3295650"/>
          <p14:tracePt t="42593" x="5232400" y="3286125"/>
          <p14:tracePt t="42610" x="5214938" y="3268663"/>
          <p14:tracePt t="42626" x="5214938" y="3259138"/>
          <p14:tracePt t="42643" x="5214938" y="3241675"/>
          <p14:tracePt t="42659" x="5205413" y="3232150"/>
          <p14:tracePt t="42676" x="5197475" y="3232150"/>
          <p14:tracePt t="42692" x="5187950" y="3224213"/>
          <p14:tracePt t="42709" x="5180013" y="3205163"/>
          <p14:tracePt t="42726" x="5170488" y="3205163"/>
          <p14:tracePt t="42742" x="5160963" y="3205163"/>
          <p14:tracePt t="42759" x="5143500" y="3187700"/>
          <p14:tracePt t="42776" x="5126038" y="3187700"/>
          <p14:tracePt t="42792" x="5108575" y="3179763"/>
          <p14:tracePt t="42809" x="5099050" y="3179763"/>
          <p14:tracePt t="42826" x="5089525" y="3170238"/>
          <p14:tracePt t="42859" x="5062538" y="3170238"/>
          <p14:tracePt t="42876" x="5045075" y="3170238"/>
          <p14:tracePt t="42892" x="5037138" y="3170238"/>
          <p14:tracePt t="42909" x="5027613" y="3170238"/>
          <p14:tracePt t="42942" x="5018088" y="3187700"/>
          <p14:tracePt t="42959" x="4991100" y="3187700"/>
          <p14:tracePt t="42976" x="4983163" y="3197225"/>
          <p14:tracePt t="42992" x="4965700" y="3214688"/>
          <p14:tracePt t="43009" x="4956175" y="3224213"/>
          <p14:tracePt t="43026" x="4938713" y="3241675"/>
          <p14:tracePt t="43042" x="4929188" y="3259138"/>
          <p14:tracePt t="43059" x="4919663" y="3268663"/>
          <p14:tracePt t="43075" x="4902200" y="3286125"/>
          <p14:tracePt t="43092" x="4884738" y="3313113"/>
          <p14:tracePt t="43109" x="4875213" y="3330575"/>
          <p14:tracePt t="43126" x="4867275" y="3348038"/>
          <p14:tracePt t="43142" x="4857750" y="3367088"/>
          <p14:tracePt t="43159" x="4848225" y="3394075"/>
          <p14:tracePt t="43175" x="4840288" y="3419475"/>
          <p14:tracePt t="43192" x="4830763" y="3438525"/>
          <p14:tracePt t="43209" x="4822825" y="3465513"/>
          <p14:tracePt t="43226" x="4822825" y="3490913"/>
          <p14:tracePt t="43242" x="4822825" y="3500438"/>
          <p14:tracePt t="43259" x="4822825" y="3517900"/>
          <p14:tracePt t="43275" x="4822825" y="3536950"/>
          <p14:tracePt t="43292" x="4822825" y="3544888"/>
          <p14:tracePt t="43310" x="4822825" y="3554413"/>
          <p14:tracePt t="43326" x="4822825" y="3571875"/>
          <p14:tracePt t="43358" x="4822825" y="3589338"/>
          <p14:tracePt t="43375" x="4822825" y="3608388"/>
          <p14:tracePt t="43392" x="4822825" y="3625850"/>
          <p14:tracePt t="43408" x="4822825" y="3633788"/>
          <p14:tracePt t="43425" x="4822825" y="3652838"/>
          <p14:tracePt t="43442" x="4822825" y="3660775"/>
          <p14:tracePt t="43458" x="4822825" y="3670300"/>
          <p14:tracePt t="43475" x="4830763" y="3697288"/>
          <p14:tracePt t="43492" x="4840288" y="3705225"/>
          <p14:tracePt t="43508" x="4848225" y="3714750"/>
          <p14:tracePt t="43525" x="4857750" y="3724275"/>
          <p14:tracePt t="43542" x="4884738" y="3741738"/>
          <p14:tracePt t="43558" x="4894263" y="3741738"/>
          <p14:tracePt t="43579" x="4902200" y="3741738"/>
          <p14:tracePt t="43611" x="4911725" y="3741738"/>
          <p14:tracePt t="43626" x="4919663" y="3741738"/>
          <p14:tracePt t="43651" x="4938713" y="3741738"/>
          <p14:tracePt t="43667" x="4946650" y="3741738"/>
          <p14:tracePt t="43683" x="4956175" y="3741738"/>
          <p14:tracePt t="43690" x="4965700" y="3741738"/>
          <p14:tracePt t="43699" x="4973638" y="3741738"/>
          <p14:tracePt t="43708" x="4983163" y="3741738"/>
          <p14:tracePt t="43725" x="4991100" y="3741738"/>
          <p14:tracePt t="43742" x="5000625" y="3741738"/>
          <p14:tracePt t="43758" x="5018088" y="3741738"/>
          <p14:tracePt t="43779" x="5027613" y="3741738"/>
          <p14:tracePt t="43791" x="5037138" y="3741738"/>
          <p14:tracePt t="43808" x="5054600" y="3732213"/>
          <p14:tracePt t="43825" x="5081588" y="3724275"/>
          <p14:tracePt t="43842" x="5099050" y="3714750"/>
          <p14:tracePt t="43858" x="5116513" y="3705225"/>
          <p14:tracePt t="43891" x="5126038" y="3705225"/>
          <p14:tracePt t="43908" x="5143500" y="3697288"/>
          <p14:tracePt t="43925" x="5143500" y="3687763"/>
          <p14:tracePt t="43941" x="5170488" y="3687763"/>
          <p14:tracePt t="43958" x="5180013" y="3670300"/>
          <p14:tracePt t="43975" x="5187950" y="3652838"/>
          <p14:tracePt t="43991" x="5205413" y="3625850"/>
          <p14:tracePt t="44008" x="5224463" y="3598863"/>
          <p14:tracePt t="44025" x="5251450" y="3544888"/>
          <p14:tracePt t="44042" x="5259388" y="3517900"/>
          <p14:tracePt t="44058" x="5259388" y="3482975"/>
          <p14:tracePt t="44075" x="5268913" y="3465513"/>
          <p14:tracePt t="44091" x="5268913" y="3419475"/>
          <p14:tracePt t="44108" x="5268913" y="3394075"/>
          <p14:tracePt t="44124" x="5268913" y="3357563"/>
          <p14:tracePt t="44141" x="5268913" y="3330575"/>
          <p14:tracePt t="44158" x="5268913" y="3313113"/>
          <p14:tracePt t="44175" x="5268913" y="3286125"/>
          <p14:tracePt t="44208" x="5268913" y="3268663"/>
          <p14:tracePt t="44243" x="5259388" y="3259138"/>
          <p14:tracePt t="44259" x="5251450" y="3241675"/>
          <p14:tracePt t="44282" x="5241925" y="3232150"/>
          <p14:tracePt t="44290" x="5232400" y="3232150"/>
          <p14:tracePt t="44306" x="5224463" y="3232150"/>
          <p14:tracePt t="44315" x="5205413" y="3232150"/>
          <p14:tracePt t="44324" x="5205413" y="3224213"/>
          <p14:tracePt t="44341" x="5197475" y="3214688"/>
          <p14:tracePt t="44358" x="5170488" y="3214688"/>
          <p14:tracePt t="44374" x="5153025" y="3214688"/>
          <p14:tracePt t="44391" x="5143500" y="3214688"/>
          <p14:tracePt t="44407" x="5108575" y="3214688"/>
          <p14:tracePt t="44424" x="5099050" y="3214688"/>
          <p14:tracePt t="44441" x="5081588" y="3214688"/>
          <p14:tracePt t="44458" x="5054600" y="3214688"/>
          <p14:tracePt t="44474" x="5037138" y="3214688"/>
          <p14:tracePt t="44491" x="5010150" y="3224213"/>
          <p14:tracePt t="44507" x="4991100" y="3232150"/>
          <p14:tracePt t="44524" x="4973638" y="3241675"/>
          <p14:tracePt t="44541" x="4956175" y="3251200"/>
          <p14:tracePt t="44574" x="4946650" y="3259138"/>
          <p14:tracePt t="44592" x="4938713" y="3268663"/>
          <p14:tracePt t="44611" x="4929188" y="3286125"/>
          <p14:tracePt t="44627" x="4919663" y="3295650"/>
          <p14:tracePt t="44643" x="4919663" y="3303588"/>
          <p14:tracePt t="44658" x="4911725" y="3322638"/>
          <p14:tracePt t="44675" x="4902200" y="3340100"/>
          <p14:tracePt t="44691" x="4894263" y="3357563"/>
          <p14:tracePt t="44707" x="4884738" y="3384550"/>
          <p14:tracePt t="44724" x="4884738" y="3402013"/>
          <p14:tracePt t="44741" x="4875213" y="3429000"/>
          <p14:tracePt t="44758" x="4875213" y="3446463"/>
          <p14:tracePt t="44774" x="4857750" y="3465513"/>
          <p14:tracePt t="44807" x="4857750" y="3482975"/>
          <p14:tracePt t="44824" x="4857750" y="3490913"/>
          <p14:tracePt t="44840" x="4857750" y="3500438"/>
          <p14:tracePt t="44857" x="4857750" y="3509963"/>
          <p14:tracePt t="44882" x="4857750" y="3527425"/>
          <p14:tracePt t="44906" x="4857750" y="3536950"/>
          <p14:tracePt t="44930" x="4857750" y="3544888"/>
          <p14:tracePt t="44946" x="4857750" y="3554413"/>
          <p14:tracePt t="44962" x="4857750" y="3562350"/>
          <p14:tracePt t="44986" x="4857750" y="3571875"/>
          <p14:tracePt t="45179" x="4857750" y="3589338"/>
          <p14:tracePt t="45186" x="4867275" y="3598863"/>
          <p14:tracePt t="45195" x="4867275" y="3608388"/>
          <p14:tracePt t="45211" x="4875213" y="3616325"/>
          <p14:tracePt t="45223" x="4875213" y="3625850"/>
          <p14:tracePt t="45240" x="4884738" y="3652838"/>
          <p14:tracePt t="45257" x="4894263" y="3660775"/>
          <p14:tracePt t="45274" x="4894263" y="3679825"/>
          <p14:tracePt t="45290" x="4902200" y="3679825"/>
          <p14:tracePt t="45307" x="4902200" y="3705225"/>
          <p14:tracePt t="45323" x="4911725" y="3714750"/>
          <p14:tracePt t="45340" x="4929188" y="3741738"/>
          <p14:tracePt t="45356" x="4938713" y="3768725"/>
          <p14:tracePt t="45373" x="4956175" y="3776663"/>
          <p14:tracePt t="45390" x="4956175" y="3786188"/>
          <p14:tracePt t="45407" x="4965700" y="3786188"/>
          <p14:tracePt t="45424" x="4965700" y="3795713"/>
          <p14:tracePt t="45440" x="4991100" y="3803650"/>
          <p14:tracePt t="45456" x="5010150" y="3813175"/>
          <p14:tracePt t="45473" x="5027613" y="3822700"/>
          <p14:tracePt t="45571" x="5027613" y="3830638"/>
          <p14:tracePt t="45579" x="5027613" y="3840163"/>
          <p14:tracePt t="45590" x="5027613" y="3848100"/>
          <p14:tracePt t="45606" x="5027613" y="3875088"/>
          <p14:tracePt t="45623" x="5027613" y="3919538"/>
          <p14:tracePt t="45640" x="4983163" y="3983038"/>
          <p14:tracePt t="45656" x="4894263" y="4071938"/>
          <p14:tracePt t="45673" x="4724400" y="4179888"/>
          <p14:tracePt t="45690" x="4562475" y="4259263"/>
          <p14:tracePt t="45706" x="4394200" y="4330700"/>
          <p14:tracePt t="45723" x="4160838" y="4419600"/>
          <p14:tracePt t="45740" x="3973513" y="4510088"/>
          <p14:tracePt t="45756" x="3840163" y="4562475"/>
          <p14:tracePt t="45773" x="3714750" y="4616450"/>
          <p14:tracePt t="45789" x="3616325" y="4660900"/>
          <p14:tracePt t="45806" x="3598863" y="4660900"/>
          <p14:tracePt t="45823" x="3571875" y="4660900"/>
          <p14:tracePt t="45839" x="3554413" y="4660900"/>
          <p14:tracePt t="45856" x="3544888" y="4589463"/>
          <p14:tracePt t="45873" x="3670300" y="4429125"/>
          <p14:tracePt t="45918" x="3697288" y="4384675"/>
          <p14:tracePt t="45947" x="3724275" y="4384675"/>
          <p14:tracePt t="45955" x="3741738" y="4384675"/>
          <p14:tracePt t="45963" x="3759200" y="4384675"/>
          <p14:tracePt t="45972" x="3776663" y="4367213"/>
          <p14:tracePt t="45989" x="3786188" y="4367213"/>
          <p14:tracePt t="46218" x="3786188" y="4384675"/>
          <p14:tracePt t="46619" x="3786188" y="4394200"/>
          <p14:tracePt t="46659" x="3776663" y="4411663"/>
          <p14:tracePt t="46667" x="3768725" y="4411663"/>
          <p14:tracePt t="46689" x="3751263" y="4419600"/>
          <p14:tracePt t="46722" x="3697288" y="4446588"/>
          <p14:tracePt t="46739" x="3687763" y="4446588"/>
          <p14:tracePt t="46755" x="3679825" y="4465638"/>
          <p14:tracePt t="46772" x="3670300" y="4473575"/>
          <p14:tracePt t="46788" x="3660775" y="4473575"/>
          <p14:tracePt t="46805" x="3652838" y="4491038"/>
          <p14:tracePt t="46822" x="3643313" y="4491038"/>
          <p14:tracePt t="46839" x="3643313" y="4500563"/>
          <p14:tracePt t="46855" x="3643313" y="4518025"/>
          <p14:tracePt t="46872" x="3633788" y="4527550"/>
          <p14:tracePt t="46888" x="3633788" y="4554538"/>
          <p14:tracePt t="46906" x="3670300" y="4608513"/>
          <p14:tracePt t="46922" x="3795713" y="4625975"/>
          <p14:tracePt t="46939" x="4000500" y="4643438"/>
          <p14:tracePt t="46955" x="4224338" y="4643438"/>
          <p14:tracePt t="46972" x="4429125" y="4643438"/>
          <p14:tracePt t="46988" x="4537075" y="4643438"/>
          <p14:tracePt t="47005" x="4589463" y="4633913"/>
          <p14:tracePt t="47022" x="4598988" y="4625975"/>
          <p14:tracePt t="47038" x="4598988" y="4608513"/>
          <p14:tracePt t="47055" x="4598988" y="4581525"/>
          <p14:tracePt t="47072" x="4598988" y="4554538"/>
          <p14:tracePt t="47088" x="4598988" y="4537075"/>
          <p14:tracePt t="47105" x="4598988" y="4518025"/>
          <p14:tracePt t="47122" x="4598988" y="4510088"/>
          <p14:tracePt t="47138" x="4598988" y="4491038"/>
          <p14:tracePt t="47155" x="4598988" y="4473575"/>
          <p14:tracePt t="47171" x="4598988" y="4456113"/>
          <p14:tracePt t="47188" x="4598988" y="4438650"/>
          <p14:tracePt t="47205" x="4616450" y="4419600"/>
          <p14:tracePt t="47221" x="4652963" y="4394200"/>
          <p14:tracePt t="47238" x="4660900" y="4394200"/>
          <p14:tracePt t="47290" x="4670425" y="4394200"/>
          <p14:tracePt t="47315" x="4679950" y="4394200"/>
          <p14:tracePt t="47339" x="4697413" y="4394200"/>
          <p14:tracePt t="47347" x="4714875" y="4394200"/>
          <p14:tracePt t="47363" x="4732338" y="4394200"/>
          <p14:tracePt t="47379" x="4741863" y="4394200"/>
          <p14:tracePt t="47388" x="4751388" y="4394200"/>
          <p14:tracePt t="47435" x="4759325" y="4402138"/>
          <p14:tracePt t="47595" x="4759325" y="4411663"/>
          <p14:tracePt t="47603" x="4751388" y="4419600"/>
          <p14:tracePt t="47619" x="4741863" y="4429125"/>
          <p14:tracePt t="47643" x="4732338" y="4438650"/>
          <p14:tracePt t="47659" x="4724400" y="4446588"/>
          <p14:tracePt t="47683" x="4705350" y="4465638"/>
          <p14:tracePt t="47699" x="4687888" y="4483100"/>
          <p14:tracePt t="47707" x="4670425" y="4500563"/>
          <p14:tracePt t="47721" x="4670425" y="4510088"/>
          <p14:tracePt t="47738" x="4616450" y="4572000"/>
          <p14:tracePt t="47754" x="4589463" y="4616450"/>
          <p14:tracePt t="47771" x="4572000" y="4625975"/>
          <p14:tracePt t="47788" x="4554538" y="4660900"/>
          <p14:tracePt t="47804" x="4527550" y="4697413"/>
          <p14:tracePt t="47821" x="4510088" y="4741863"/>
          <p14:tracePt t="47838" x="4491038" y="4768850"/>
          <p14:tracePt t="47854" x="4465638" y="4803775"/>
          <p14:tracePt t="47871" x="4446588" y="4830763"/>
          <p14:tracePt t="47887" x="4419600" y="4857750"/>
          <p14:tracePt t="47904" x="4402138" y="4884738"/>
          <p14:tracePt t="47921" x="4367213" y="4911725"/>
          <p14:tracePt t="47938" x="4322763" y="4956175"/>
          <p14:tracePt t="47954" x="4295775" y="4983163"/>
          <p14:tracePt t="47971" x="4259263" y="5010150"/>
          <p14:tracePt t="47987" x="4224338" y="5037138"/>
          <p14:tracePt t="48004" x="4187825" y="5062538"/>
          <p14:tracePt t="48021" x="4143375" y="5081588"/>
          <p14:tracePt t="48037" x="4098925" y="5099050"/>
          <p14:tracePt t="48054" x="4054475" y="5116513"/>
          <p14:tracePt t="48070" x="4017963" y="5153025"/>
          <p14:tracePt t="48087" x="3973513" y="5180013"/>
          <p14:tracePt t="48104" x="3956050" y="5187950"/>
          <p14:tracePt t="48120" x="3929063" y="5205413"/>
          <p14:tracePt t="48137" x="3875088" y="5251450"/>
          <p14:tracePt t="48154" x="3840163" y="5259388"/>
          <p14:tracePt t="48170" x="3803650" y="5286375"/>
          <p14:tracePt t="48187" x="3768725" y="5303838"/>
          <p14:tracePt t="48204" x="3724275" y="5330825"/>
          <p14:tracePt t="48220" x="3687763" y="5348288"/>
          <p14:tracePt t="48237" x="3652838" y="5367338"/>
          <p14:tracePt t="48254" x="3633788" y="5375275"/>
          <p14:tracePt t="48271" x="3598863" y="5394325"/>
          <p14:tracePt t="48287" x="3571875" y="5394325"/>
          <p14:tracePt t="48304" x="3554413" y="5411788"/>
          <p14:tracePt t="48320" x="3544888" y="5419725"/>
          <p14:tracePt t="48337" x="3527425" y="5429250"/>
          <p14:tracePt t="48354" x="3509963" y="5438775"/>
          <p14:tracePt t="48370" x="3500438" y="5438775"/>
          <p14:tracePt t="48387" x="3490913" y="5438775"/>
          <p14:tracePt t="48404" x="3482975" y="5446713"/>
          <p14:tracePt t="48420" x="3482975" y="5456238"/>
          <p14:tracePt t="48437" x="3473450" y="5456238"/>
          <p14:tracePt t="48454" x="3455988" y="5465763"/>
          <p14:tracePt t="48470" x="3429000" y="5483225"/>
          <p14:tracePt t="48487" x="3419475" y="5491163"/>
          <p14:tracePt t="48503" x="3411538" y="5500688"/>
          <p14:tracePt t="48520" x="3402013" y="5510213"/>
          <p14:tracePt t="48537" x="3394075" y="5510213"/>
          <p14:tracePt t="48539" x="3384550" y="5518150"/>
          <p14:tracePt t="48563" x="3375025" y="5527675"/>
          <p14:tracePt t="48579" x="3367088" y="5527675"/>
          <p14:tracePt t="48602" x="3357563" y="5537200"/>
          <p14:tracePt t="48619" x="3348038" y="5545138"/>
          <p14:tracePt t="48627" x="3340100" y="5545138"/>
          <p14:tracePt t="48643" x="3330575" y="5554663"/>
          <p14:tracePt t="48675" x="3322638" y="5562600"/>
          <p14:tracePt t="48691" x="3313113" y="5562600"/>
          <p14:tracePt t="48707" x="3313113" y="5572125"/>
          <p14:tracePt t="49075" x="3303588" y="5572125"/>
          <p14:tracePt t="49083" x="3313113" y="5554663"/>
          <p14:tracePt t="49091" x="3348038" y="5527675"/>
          <p14:tracePt t="49103" x="3357563" y="5500688"/>
          <p14:tracePt t="49120" x="3419475" y="5419725"/>
          <p14:tracePt t="49136" x="3465513" y="5348288"/>
          <p14:tracePt t="49154" x="3536950" y="5259388"/>
          <p14:tracePt t="49186" x="3616325" y="5072063"/>
          <p14:tracePt t="49219" x="3724275" y="4867275"/>
          <p14:tracePt t="49237" x="3751263" y="4840288"/>
          <p14:tracePt t="49253" x="3776663" y="4803775"/>
          <p14:tracePt t="49270" x="3786188" y="4786313"/>
          <p14:tracePt t="49286" x="3795713" y="4768850"/>
          <p14:tracePt t="49303" x="3803650" y="4741863"/>
          <p14:tracePt t="49319" x="3803650" y="4724400"/>
          <p14:tracePt t="49353" x="3803650" y="4705350"/>
          <p14:tracePt t="49369" x="3803650" y="4697413"/>
          <p14:tracePt t="49403" x="3803650" y="4679950"/>
          <p14:tracePt t="49419" x="3803650" y="4660900"/>
          <p14:tracePt t="49427" x="3803650" y="4652963"/>
          <p14:tracePt t="49442" x="3795713" y="4643438"/>
          <p14:tracePt t="49459" x="3786188" y="4633913"/>
          <p14:tracePt t="49469" x="3768725" y="4633913"/>
          <p14:tracePt t="49486" x="3751263" y="4633913"/>
          <p14:tracePt t="49503" x="3741738" y="4633913"/>
          <p14:tracePt t="49523" x="3724275" y="4633913"/>
          <p14:tracePt t="49536" x="3724275" y="4643438"/>
          <p14:tracePt t="49552" x="3714750" y="4660900"/>
          <p14:tracePt t="49555" x="3705225" y="4679950"/>
          <p14:tracePt t="49570" x="3697288" y="4732338"/>
          <p14:tracePt t="49586" x="3697288" y="4768850"/>
          <p14:tracePt t="49603" x="3697288" y="4786313"/>
          <p14:tracePt t="49619" x="3697288" y="4795838"/>
          <p14:tracePt t="49652" x="3697288" y="4803775"/>
          <p14:tracePt t="49669" x="3732213" y="4803775"/>
          <p14:tracePt t="49686" x="3768725" y="4803775"/>
          <p14:tracePt t="49702" x="3795713" y="4803775"/>
          <p14:tracePt t="49719" x="3813175" y="4803775"/>
          <p14:tracePt t="49735" x="3830638" y="4803775"/>
          <p14:tracePt t="49752" x="3848100" y="4795838"/>
          <p14:tracePt t="49769" x="3884613" y="4786313"/>
          <p14:tracePt t="49786" x="3938588" y="4768850"/>
          <p14:tracePt t="49802" x="3965575" y="4751388"/>
          <p14:tracePt t="49819" x="3983038" y="4741863"/>
          <p14:tracePt t="49835" x="4010025" y="4724400"/>
          <p14:tracePt t="49852" x="4017963" y="4705350"/>
          <p14:tracePt t="49869" x="4017963" y="4687888"/>
          <p14:tracePt t="49885" x="4017963" y="4643438"/>
          <p14:tracePt t="49902" x="4017963" y="4608513"/>
          <p14:tracePt t="49919" x="4017963" y="4589463"/>
          <p14:tracePt t="49935" x="4017963" y="4572000"/>
          <p14:tracePt t="49952" x="4017963" y="4554538"/>
          <p14:tracePt t="49969" x="4000500" y="4554538"/>
          <p14:tracePt t="49987" x="4000500" y="4545013"/>
          <p14:tracePt t="50002" x="3983038" y="4537075"/>
          <p14:tracePt t="50019" x="3956050" y="4537075"/>
          <p14:tracePt t="50036" x="3938588" y="4537075"/>
          <p14:tracePt t="50052" x="3911600" y="4537075"/>
          <p14:tracePt t="50069" x="3884613" y="4537075"/>
          <p14:tracePt t="50085" x="3867150" y="4537075"/>
          <p14:tracePt t="50102" x="3822700" y="4554538"/>
          <p14:tracePt t="50118" x="3803650" y="4572000"/>
          <p14:tracePt t="50135" x="3786188" y="4598988"/>
          <p14:tracePt t="50152" x="3768725" y="4625975"/>
          <p14:tracePt t="50168" x="3751263" y="4643438"/>
          <p14:tracePt t="50185" x="3741738" y="4660900"/>
          <p14:tracePt t="50202" x="3732213" y="4670425"/>
          <p14:tracePt t="50218" x="3724275" y="4687888"/>
          <p14:tracePt t="50235" x="3714750" y="4687888"/>
          <p14:tracePt t="50252" x="3714750" y="4697413"/>
          <p14:tracePt t="50269" x="3705225" y="4705350"/>
          <p14:tracePt t="50285" x="3705225" y="4714875"/>
          <p14:tracePt t="50302" x="3697288" y="4724400"/>
          <p14:tracePt t="50347" x="3697288" y="4732338"/>
          <p14:tracePt t="50379" x="3697288" y="4741863"/>
          <p14:tracePt t="50387" x="3697288" y="4751388"/>
          <p14:tracePt t="50395" x="3697288" y="4759325"/>
          <p14:tracePt t="50403" x="3687763" y="4759325"/>
          <p14:tracePt t="50419" x="3687763" y="4768850"/>
          <p14:tracePt t="50435" x="3687763" y="4776788"/>
          <p14:tracePt t="50452" x="3687763" y="4786313"/>
          <p14:tracePt t="50468" x="3687763" y="4795838"/>
          <p14:tracePt t="50485" x="3679825" y="4822825"/>
          <p14:tracePt t="50502" x="3670300" y="4830763"/>
          <p14:tracePt t="50518" x="3670300" y="4857750"/>
          <p14:tracePt t="50535" x="3652838" y="4884738"/>
          <p14:tracePt t="50552" x="3625850" y="4946650"/>
          <p14:tracePt t="50554" x="3589338" y="4983163"/>
          <p14:tracePt t="50568" x="3544888" y="5027613"/>
          <p14:tracePt t="50587" x="3357563" y="5197475"/>
          <p14:tracePt t="50602" x="3133725" y="5357813"/>
          <p14:tracePt t="50618" x="2741613" y="5626100"/>
          <p14:tracePt t="50635" x="2330450" y="5875338"/>
          <p14:tracePt t="50652" x="2081213" y="6010275"/>
          <p14:tracePt t="50668" x="1893888" y="6126163"/>
          <p14:tracePt t="50685" x="1803400" y="6180138"/>
          <p14:tracePt t="50701" x="1670050" y="6251575"/>
          <p14:tracePt t="50718" x="1527175" y="6313488"/>
          <p14:tracePt t="50735" x="1419225" y="6330950"/>
          <p14:tracePt t="50751" x="1322388" y="6330950"/>
          <p14:tracePt t="50768" x="1295400" y="6330950"/>
          <p14:tracePt t="50803" x="1339850" y="6323013"/>
          <p14:tracePt t="50818" x="1339850" y="6313488"/>
          <p14:tracePt t="51035" x="1330325" y="6303963"/>
          <p14:tracePt t="51043" x="1322388" y="6296025"/>
          <p14:tracePt t="51051" x="1303338" y="6296025"/>
          <p14:tracePt t="51068" x="1196975" y="6296025"/>
          <p14:tracePt t="51084" x="973138" y="6296025"/>
          <p14:tracePt t="51101" x="758825" y="6296025"/>
          <p14:tracePt t="51117" x="581025" y="6296025"/>
          <p14:tracePt t="51134" x="401638" y="6296025"/>
          <p14:tracePt t="51151" x="223838" y="6296025"/>
          <p14:tracePt t="51167" x="88900" y="6296025"/>
          <p14:tracePt t="51515" x="258763" y="6384925"/>
          <p14:tracePt t="51523" x="527050" y="6296025"/>
          <p14:tracePt t="51534" x="955675" y="6170613"/>
          <p14:tracePt t="51551" x="1847850" y="5929313"/>
          <p14:tracePt t="51554" x="2339975" y="5768975"/>
          <p14:tracePt t="51584" x="3643313" y="5402263"/>
          <p14:tracePt t="51618" x="5313363" y="5018088"/>
          <p14:tracePt t="51635" x="5626100" y="4946650"/>
          <p14:tracePt t="51651" x="5768975" y="4894263"/>
          <p14:tracePt t="51667" x="5867400" y="4848225"/>
          <p14:tracePt t="51684" x="5929313" y="4803775"/>
          <p14:tracePt t="51700" x="6000750" y="4759325"/>
          <p14:tracePt t="51717" x="6037263" y="4705350"/>
          <p14:tracePt t="51734" x="6089650" y="4652963"/>
          <p14:tracePt t="51750" x="6116638" y="4625975"/>
          <p14:tracePt t="51767" x="6143625" y="4581525"/>
          <p14:tracePt t="51784" x="6161088" y="4554538"/>
          <p14:tracePt t="51800" x="6170613" y="4527550"/>
          <p14:tracePt t="51817" x="6188075" y="4491038"/>
          <p14:tracePt t="51834" x="6215063" y="4438650"/>
          <p14:tracePt t="51850" x="6232525" y="4419600"/>
          <p14:tracePt t="51867" x="6242050" y="4402138"/>
          <p14:tracePt t="51883" x="6242050" y="4394200"/>
          <p14:tracePt t="51900" x="6242050" y="4375150"/>
          <p14:tracePt t="51917" x="6242050" y="4348163"/>
          <p14:tracePt t="51933" x="6251575" y="4313238"/>
          <p14:tracePt t="51950" x="6269038" y="4259263"/>
          <p14:tracePt t="51967" x="6286500" y="4232275"/>
          <p14:tracePt t="51983" x="6286500" y="4214813"/>
          <p14:tracePt t="52082" x="6286500" y="4205288"/>
          <p14:tracePt t="52115" x="6276975" y="4205288"/>
          <p14:tracePt t="53162" x="6286500" y="4179888"/>
          <p14:tracePt t="53171" x="6313488" y="4133850"/>
          <p14:tracePt t="53183" x="6323013" y="4116388"/>
          <p14:tracePt t="53200" x="6330950" y="4081463"/>
          <p14:tracePt t="53216" x="6330950" y="4044950"/>
          <p14:tracePt t="53233" x="6330950" y="4027488"/>
          <p14:tracePt t="53250" x="6330950" y="3990975"/>
          <p14:tracePt t="53282" x="6330950" y="3965575"/>
          <p14:tracePt t="53316" x="6323013" y="3938588"/>
          <p14:tracePt t="53332" x="6313488" y="3919538"/>
          <p14:tracePt t="53426" x="6296025" y="3911600"/>
          <p14:tracePt t="53435" x="6259513" y="3902075"/>
          <p14:tracePt t="53442" x="6205538" y="3902075"/>
          <p14:tracePt t="53451" x="6188075" y="3902075"/>
          <p14:tracePt t="53466" x="6143625" y="3894138"/>
          <p14:tracePt t="53483" x="6108700" y="3894138"/>
          <p14:tracePt t="53499" x="6089650" y="3894138"/>
          <p14:tracePt t="53515" x="6054725" y="3894138"/>
          <p14:tracePt t="53532" x="6027738" y="3911600"/>
          <p14:tracePt t="53548" x="6000750" y="3938588"/>
          <p14:tracePt t="53565" x="5973763" y="3973513"/>
          <p14:tracePt t="53582" x="5946775" y="4017963"/>
          <p14:tracePt t="53599" x="5938838" y="4044950"/>
          <p14:tracePt t="53615" x="5929313" y="4071938"/>
          <p14:tracePt t="53632" x="5929313" y="4098925"/>
          <p14:tracePt t="53648" x="5929313" y="4108450"/>
          <p14:tracePt t="53666" x="5929313" y="4143375"/>
          <p14:tracePt t="53682" x="5929313" y="4160838"/>
          <p14:tracePt t="53698" x="5929313" y="4205288"/>
          <p14:tracePt t="53715" x="5946775" y="4214813"/>
          <p14:tracePt t="53732" x="5956300" y="4224338"/>
          <p14:tracePt t="53748" x="5965825" y="4224338"/>
          <p14:tracePt t="53765" x="5973763" y="4241800"/>
          <p14:tracePt t="53782" x="6000750" y="4251325"/>
          <p14:tracePt t="53815" x="6018213" y="4251325"/>
          <p14:tracePt t="53832" x="6037263" y="4251325"/>
          <p14:tracePt t="53849" x="6062663" y="4251325"/>
          <p14:tracePt t="53865" x="6072188" y="4251325"/>
          <p14:tracePt t="53882" x="6089650" y="4251325"/>
          <p14:tracePt t="53899" x="6108700" y="4251325"/>
          <p14:tracePt t="53915" x="6116638" y="4251325"/>
          <p14:tracePt t="53931" x="6126163" y="4251325"/>
          <p14:tracePt t="53948" x="6143625" y="4251325"/>
          <p14:tracePt t="53981" x="6153150" y="4251325"/>
          <p14:tracePt t="54003" x="6161088" y="4241800"/>
          <p14:tracePt t="54015" x="6170613" y="4241800"/>
          <p14:tracePt t="54043" x="6180138" y="4232275"/>
          <p14:tracePt t="54051" x="6188075" y="4224338"/>
          <p14:tracePt t="54067" x="6197600" y="4214813"/>
          <p14:tracePt t="54082" x="6205538" y="4187825"/>
          <p14:tracePt t="54098" x="6205538" y="4179888"/>
          <p14:tracePt t="54115" x="6215063" y="4160838"/>
          <p14:tracePt t="54131" x="6215063" y="4152900"/>
          <p14:tracePt t="54148" x="6215063" y="4143375"/>
          <p14:tracePt t="54181" x="6215063" y="4133850"/>
          <p14:tracePt t="54198" x="6215063" y="4116388"/>
          <p14:tracePt t="54235" x="6215063" y="4108450"/>
          <p14:tracePt t="56347" x="6215063" y="4098925"/>
          <p14:tracePt t="59379" x="6215063" y="4089400"/>
          <p14:tracePt t="61155" x="6197600" y="4098925"/>
          <p14:tracePt t="61163" x="6161088" y="4125913"/>
          <p14:tracePt t="61175" x="6108700" y="4160838"/>
          <p14:tracePt t="61191" x="5973763" y="4251325"/>
          <p14:tracePt t="61208" x="5786438" y="4367213"/>
          <p14:tracePt t="61225" x="5527675" y="4545013"/>
          <p14:tracePt t="61242" x="5099050" y="4795838"/>
          <p14:tracePt t="61275" x="4348163" y="5232400"/>
          <p14:tracePt t="61308" x="3786188" y="5518150"/>
          <p14:tracePt t="61325" x="3608388" y="5608638"/>
          <p14:tracePt t="61341" x="3411538" y="5715000"/>
          <p14:tracePt t="61357" x="3197225" y="5813425"/>
          <p14:tracePt t="61374" x="3009900" y="5894388"/>
          <p14:tracePt t="61391" x="2803525" y="5965825"/>
          <p14:tracePt t="61407" x="2616200" y="5983288"/>
          <p14:tracePt t="61424" x="2438400" y="5983288"/>
          <p14:tracePt t="61441" x="2276475" y="5983288"/>
          <p14:tracePt t="61458" x="2017713" y="5983288"/>
          <p14:tracePt t="61474" x="1741488" y="5929313"/>
          <p14:tracePt t="61491" x="1339850" y="5759450"/>
          <p14:tracePt t="61507" x="1036638" y="5537200"/>
          <p14:tracePt t="61524" x="812800" y="5340350"/>
          <p14:tracePt t="61541" x="768350" y="5259388"/>
          <p14:tracePt t="61558" x="768350" y="5251450"/>
          <p14:tracePt t="61731" x="785813" y="5268913"/>
          <p14:tracePt t="61739" x="785813" y="5276850"/>
          <p14:tracePt t="61747" x="795338" y="5286375"/>
          <p14:tracePt t="61757" x="803275" y="5286375"/>
          <p14:tracePt t="61774" x="822325" y="5286375"/>
          <p14:tracePt t="61790" x="830263" y="5286375"/>
          <p14:tracePt t="61899" x="768350" y="5286375"/>
          <p14:tracePt t="61906" x="679450" y="5286375"/>
          <p14:tracePt t="61915" x="571500" y="5286375"/>
          <p14:tracePt t="61924" x="482600" y="5286375"/>
          <p14:tracePt t="61940" x="285750" y="5286375"/>
          <p14:tracePt t="61957" x="160338" y="5286375"/>
          <p14:tracePt t="61974" x="17463" y="53133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786058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250" y="2924944"/>
            <a:ext cx="3240360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66078"/>
            <a:ext cx="3549961" cy="355926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60298" y="3465004"/>
            <a:ext cx="636080" cy="1280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770444" y="3666873"/>
            <a:ext cx="124684" cy="104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73678" y="3578146"/>
            <a:ext cx="108012" cy="177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16815" y="3456952"/>
            <a:ext cx="143425" cy="3638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05572" y="3176424"/>
            <a:ext cx="115907" cy="322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1155028"/>
      </p:ext>
    </p:extLst>
  </p:cSld>
  <p:clrMapOvr>
    <a:masterClrMapping/>
  </p:clrMapOvr>
  <p:transition advTm="112509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35" x="482600" y="6402388"/>
          <p14:tracePt t="243" x="465138" y="6286500"/>
          <p14:tracePt t="251" x="428625" y="6143625"/>
          <p14:tracePt t="268" x="339725" y="5537200"/>
          <p14:tracePt t="284" x="187325" y="4679950"/>
          <p14:tracePt t="301" x="125413" y="4419600"/>
          <p14:tracePt t="612" x="125413" y="4402138"/>
          <p14:tracePt t="621" x="152400" y="4330700"/>
          <p14:tracePt t="628" x="214313" y="4197350"/>
          <p14:tracePt t="651" x="339725" y="3884613"/>
          <p14:tracePt t="684" x="874713" y="3044825"/>
          <p14:tracePt t="701" x="1187450" y="2581275"/>
          <p14:tracePt t="717" x="1473200" y="2224088"/>
          <p14:tracePt t="734" x="1633538" y="2000250"/>
          <p14:tracePt t="750" x="1812925" y="1751013"/>
          <p14:tracePt t="767" x="1990725" y="1465263"/>
          <p14:tracePt t="784" x="2152650" y="1204913"/>
          <p14:tracePt t="801" x="2276475" y="1036638"/>
          <p14:tracePt t="817" x="2357438" y="928688"/>
          <p14:tracePt t="834" x="2411413" y="847725"/>
          <p14:tracePt t="851" x="2446338" y="795338"/>
          <p14:tracePt t="867" x="2482850" y="750888"/>
          <p14:tracePt t="884" x="2482850" y="731838"/>
          <p14:tracePt t="900" x="2490788" y="723900"/>
          <p14:tracePt t="917" x="2500313" y="714375"/>
          <p14:tracePt t="956" x="2500313" y="723900"/>
          <p14:tracePt t="980" x="2517775" y="776288"/>
          <p14:tracePt t="1068" x="2500313" y="795338"/>
          <p14:tracePt t="1076" x="2482850" y="812800"/>
          <p14:tracePt t="1084" x="2465388" y="830263"/>
          <p14:tracePt t="1100" x="2446338" y="830263"/>
          <p14:tracePt t="1117" x="2438400" y="830263"/>
          <p14:tracePt t="1780" x="2428875" y="830263"/>
          <p14:tracePt t="1811" x="2438400" y="830263"/>
          <p14:tracePt t="1940" x="2446338" y="830263"/>
          <p14:tracePt t="2252" x="2446338" y="822325"/>
          <p14:tracePt t="2260" x="2465388" y="812800"/>
          <p14:tracePt t="2269" x="2490788" y="812800"/>
          <p14:tracePt t="2283" x="2536825" y="803275"/>
          <p14:tracePt t="2300" x="2598738" y="803275"/>
          <p14:tracePt t="2316" x="2652713" y="803275"/>
          <p14:tracePt t="2333" x="2714625" y="803275"/>
          <p14:tracePt t="2366" x="2822575" y="776288"/>
          <p14:tracePt t="2399" x="2847975" y="776288"/>
          <p14:tracePt t="2415" x="2847975" y="750888"/>
          <p14:tracePt t="2433" x="2813050" y="714375"/>
          <p14:tracePt t="2449" x="2598738" y="687388"/>
          <p14:tracePt t="2660" x="2633663" y="687388"/>
          <p14:tracePt t="2668" x="2652713" y="687388"/>
          <p14:tracePt t="2675" x="2679700" y="687388"/>
          <p14:tracePt t="2685" x="2705100" y="687388"/>
          <p14:tracePt t="2699" x="2768600" y="687388"/>
          <p14:tracePt t="2716" x="2830513" y="687388"/>
          <p14:tracePt t="2733" x="2874963" y="687388"/>
          <p14:tracePt t="2765" x="2990850" y="687388"/>
          <p14:tracePt t="2798" x="3071813" y="687388"/>
          <p14:tracePt t="2815" x="3089275" y="687388"/>
          <p14:tracePt t="2832" x="3116263" y="704850"/>
          <p14:tracePt t="2848" x="3143250" y="704850"/>
          <p14:tracePt t="2865" x="3187700" y="714375"/>
          <p14:tracePt t="2883" x="3232150" y="714375"/>
          <p14:tracePt t="2899" x="3251200" y="714375"/>
          <p14:tracePt t="2980" x="3259138" y="714375"/>
          <p14:tracePt t="2988" x="3268663" y="723900"/>
          <p14:tracePt t="3044" x="3276600" y="731838"/>
          <p14:tracePt t="3052" x="3276600" y="741363"/>
          <p14:tracePt t="3065" x="3286125" y="741363"/>
          <p14:tracePt t="3084" x="3286125" y="750888"/>
          <p14:tracePt t="3348" x="3286125" y="758825"/>
          <p14:tracePt t="3507" x="3303588" y="768350"/>
          <p14:tracePt t="3517" x="3313113" y="776288"/>
          <p14:tracePt t="3523" x="3340100" y="776288"/>
          <p14:tracePt t="3532" x="3357563" y="785813"/>
          <p14:tracePt t="3548" x="3375025" y="785813"/>
          <p14:tracePt t="3565" x="3419475" y="795338"/>
          <p14:tracePt t="3581" x="3429000" y="795338"/>
          <p14:tracePt t="3614" x="3446463" y="795338"/>
          <p14:tracePt t="3648" x="3455988" y="795338"/>
          <p14:tracePt t="3664" x="3465513" y="795338"/>
          <p14:tracePt t="3681" x="3473450" y="795338"/>
          <p14:tracePt t="5149" x="3482975" y="803275"/>
          <p14:tracePt t="5155" x="3490913" y="803275"/>
          <p14:tracePt t="5165" x="3536950" y="803275"/>
          <p14:tracePt t="5180" x="3633788" y="803275"/>
          <p14:tracePt t="5196" x="3741738" y="803275"/>
          <p14:tracePt t="5213" x="3848100" y="803275"/>
          <p14:tracePt t="5230" x="3929063" y="812800"/>
          <p14:tracePt t="5263" x="4027488" y="830263"/>
          <p14:tracePt t="5296" x="4044950" y="830263"/>
          <p14:tracePt t="5330" x="4071938" y="830263"/>
          <p14:tracePt t="5547" x="4133850" y="830263"/>
          <p14:tracePt t="5556" x="4179888" y="830263"/>
          <p14:tracePt t="5566" x="4295775" y="795338"/>
          <p14:tracePt t="5579" x="4465638" y="750888"/>
          <p14:tracePt t="5597" x="4537075" y="750888"/>
          <p14:tracePt t="5613" x="4633913" y="750888"/>
          <p14:tracePt t="5629" x="4795838" y="795338"/>
          <p14:tracePt t="5662" x="5072063" y="893763"/>
          <p14:tracePt t="5696" x="5197475" y="911225"/>
          <p14:tracePt t="5712" x="5241925" y="928688"/>
          <p14:tracePt t="5729" x="5268913" y="928688"/>
          <p14:tracePt t="5745" x="5276850" y="928688"/>
          <p14:tracePt t="5763" x="5295900" y="928688"/>
          <p14:tracePt t="5779" x="5313363" y="928688"/>
          <p14:tracePt t="5796" x="5322888" y="928688"/>
          <p14:tracePt t="5812" x="5330825" y="928688"/>
          <p14:tracePt t="5829" x="5340350" y="919163"/>
          <p14:tracePt t="6292" x="5322888" y="919163"/>
          <p14:tracePt t="6331" x="5313363" y="919163"/>
          <p14:tracePt t="6340" x="5303838" y="919163"/>
          <p14:tracePt t="6348" x="5295900" y="919163"/>
          <p14:tracePt t="6372" x="5286375" y="919163"/>
          <p14:tracePt t="6404" x="5286375" y="911225"/>
          <p14:tracePt t="8891" x="5276850" y="911225"/>
          <p14:tracePt t="8899" x="5232400" y="911225"/>
          <p14:tracePt t="8910" x="5180013" y="911225"/>
          <p14:tracePt t="8927" x="5108575" y="928688"/>
          <p14:tracePt t="8944" x="5045075" y="965200"/>
          <p14:tracePt t="8960" x="4983163" y="1017588"/>
          <p14:tracePt t="8976" x="4911725" y="1062038"/>
          <p14:tracePt t="9009" x="4848225" y="1125538"/>
          <p14:tracePt t="9043" x="4803775" y="1143000"/>
          <p14:tracePt t="9059" x="4776788" y="1143000"/>
          <p14:tracePt t="9076" x="4759325" y="1143000"/>
          <p14:tracePt t="9092" x="4724400" y="1143000"/>
          <p14:tracePt t="9109" x="4705350" y="1143000"/>
          <p14:tracePt t="9126" x="4687888" y="1143000"/>
          <p14:tracePt t="9159" x="4660900" y="1143000"/>
          <p14:tracePt t="9176" x="4652963" y="1143000"/>
          <p14:tracePt t="9192" x="4616450" y="1160463"/>
          <p14:tracePt t="9209" x="4608513" y="1160463"/>
          <p14:tracePt t="9226" x="4598988" y="1160463"/>
          <p14:tracePt t="9820" x="4589463" y="1160463"/>
          <p14:tracePt t="9828" x="4589463" y="1214438"/>
          <p14:tracePt t="9836" x="4589463" y="1258888"/>
          <p14:tracePt t="9844" x="4598988" y="1312863"/>
          <p14:tracePt t="9859" x="4670425" y="1357313"/>
          <p14:tracePt t="10179" x="4625975" y="1384300"/>
          <p14:tracePt t="10188" x="4545013" y="1411288"/>
          <p14:tracePt t="10196" x="4527550" y="1411288"/>
          <p14:tracePt t="10210" x="4518025" y="1419225"/>
          <p14:tracePt t="10225" x="4510088" y="1419225"/>
          <p14:tracePt t="10251" x="4510088" y="1428750"/>
          <p14:tracePt t="10268" x="4510088" y="1438275"/>
          <p14:tracePt t="10291" x="4375150" y="1527175"/>
          <p14:tracePt t="10324" x="4081463" y="1731963"/>
          <p14:tracePt t="10342" x="3894138" y="1884363"/>
          <p14:tracePt t="10358" x="3751263" y="2017713"/>
          <p14:tracePt t="10374" x="3608388" y="2152650"/>
          <p14:tracePt t="10391" x="3500438" y="2268538"/>
          <p14:tracePt t="10408" x="3402013" y="2374900"/>
          <p14:tracePt t="10424" x="3313113" y="2482850"/>
          <p14:tracePt t="10441" x="3187700" y="2598738"/>
          <p14:tracePt t="10458" x="3036888" y="2751138"/>
          <p14:tracePt t="10475" x="2946400" y="2847975"/>
          <p14:tracePt t="10491" x="2847975" y="2955925"/>
          <p14:tracePt t="10508" x="2768600" y="3071813"/>
          <p14:tracePt t="10524" x="2697163" y="3179763"/>
          <p14:tracePt t="10541" x="2660650" y="3276600"/>
          <p14:tracePt t="10558" x="2608263" y="3384550"/>
          <p14:tracePt t="10574" x="2589213" y="3455988"/>
          <p14:tracePt t="10591" x="2571750" y="3490913"/>
          <p14:tracePt t="10608" x="2571750" y="3517900"/>
          <p14:tracePt t="10624" x="2562225" y="3536950"/>
          <p14:tracePt t="10641" x="2562225" y="3544888"/>
          <p14:tracePt t="10812" x="2562225" y="3527425"/>
          <p14:tracePt t="10820" x="2562225" y="3509963"/>
          <p14:tracePt t="10836" x="2562225" y="3490913"/>
          <p14:tracePt t="10851" x="2562225" y="3482975"/>
          <p14:tracePt t="10859" x="2562225" y="3473450"/>
          <p14:tracePt t="10874" x="2571750" y="3455988"/>
          <p14:tracePt t="10891" x="2571750" y="3446463"/>
          <p14:tracePt t="10908" x="2571750" y="3429000"/>
          <p14:tracePt t="10924" x="2571750" y="3411538"/>
          <p14:tracePt t="10941" x="2571750" y="3402013"/>
          <p14:tracePt t="10957" x="2571750" y="3384550"/>
          <p14:tracePt t="10974" x="2554288" y="3384550"/>
          <p14:tracePt t="10991" x="2544763" y="3384550"/>
          <p14:tracePt t="11007" x="2500313" y="3367088"/>
          <p14:tracePt t="11024" x="2446338" y="3367088"/>
          <p14:tracePt t="11040" x="2401888" y="3367088"/>
          <p14:tracePt t="11057" x="2339975" y="3367088"/>
          <p14:tracePt t="11075" x="2268538" y="3367088"/>
          <p14:tracePt t="11091" x="2232025" y="3367088"/>
          <p14:tracePt t="11107" x="2197100" y="3367088"/>
          <p14:tracePt t="11124" x="2152650" y="3384550"/>
          <p14:tracePt t="11141" x="2098675" y="3402013"/>
          <p14:tracePt t="11158" x="2062163" y="3411538"/>
          <p14:tracePt t="11174" x="2027238" y="3411538"/>
          <p14:tracePt t="11190" x="1990725" y="3411538"/>
          <p14:tracePt t="11207" x="1955800" y="3429000"/>
          <p14:tracePt t="11224" x="1911350" y="3446463"/>
          <p14:tracePt t="11240" x="1847850" y="3473450"/>
          <p14:tracePt t="11257" x="1812925" y="3473450"/>
          <p14:tracePt t="11274" x="1768475" y="3490913"/>
          <p14:tracePt t="11290" x="1714500" y="3509963"/>
          <p14:tracePt t="11307" x="1670050" y="3536950"/>
          <p14:tracePt t="11324" x="1633538" y="3554413"/>
          <p14:tracePt t="11340" x="1598613" y="3589338"/>
          <p14:tracePt t="11357" x="1581150" y="3608388"/>
          <p14:tracePt t="11374" x="1544638" y="3660775"/>
          <p14:tracePt t="11390" x="1509713" y="3714750"/>
          <p14:tracePt t="11407" x="1482725" y="3741738"/>
          <p14:tracePt t="11424" x="1455738" y="3776663"/>
          <p14:tracePt t="11440" x="1438275" y="3813175"/>
          <p14:tracePt t="11457" x="1393825" y="3894138"/>
          <p14:tracePt t="11474" x="1339850" y="3983038"/>
          <p14:tracePt t="11490" x="1258888" y="4143375"/>
          <p14:tracePt t="11507" x="1204913" y="4241800"/>
          <p14:tracePt t="11523" x="1169988" y="4313238"/>
          <p14:tracePt t="11540" x="1133475" y="4394200"/>
          <p14:tracePt t="11557" x="1116013" y="4456113"/>
          <p14:tracePt t="11573" x="1081088" y="4527550"/>
          <p14:tracePt t="11590" x="1054100" y="4589463"/>
          <p14:tracePt t="11607" x="1027113" y="4652963"/>
          <p14:tracePt t="11623" x="1000125" y="4705350"/>
          <p14:tracePt t="11640" x="1000125" y="4724400"/>
          <p14:tracePt t="11657" x="1000125" y="4759325"/>
          <p14:tracePt t="11673" x="1000125" y="4813300"/>
          <p14:tracePt t="11690" x="982663" y="4875213"/>
          <p14:tracePt t="11707" x="982663" y="4929188"/>
          <p14:tracePt t="11723" x="982663" y="4956175"/>
          <p14:tracePt t="11740" x="982663" y="4983163"/>
          <p14:tracePt t="11756" x="982663" y="5010150"/>
          <p14:tracePt t="11773" x="982663" y="5045075"/>
          <p14:tracePt t="11790" x="982663" y="5081588"/>
          <p14:tracePt t="11806" x="982663" y="5133975"/>
          <p14:tracePt t="11823" x="982663" y="5205413"/>
          <p14:tracePt t="11840" x="1009650" y="5259388"/>
          <p14:tracePt t="11857" x="1027113" y="5330825"/>
          <p14:tracePt t="11873" x="1054100" y="5375275"/>
          <p14:tracePt t="11875" x="1062038" y="5402263"/>
          <p14:tracePt t="11890" x="1089025" y="5446713"/>
          <p14:tracePt t="11906" x="1116013" y="5518150"/>
          <p14:tracePt t="11923" x="1143000" y="5572125"/>
          <p14:tracePt t="11940" x="1179513" y="5643563"/>
          <p14:tracePt t="11956" x="1214438" y="5697538"/>
          <p14:tracePt t="11973" x="1250950" y="5741988"/>
          <p14:tracePt t="11990" x="1295400" y="5813425"/>
          <p14:tracePt t="12006" x="1322388" y="5875338"/>
          <p14:tracePt t="12023" x="1374775" y="5946775"/>
          <p14:tracePt t="12040" x="1401763" y="5991225"/>
          <p14:tracePt t="12056" x="1428750" y="6027738"/>
          <p14:tracePt t="12073" x="1455738" y="6072188"/>
          <p14:tracePt t="12089" x="1490663" y="6108700"/>
          <p14:tracePt t="12107" x="1589088" y="6170613"/>
          <p14:tracePt t="12123" x="1643063" y="6205538"/>
          <p14:tracePt t="12139" x="1731963" y="6251575"/>
          <p14:tracePt t="12156" x="1812925" y="6286500"/>
          <p14:tracePt t="12173" x="1874838" y="6303963"/>
          <p14:tracePt t="12189" x="1955800" y="6348413"/>
          <p14:tracePt t="12206" x="2054225" y="6375400"/>
          <p14:tracePt t="12223" x="2160588" y="6402388"/>
          <p14:tracePt t="12239" x="2268538" y="6429375"/>
          <p14:tracePt t="12256" x="2384425" y="6446838"/>
          <p14:tracePt t="12273" x="2465388" y="6456363"/>
          <p14:tracePt t="12289" x="2562225" y="6473825"/>
          <p14:tracePt t="12306" x="2670175" y="6473825"/>
          <p14:tracePt t="12323" x="2768600" y="6473825"/>
          <p14:tracePt t="12339" x="2894013" y="6446838"/>
          <p14:tracePt t="12356" x="3009900" y="6402388"/>
          <p14:tracePt t="12373" x="3125788" y="6357938"/>
          <p14:tracePt t="12389" x="3224213" y="6286500"/>
          <p14:tracePt t="12406" x="3330575" y="6205538"/>
          <p14:tracePt t="12422" x="3455988" y="6126163"/>
          <p14:tracePt t="12439" x="3571875" y="6045200"/>
          <p14:tracePt t="12456" x="3687763" y="5929313"/>
          <p14:tracePt t="12472" x="3786188" y="5830888"/>
          <p14:tracePt t="12489" x="3875088" y="5741988"/>
          <p14:tracePt t="12506" x="4000500" y="5643563"/>
          <p14:tracePt t="12523" x="4108450" y="5537200"/>
          <p14:tracePt t="12539" x="4197350" y="5456238"/>
          <p14:tracePt t="12557" x="4241800" y="5375275"/>
          <p14:tracePt t="12572" x="4268788" y="5303838"/>
          <p14:tracePt t="12589" x="4303713" y="5197475"/>
          <p14:tracePt t="12606" x="4313238" y="5116513"/>
          <p14:tracePt t="12622" x="4340225" y="5062538"/>
          <p14:tracePt t="12639" x="4357688" y="5010150"/>
          <p14:tracePt t="12655" x="4367213" y="4965700"/>
          <p14:tracePt t="12672" x="4367213" y="4894263"/>
          <p14:tracePt t="12689" x="4367213" y="4822825"/>
          <p14:tracePt t="12706" x="4367213" y="4751388"/>
          <p14:tracePt t="12723" x="4357688" y="4633913"/>
          <p14:tracePt t="12739" x="4313238" y="4545013"/>
          <p14:tracePt t="12756" x="4259263" y="4429125"/>
          <p14:tracePt t="12773" x="4205288" y="4295775"/>
          <p14:tracePt t="12790" x="4125913" y="4187825"/>
          <p14:tracePt t="12806" x="4081463" y="4125913"/>
          <p14:tracePt t="12822" x="4037013" y="4062413"/>
          <p14:tracePt t="12839" x="3983038" y="3983038"/>
          <p14:tracePt t="12856" x="3956050" y="3938588"/>
          <p14:tracePt t="12872" x="3929063" y="3884613"/>
          <p14:tracePt t="12889" x="3894138" y="3848100"/>
          <p14:tracePt t="12905" x="3848100" y="3786188"/>
          <p14:tracePt t="12923" x="3768725" y="3670300"/>
          <p14:tracePt t="12939" x="3732213" y="3625850"/>
          <p14:tracePt t="12955" x="3714750" y="3598863"/>
          <p14:tracePt t="12972" x="3670300" y="3544888"/>
          <p14:tracePt t="12988" x="3625850" y="3490913"/>
          <p14:tracePt t="13005" x="3589338" y="3429000"/>
          <p14:tracePt t="13023" x="3562350" y="3402013"/>
          <p14:tracePt t="13038" x="3536950" y="3375025"/>
          <p14:tracePt t="13055" x="3500438" y="3348038"/>
          <p14:tracePt t="13072" x="3465513" y="3330575"/>
          <p14:tracePt t="13088" x="3446463" y="3330575"/>
          <p14:tracePt t="13105" x="3419475" y="3322638"/>
          <p14:tracePt t="13122" x="3375025" y="3313113"/>
          <p14:tracePt t="13139" x="3295650" y="3295650"/>
          <p14:tracePt t="13155" x="3232150" y="3295650"/>
          <p14:tracePt t="13172" x="3152775" y="3295650"/>
          <p14:tracePt t="13188" x="3062288" y="3295650"/>
          <p14:tracePt t="13205" x="2965450" y="3295650"/>
          <p14:tracePt t="13222" x="2830513" y="3295650"/>
          <p14:tracePt t="13238" x="2714625" y="3295650"/>
          <p14:tracePt t="13256" x="2608263" y="3295650"/>
          <p14:tracePt t="13272" x="2509838" y="3295650"/>
          <p14:tracePt t="13288" x="2446338" y="3295650"/>
          <p14:tracePt t="13305" x="2401888" y="3322638"/>
          <p14:tracePt t="13322" x="2357438" y="3340100"/>
          <p14:tracePt t="13339" x="2276475" y="3384550"/>
          <p14:tracePt t="13355" x="2205038" y="3429000"/>
          <p14:tracePt t="13372" x="2143125" y="3455988"/>
          <p14:tracePt t="13388" x="2081213" y="3473450"/>
          <p14:tracePt t="13405" x="2036763" y="3490913"/>
          <p14:tracePt t="13422" x="1965325" y="3517900"/>
          <p14:tracePt t="13438" x="1911350" y="3544888"/>
          <p14:tracePt t="13455" x="1857375" y="3581400"/>
          <p14:tracePt t="13472" x="1812925" y="3625850"/>
          <p14:tracePt t="13488" x="1758950" y="3679825"/>
          <p14:tracePt t="13505" x="1714500" y="3751263"/>
          <p14:tracePt t="13522" x="1633538" y="3875088"/>
          <p14:tracePt t="13539" x="1589088" y="3983038"/>
          <p14:tracePt t="13555" x="1544638" y="4089400"/>
          <p14:tracePt t="13572" x="1509713" y="4170363"/>
          <p14:tracePt t="13589" x="1473200" y="4259263"/>
          <p14:tracePt t="13605" x="1446213" y="4322763"/>
          <p14:tracePt t="13621" x="1438275" y="4367213"/>
          <p14:tracePt t="13638" x="1419225" y="4438650"/>
          <p14:tracePt t="13655" x="1401763" y="4491038"/>
          <p14:tracePt t="13671" x="1393825" y="4545013"/>
          <p14:tracePt t="13688" x="1384300" y="4598988"/>
          <p14:tracePt t="13705" x="1374775" y="4643438"/>
          <p14:tracePt t="13721" x="1374775" y="4679950"/>
          <p14:tracePt t="13738" x="1374775" y="4724400"/>
          <p14:tracePt t="13755" x="1374775" y="4795838"/>
          <p14:tracePt t="13771" x="1374775" y="4813300"/>
          <p14:tracePt t="13788" x="1374775" y="4848225"/>
          <p14:tracePt t="13804" x="1374775" y="4894263"/>
          <p14:tracePt t="13821" x="1384300" y="4929188"/>
          <p14:tracePt t="13838" x="1401763" y="4965700"/>
          <p14:tracePt t="13854" x="1419225" y="5010150"/>
          <p14:tracePt t="13871" x="1446213" y="5054600"/>
          <p14:tracePt t="13888" x="1482725" y="5108575"/>
          <p14:tracePt t="13904" x="1500188" y="5153025"/>
          <p14:tracePt t="13921" x="1527175" y="5180013"/>
          <p14:tracePt t="13938" x="1544638" y="5197475"/>
          <p14:tracePt t="13954" x="1562100" y="5214938"/>
          <p14:tracePt t="13971" x="1571625" y="5232400"/>
          <p14:tracePt t="13988" x="1589088" y="5259388"/>
          <p14:tracePt t="14004" x="1625600" y="5295900"/>
          <p14:tracePt t="14021" x="1660525" y="5322888"/>
          <p14:tracePt t="14037" x="1724025" y="5357813"/>
          <p14:tracePt t="14054" x="1776413" y="5375275"/>
          <p14:tracePt t="14072" x="1822450" y="5394325"/>
          <p14:tracePt t="14088" x="1874838" y="5411788"/>
          <p14:tracePt t="14104" x="1955800" y="5419725"/>
          <p14:tracePt t="14121" x="2044700" y="5446713"/>
          <p14:tracePt t="14137" x="2116138" y="5473700"/>
          <p14:tracePt t="14155" x="2170113" y="5491163"/>
          <p14:tracePt t="14189" x="2179638" y="5491163"/>
          <p14:tracePt t="14236" x="2187575" y="5491163"/>
          <p14:tracePt t="14260" x="2197100" y="5491163"/>
          <p14:tracePt t="14284" x="2214563" y="5491163"/>
          <p14:tracePt t="14299" x="2214563" y="5473700"/>
          <p14:tracePt t="14316" x="2232025" y="5465763"/>
          <p14:tracePt t="14324" x="2232025" y="5456238"/>
          <p14:tracePt t="14337" x="2251075" y="5438775"/>
          <p14:tracePt t="14354" x="2268538" y="5384800"/>
          <p14:tracePt t="14371" x="2286000" y="5340350"/>
          <p14:tracePt t="14387" x="2303463" y="5313363"/>
          <p14:tracePt t="14404" x="2312988" y="5286375"/>
          <p14:tracePt t="14421" x="2322513" y="5286375"/>
          <p14:tracePt t="14437" x="2330450" y="5276850"/>
          <p14:tracePt t="14454" x="2339975" y="5268913"/>
          <p14:tracePt t="14692" x="2339975" y="5259388"/>
          <p14:tracePt t="14700" x="2347913" y="5251450"/>
          <p14:tracePt t="14707" x="2357438" y="5241925"/>
          <p14:tracePt t="14720" x="2357438" y="5232400"/>
          <p14:tracePt t="14737" x="2374900" y="5197475"/>
          <p14:tracePt t="14754" x="2384425" y="5180013"/>
          <p14:tracePt t="14771" x="2393950" y="5133975"/>
          <p14:tracePt t="14787" x="2393950" y="5099050"/>
          <p14:tracePt t="14803" x="2401888" y="5072063"/>
          <p14:tracePt t="14820" x="2401888" y="5037138"/>
          <p14:tracePt t="14837" x="2411413" y="4983163"/>
          <p14:tracePt t="14854" x="2428875" y="4938713"/>
          <p14:tracePt t="14870" x="2428875" y="4911725"/>
          <p14:tracePt t="14887" x="2428875" y="4894263"/>
          <p14:tracePt t="14903" x="2438400" y="4875213"/>
          <p14:tracePt t="14920" x="2446338" y="4857750"/>
          <p14:tracePt t="14938" x="2446338" y="4840288"/>
          <p14:tracePt t="14970" x="2455863" y="4830763"/>
          <p14:tracePt t="15228" x="2455863" y="4822825"/>
          <p14:tracePt t="15235" x="2465388" y="4786313"/>
          <p14:tracePt t="15244" x="2482850" y="4741863"/>
          <p14:tracePt t="15253" x="2490788" y="4714875"/>
          <p14:tracePt t="15270" x="2490788" y="4581525"/>
          <p14:tracePt t="15286" x="2490788" y="4357688"/>
          <p14:tracePt t="15303" x="2482850" y="4170363"/>
          <p14:tracePt t="15320" x="2455863" y="4027488"/>
          <p14:tracePt t="15336" x="2438400" y="3919538"/>
          <p14:tracePt t="15353" x="2411413" y="3822700"/>
          <p14:tracePt t="15369" x="2384425" y="3759200"/>
          <p14:tracePt t="15387" x="2286000" y="3660775"/>
          <p14:tracePt t="15403" x="2214563" y="3616325"/>
          <p14:tracePt t="15420" x="2160588" y="3616325"/>
          <p14:tracePt t="15436" x="2125663" y="3616325"/>
          <p14:tracePt t="15453" x="2089150" y="3616325"/>
          <p14:tracePt t="15470" x="2054225" y="3616325"/>
          <p14:tracePt t="15486" x="1990725" y="3633788"/>
          <p14:tracePt t="15503" x="1946275" y="3652838"/>
          <p14:tracePt t="15520" x="1866900" y="3705225"/>
          <p14:tracePt t="15536" x="1812925" y="3732213"/>
          <p14:tracePt t="15553" x="1751013" y="3768725"/>
          <p14:tracePt t="15570" x="1704975" y="3795713"/>
          <p14:tracePt t="15587" x="1616075" y="3857625"/>
          <p14:tracePt t="15603" x="1571625" y="3902075"/>
          <p14:tracePt t="15620" x="1509713" y="3965575"/>
          <p14:tracePt t="15636" x="1446213" y="4062413"/>
          <p14:tracePt t="15653" x="1366838" y="4152900"/>
          <p14:tracePt t="15670" x="1285875" y="4268788"/>
          <p14:tracePt t="15686" x="1196975" y="4402138"/>
          <p14:tracePt t="15703" x="1089025" y="4562475"/>
          <p14:tracePt t="15719" x="982663" y="4751388"/>
          <p14:tracePt t="15736" x="911225" y="4929188"/>
          <p14:tracePt t="15753" x="857250" y="5099050"/>
          <p14:tracePt t="15769" x="822325" y="5241925"/>
          <p14:tracePt t="15786" x="795338" y="5402263"/>
          <p14:tracePt t="15803" x="776288" y="5653088"/>
          <p14:tracePt t="15819" x="776288" y="5795963"/>
          <p14:tracePt t="15836" x="857250" y="5973763"/>
          <p14:tracePt t="15852" x="928688" y="6089650"/>
          <p14:tracePt t="15869" x="1009650" y="6197600"/>
          <p14:tracePt t="15886" x="1098550" y="6313488"/>
          <p14:tracePt t="15902" x="1204913" y="6394450"/>
          <p14:tracePt t="15919" x="1347788" y="6465888"/>
          <p14:tracePt t="15936" x="1581150" y="6581775"/>
          <p14:tracePt t="16003" x="3125788" y="6848475"/>
          <p14:tracePt t="16019" x="3224213" y="6848475"/>
          <p14:tracePt t="16035" x="3384550" y="6796088"/>
          <p14:tracePt t="16052" x="3625850" y="6626225"/>
          <p14:tracePt t="16069" x="4044950" y="6286500"/>
          <p14:tracePt t="16086" x="4456113" y="5848350"/>
          <p14:tracePt t="16102" x="4741863" y="5348288"/>
          <p14:tracePt t="16119" x="4884738" y="4902200"/>
          <p14:tracePt t="16136" x="4929188" y="4537075"/>
          <p14:tracePt t="16152" x="4938713" y="4286250"/>
          <p14:tracePt t="16169" x="4938713" y="4071938"/>
          <p14:tracePt t="16185" x="4902200" y="3830638"/>
          <p14:tracePt t="16203" x="4724400" y="3509963"/>
          <p14:tracePt t="16219" x="4554538" y="3330575"/>
          <p14:tracePt t="16235" x="4259263" y="3116263"/>
          <p14:tracePt t="16252" x="3857625" y="2867025"/>
          <p14:tracePt t="16269" x="3517900" y="2724150"/>
          <p14:tracePt t="16285" x="3214688" y="2608263"/>
          <p14:tracePt t="16302" x="2938463" y="2544763"/>
          <p14:tracePt t="16319" x="2732088" y="2482850"/>
          <p14:tracePt t="16335" x="2571750" y="2465388"/>
          <p14:tracePt t="16352" x="2465388" y="2465388"/>
          <p14:tracePt t="16369" x="2330450" y="2465388"/>
          <p14:tracePt t="16385" x="2241550" y="2509838"/>
          <p14:tracePt t="16388" x="2197100" y="2554288"/>
          <p14:tracePt t="16403" x="2108200" y="2705100"/>
          <p14:tracePt t="16419" x="2017713" y="3000375"/>
          <p14:tracePt t="16435" x="1928813" y="3402013"/>
          <p14:tracePt t="16452" x="1893888" y="3714750"/>
          <p14:tracePt t="16469" x="1866900" y="3929063"/>
          <p14:tracePt t="16485" x="1839913" y="4098925"/>
          <p14:tracePt t="16502" x="1839913" y="4224338"/>
          <p14:tracePt t="16519" x="1839913" y="4276725"/>
          <p14:tracePt t="16536" x="1839913" y="4295775"/>
          <p14:tracePt t="16580" x="1857375" y="4295775"/>
          <p14:tracePt t="16620" x="1857375" y="4286250"/>
          <p14:tracePt t="16636" x="1857375" y="4276725"/>
          <p14:tracePt t="16667" x="1857375" y="4259263"/>
          <p14:tracePt t="16700" x="1866900" y="4259263"/>
          <p14:tracePt t="17059" x="1866900" y="4251325"/>
          <p14:tracePt t="17068" x="1884363" y="4232275"/>
          <p14:tracePt t="17076" x="1911350" y="4214813"/>
          <p14:tracePt t="17085" x="1938338" y="4187825"/>
          <p14:tracePt t="17102" x="1990725" y="4152900"/>
          <p14:tracePt t="17118" x="2054225" y="4125913"/>
          <p14:tracePt t="17135" x="2108200" y="4081463"/>
          <p14:tracePt t="17168" x="2179638" y="3990975"/>
          <p14:tracePt t="17201" x="2197100" y="3946525"/>
          <p14:tracePt t="17219" x="2197100" y="3929063"/>
          <p14:tracePt t="17235" x="2197100" y="3919538"/>
          <p14:tracePt t="17268" x="2197100" y="3911600"/>
          <p14:tracePt t="17284" x="2179638" y="3911600"/>
          <p14:tracePt t="17301" x="2152650" y="3911600"/>
          <p14:tracePt t="17318" x="2125663" y="3911600"/>
          <p14:tracePt t="17334" x="2098675" y="3911600"/>
          <p14:tracePt t="17351" x="2081213" y="3911600"/>
          <p14:tracePt t="17368" x="2044700" y="3911600"/>
          <p14:tracePt t="17384" x="2009775" y="3911600"/>
          <p14:tracePt t="17387" x="1990725" y="3911600"/>
          <p14:tracePt t="17401" x="1973263" y="3911600"/>
          <p14:tracePt t="17418" x="1955800" y="3911600"/>
          <p14:tracePt t="17435" x="1928813" y="3911600"/>
          <p14:tracePt t="17451" x="1901825" y="3919538"/>
          <p14:tracePt t="17468" x="1884363" y="3938588"/>
          <p14:tracePt t="17484" x="1857375" y="3965575"/>
          <p14:tracePt t="17501" x="1847850" y="3990975"/>
          <p14:tracePt t="17517" x="1830388" y="4027488"/>
          <p14:tracePt t="17534" x="1812925" y="4108450"/>
          <p14:tracePt t="17551" x="1795463" y="4197350"/>
          <p14:tracePt t="17568" x="1776413" y="4276725"/>
          <p14:tracePt t="17584" x="1776413" y="4375150"/>
          <p14:tracePt t="17601" x="1776413" y="4473575"/>
          <p14:tracePt t="17617" x="1776413" y="4545013"/>
          <p14:tracePt t="17634" x="1847850" y="4652963"/>
          <p14:tracePt t="17651" x="1893888" y="4714875"/>
          <p14:tracePt t="17668" x="1928813" y="4751388"/>
          <p14:tracePt t="17684" x="2017713" y="4822825"/>
          <p14:tracePt t="17701" x="2098675" y="4875213"/>
          <p14:tracePt t="17717" x="2214563" y="4929188"/>
          <p14:tracePt t="17734" x="2357438" y="4983163"/>
          <p14:tracePt t="17751" x="2490788" y="5037138"/>
          <p14:tracePt t="17767" x="2652713" y="5089525"/>
          <p14:tracePt t="17784" x="2786063" y="5133975"/>
          <p14:tracePt t="17800" x="2867025" y="5133975"/>
          <p14:tracePt t="17817" x="2919413" y="5133975"/>
          <p14:tracePt t="17835" x="3044825" y="5072063"/>
          <p14:tracePt t="17851" x="3143250" y="4973638"/>
          <p14:tracePt t="17868" x="3214688" y="4867275"/>
          <p14:tracePt t="17884" x="3268663" y="4751388"/>
          <p14:tracePt t="17901" x="3322638" y="4616450"/>
          <p14:tracePt t="17917" x="3357563" y="4491038"/>
          <p14:tracePt t="17934" x="3384550" y="4340225"/>
          <p14:tracePt t="17950" x="3384550" y="4179888"/>
          <p14:tracePt t="17967" x="3375025" y="4081463"/>
          <p14:tracePt t="17984" x="3340100" y="4010025"/>
          <p14:tracePt t="18000" x="3313113" y="3973513"/>
          <p14:tracePt t="18017" x="3303588" y="3965575"/>
          <p14:tracePt t="18034" x="3268663" y="3956050"/>
          <p14:tracePt t="18051" x="3125788" y="3946525"/>
          <p14:tracePt t="18068" x="2990850" y="3946525"/>
          <p14:tracePt t="18084" x="2894013" y="3946525"/>
          <p14:tracePt t="18100" x="2822575" y="3946525"/>
          <p14:tracePt t="18117" x="2786063" y="3946525"/>
          <p14:tracePt t="18134" x="2768600" y="3956050"/>
          <p14:tracePt t="18150" x="2741613" y="3956050"/>
          <p14:tracePt t="18167" x="2714625" y="3983038"/>
          <p14:tracePt t="18185" x="2670175" y="4010025"/>
          <p14:tracePt t="18200" x="2616200" y="4037013"/>
          <p14:tracePt t="18217" x="2554288" y="4054475"/>
          <p14:tracePt t="18234" x="2509838" y="4071938"/>
          <p14:tracePt t="18251" x="2428875" y="4125913"/>
          <p14:tracePt t="18267" x="2384425" y="4179888"/>
          <p14:tracePt t="18284" x="2330450" y="4251325"/>
          <p14:tracePt t="18300" x="2312988" y="4303713"/>
          <p14:tracePt t="18317" x="2295525" y="4375150"/>
          <p14:tracePt t="18333" x="2259013" y="4500563"/>
          <p14:tracePt t="18350" x="2259013" y="4608513"/>
          <p14:tracePt t="18367" x="2241550" y="4705350"/>
          <p14:tracePt t="18383" x="2241550" y="4776788"/>
          <p14:tracePt t="18400" x="2241550" y="4813300"/>
          <p14:tracePt t="18417" x="2251075" y="4822825"/>
          <p14:tracePt t="18433" x="2303463" y="4822825"/>
          <p14:tracePt t="18451" x="2465388" y="4822825"/>
          <p14:tracePt t="18467" x="2554288" y="4786313"/>
          <p14:tracePt t="18483" x="2608263" y="4741863"/>
          <p14:tracePt t="18500" x="2633663" y="4705350"/>
          <p14:tracePt t="18517" x="2633663" y="4697413"/>
          <p14:tracePt t="18533" x="2643188" y="4687888"/>
          <p14:tracePt t="18611" x="2643188" y="4697413"/>
          <p14:tracePt t="18619" x="2643188" y="4714875"/>
          <p14:tracePt t="18633" x="2643188" y="4732338"/>
          <p14:tracePt t="18650" x="2633663" y="4776788"/>
          <p14:tracePt t="18667" x="2608263" y="4822825"/>
          <p14:tracePt t="18683" x="2598738" y="4830763"/>
          <p14:tracePt t="18756" x="2589213" y="4840288"/>
          <p14:tracePt t="19596" x="2589213" y="4830763"/>
          <p14:tracePt t="19604" x="2589213" y="4822825"/>
          <p14:tracePt t="19616" x="2581275" y="4822825"/>
          <p14:tracePt t="19633" x="2571750" y="4803775"/>
          <p14:tracePt t="19651" x="2571750" y="4776788"/>
          <p14:tracePt t="19666" x="2562225" y="4768850"/>
          <p14:tracePt t="19682" x="2562225" y="4759325"/>
          <p14:tracePt t="19716" x="2554288" y="4759325"/>
          <p14:tracePt t="19749" x="2500313" y="4759325"/>
          <p14:tracePt t="19765" x="2482850" y="4759325"/>
          <p14:tracePt t="19812" x="2465388" y="4759325"/>
          <p14:tracePt t="20100" x="2473325" y="4759325"/>
          <p14:tracePt t="20108" x="2482850" y="4759325"/>
          <p14:tracePt t="20124" x="2490788" y="4751388"/>
          <p14:tracePt t="20139" x="2500313" y="4751388"/>
          <p14:tracePt t="20149" x="2500313" y="4741863"/>
          <p14:tracePt t="20267" x="2509838" y="4741863"/>
          <p14:tracePt t="20331" x="2517775" y="4741863"/>
          <p14:tracePt t="20637" x="2517775" y="4751388"/>
          <p14:tracePt t="20892" x="2527300" y="4759325"/>
          <p14:tracePt t="20900" x="2536825" y="4759325"/>
          <p14:tracePt t="25796" x="2536825" y="4751388"/>
          <p14:tracePt t="25804" x="2536825" y="4732338"/>
          <p14:tracePt t="25812" x="2536825" y="4697413"/>
          <p14:tracePt t="25827" x="2581275" y="4616450"/>
          <p14:tracePt t="25843" x="2633663" y="4510088"/>
          <p14:tracePt t="25860" x="2660650" y="4402138"/>
          <p14:tracePt t="25876" x="2660650" y="4340225"/>
          <p14:tracePt t="25909" x="2652713" y="4197350"/>
          <p14:tracePt t="25942" x="2554288" y="3938588"/>
          <p14:tracePt t="25959" x="2509838" y="3813175"/>
          <p14:tracePt t="25976" x="2490788" y="3724275"/>
          <p14:tracePt t="25993" x="2473325" y="3697288"/>
          <p14:tracePt t="26009" x="2465388" y="3660775"/>
          <p14:tracePt t="26027" x="2465388" y="3633788"/>
          <p14:tracePt t="26043" x="2455863" y="3616325"/>
          <p14:tracePt t="26059" x="2455863" y="3589338"/>
          <p14:tracePt t="26076" x="2446338" y="3554413"/>
          <p14:tracePt t="26093" x="2438400" y="3544888"/>
          <p14:tracePt t="26109" x="2419350" y="3509963"/>
          <p14:tracePt t="26126" x="2393950" y="3465513"/>
          <p14:tracePt t="26143" x="2357438" y="3402013"/>
          <p14:tracePt t="26159" x="2312988" y="3348038"/>
          <p14:tracePt t="26176" x="2268538" y="3313113"/>
          <p14:tracePt t="26192" x="2241550" y="3295650"/>
          <p14:tracePt t="26209" x="2205038" y="3295650"/>
          <p14:tracePt t="26226" x="2170113" y="3295650"/>
          <p14:tracePt t="26243" x="2125663" y="3295650"/>
          <p14:tracePt t="26259" x="2098675" y="3295650"/>
          <p14:tracePt t="26276" x="2054225" y="3295650"/>
          <p14:tracePt t="26292" x="2017713" y="3295650"/>
          <p14:tracePt t="26309" x="1990725" y="3313113"/>
          <p14:tracePt t="26326" x="1965325" y="3330575"/>
          <p14:tracePt t="26342" x="1938338" y="3340100"/>
          <p14:tracePt t="26359" x="1911350" y="3367088"/>
          <p14:tracePt t="26376" x="1874838" y="3394075"/>
          <p14:tracePt t="26392" x="1839913" y="3455988"/>
          <p14:tracePt t="26409" x="1803400" y="3500438"/>
          <p14:tracePt t="26411" x="1795463" y="3509963"/>
          <p14:tracePt t="26426" x="1776413" y="3527425"/>
          <p14:tracePt t="26443" x="1731963" y="3589338"/>
          <p14:tracePt t="26459" x="1704975" y="3652838"/>
          <p14:tracePt t="26476" x="1679575" y="3697288"/>
          <p14:tracePt t="26493" x="1643063" y="3741738"/>
          <p14:tracePt t="26509" x="1608138" y="3786188"/>
          <p14:tracePt t="26526" x="1571625" y="3830638"/>
          <p14:tracePt t="26542" x="1544638" y="3875088"/>
          <p14:tracePt t="26559" x="1509713" y="3911600"/>
          <p14:tracePt t="26575" x="1473200" y="3956050"/>
          <p14:tracePt t="26592" x="1438275" y="4000500"/>
          <p14:tracePt t="26609" x="1401763" y="4044950"/>
          <p14:tracePt t="26625" x="1384300" y="4081463"/>
          <p14:tracePt t="26643" x="1357313" y="4152900"/>
          <p14:tracePt t="26659" x="1330325" y="4205288"/>
          <p14:tracePt t="26675" x="1312863" y="4259263"/>
          <p14:tracePt t="26692" x="1295400" y="4303713"/>
          <p14:tracePt t="26709" x="1295400" y="4340225"/>
          <p14:tracePt t="26725" x="1295400" y="4384675"/>
          <p14:tracePt t="26742" x="1295400" y="4419600"/>
          <p14:tracePt t="26758" x="1295400" y="4456113"/>
          <p14:tracePt t="26775" x="1295400" y="4491038"/>
          <p14:tracePt t="26792" x="1295400" y="4518025"/>
          <p14:tracePt t="26808" x="1295400" y="4537075"/>
          <p14:tracePt t="26825" x="1295400" y="4554538"/>
          <p14:tracePt t="26842" x="1295400" y="4572000"/>
          <p14:tracePt t="26859" x="1295400" y="4625975"/>
          <p14:tracePt t="26875" x="1295400" y="4660900"/>
          <p14:tracePt t="26892" x="1295400" y="4687888"/>
          <p14:tracePt t="26908" x="1295400" y="4741863"/>
          <p14:tracePt t="26925" x="1312863" y="4786313"/>
          <p14:tracePt t="26942" x="1330325" y="4822825"/>
          <p14:tracePt t="26958" x="1339850" y="4867275"/>
          <p14:tracePt t="26975" x="1357313" y="4929188"/>
          <p14:tracePt t="26992" x="1384300" y="5000625"/>
          <p14:tracePt t="27008" x="1401763" y="5062538"/>
          <p14:tracePt t="27025" x="1428750" y="5126038"/>
          <p14:tracePt t="27042" x="1446213" y="5187950"/>
          <p14:tracePt t="27059" x="1482725" y="5259388"/>
          <p14:tracePt t="27075" x="1500188" y="5303838"/>
          <p14:tracePt t="27091" x="1536700" y="5340350"/>
          <p14:tracePt t="27108" x="1571625" y="5402263"/>
          <p14:tracePt t="27125" x="1616075" y="5456238"/>
          <p14:tracePt t="27141" x="1660525" y="5500688"/>
          <p14:tracePt t="27158" x="1714500" y="5545138"/>
          <p14:tracePt t="27175" x="1822450" y="5626100"/>
          <p14:tracePt t="27192" x="1928813" y="5670550"/>
          <p14:tracePt t="27208" x="2009775" y="5732463"/>
          <p14:tracePt t="27225" x="2116138" y="5786438"/>
          <p14:tracePt t="27241" x="2224088" y="5830888"/>
          <p14:tracePt t="27259" x="2374900" y="5894388"/>
          <p14:tracePt t="27275" x="2465388" y="5902325"/>
          <p14:tracePt t="27291" x="2536825" y="5929313"/>
          <p14:tracePt t="27308" x="2589213" y="5938838"/>
          <p14:tracePt t="27325" x="2660650" y="5938838"/>
          <p14:tracePt t="27341" x="2724150" y="5938838"/>
          <p14:tracePt t="27358" x="2795588" y="5938838"/>
          <p14:tracePt t="27375" x="2884488" y="5938838"/>
          <p14:tracePt t="27391" x="2928938" y="5938838"/>
          <p14:tracePt t="27408" x="3027363" y="5911850"/>
          <p14:tracePt t="27425" x="3143250" y="5857875"/>
          <p14:tracePt t="27442" x="3224213" y="5830888"/>
          <p14:tracePt t="27458" x="3322638" y="5759450"/>
          <p14:tracePt t="27475" x="3438525" y="5680075"/>
          <p14:tracePt t="27491" x="3509963" y="5626100"/>
          <p14:tracePt t="27508" x="3562350" y="5562600"/>
          <p14:tracePt t="27524" x="3608388" y="5491163"/>
          <p14:tracePt t="27541" x="3633788" y="5411788"/>
          <p14:tracePt t="27558" x="3660775" y="5322888"/>
          <p14:tracePt t="27574" x="3660775" y="5251450"/>
          <p14:tracePt t="27591" x="3679825" y="5187950"/>
          <p14:tracePt t="27607" x="3679825" y="5133975"/>
          <p14:tracePt t="27625" x="3697288" y="5062538"/>
          <p14:tracePt t="27641" x="3724275" y="5000625"/>
          <p14:tracePt t="27657" x="3741738" y="4938713"/>
          <p14:tracePt t="27675" x="3768725" y="4867275"/>
          <p14:tracePt t="27692" x="3768725" y="4803775"/>
          <p14:tracePt t="27707" x="3786188" y="4714875"/>
          <p14:tracePt t="27724" x="3795713" y="4652963"/>
          <p14:tracePt t="27741" x="3795713" y="4572000"/>
          <p14:tracePt t="27757" x="3795713" y="4510088"/>
          <p14:tracePt t="27774" x="3795713" y="4446588"/>
          <p14:tracePt t="27791" x="3795713" y="4411663"/>
          <p14:tracePt t="27807" x="3786188" y="4375150"/>
          <p14:tracePt t="27824" x="3786188" y="4367213"/>
          <p14:tracePt t="27841" x="3776663" y="4348163"/>
          <p14:tracePt t="27858" x="3776663" y="4322763"/>
          <p14:tracePt t="27874" x="3768725" y="4286250"/>
          <p14:tracePt t="27891" x="3768725" y="4259263"/>
          <p14:tracePt t="27907" x="3759200" y="4241800"/>
          <p14:tracePt t="27924" x="3759200" y="4232275"/>
          <p14:tracePt t="27941" x="3759200" y="4224338"/>
          <p14:tracePt t="27958" x="3751263" y="4224338"/>
          <p14:tracePt t="28484" x="3751263" y="4205288"/>
          <p14:tracePt t="29068" x="3751263" y="4187825"/>
          <p14:tracePt t="29076" x="3741738" y="4170363"/>
          <p14:tracePt t="29084" x="3741738" y="4152900"/>
          <p14:tracePt t="29092" x="3741738" y="4133850"/>
          <p14:tracePt t="29107" x="3732213" y="4098925"/>
          <p14:tracePt t="29123" x="3724275" y="4054475"/>
          <p14:tracePt t="29140" x="3697288" y="4017963"/>
          <p14:tracePt t="29173" x="3679825" y="3929063"/>
          <p14:tracePt t="29207" x="3670300" y="3902075"/>
          <p14:tracePt t="29239" x="3670300" y="3894138"/>
          <p14:tracePt t="29256" x="3660775" y="3884613"/>
          <p14:tracePt t="29273" x="3660775" y="3867150"/>
          <p14:tracePt t="29289" x="3660775" y="3857625"/>
          <p14:tracePt t="29306" x="3660775" y="3848100"/>
          <p14:tracePt t="29324" x="3660775" y="3840163"/>
          <p14:tracePt t="29355" x="3660775" y="3830638"/>
          <p14:tracePt t="29492" x="3660775" y="3822700"/>
          <p14:tracePt t="29500" x="3660775" y="3803650"/>
          <p14:tracePt t="29508" x="3660775" y="3795713"/>
          <p14:tracePt t="29523" x="3660775" y="3786188"/>
          <p14:tracePt t="29539" x="3660775" y="3768725"/>
          <p14:tracePt t="29563" x="3660775" y="3751263"/>
          <p14:tracePt t="29603" x="3660775" y="3741738"/>
          <p14:tracePt t="29612" x="3660775" y="3732213"/>
          <p14:tracePt t="29628" x="3670300" y="3724275"/>
          <p14:tracePt t="29660" x="3679825" y="3714750"/>
          <p14:tracePt t="29732" x="3687763" y="3705225"/>
          <p14:tracePt t="29756" x="3697288" y="3705225"/>
          <p14:tracePt t="29780" x="3714750" y="3705225"/>
          <p14:tracePt t="29804" x="3724275" y="3705225"/>
          <p14:tracePt t="29828" x="3732213" y="3705225"/>
          <p14:tracePt t="29836" x="3741738" y="3705225"/>
          <p14:tracePt t="29852" x="3751263" y="3705225"/>
          <p14:tracePt t="29860" x="3759200" y="3705225"/>
          <p14:tracePt t="29872" x="3768725" y="3705225"/>
          <p14:tracePt t="33404" x="3768725" y="3741738"/>
          <p14:tracePt t="33412" x="3732213" y="3786188"/>
          <p14:tracePt t="33421" x="3724275" y="3803650"/>
          <p14:tracePt t="33436" x="3633788" y="3911600"/>
          <p14:tracePt t="33452" x="3490913" y="4044950"/>
          <p14:tracePt t="33469" x="3348038" y="4170363"/>
          <p14:tracePt t="33486" x="3214688" y="4276725"/>
          <p14:tracePt t="33519" x="2982913" y="4456113"/>
          <p14:tracePt t="33552" x="2795588" y="4625975"/>
          <p14:tracePt t="33568" x="2751138" y="4687888"/>
          <p14:tracePt t="33585" x="2732088" y="4741863"/>
          <p14:tracePt t="33602" x="2670175" y="4822825"/>
          <p14:tracePt t="33619" x="2660650" y="4830763"/>
          <p14:tracePt t="33635" x="2652713" y="4840288"/>
          <p14:tracePt t="33668" x="2643188" y="4848225"/>
          <p14:tracePt t="33685" x="2625725" y="4848225"/>
          <p14:tracePt t="33702" x="2608263" y="4857750"/>
          <p14:tracePt t="33719" x="2571750" y="4857750"/>
          <p14:tracePt t="33735" x="2536825" y="4857750"/>
          <p14:tracePt t="33752" x="2517775" y="4857750"/>
          <p14:tracePt t="33868" x="2509838" y="4857750"/>
          <p14:tracePt t="33884" x="2509838" y="4848225"/>
          <p14:tracePt t="33900" x="2509838" y="4840288"/>
          <p14:tracePt t="33908" x="2509838" y="4830763"/>
          <p14:tracePt t="33918" x="2509838" y="4822825"/>
          <p14:tracePt t="33935" x="2509838" y="4803775"/>
          <p14:tracePt t="33956" x="2509838" y="4786313"/>
          <p14:tracePt t="34124" x="2517775" y="4776788"/>
          <p14:tracePt t="34140" x="2527300" y="4768850"/>
          <p14:tracePt t="34156" x="2536825" y="4768850"/>
          <p14:tracePt t="34228" x="2554288" y="4768850"/>
          <p14:tracePt t="34252" x="2562225" y="4768850"/>
          <p14:tracePt t="34292" x="2571750" y="4759325"/>
          <p14:tracePt t="34308" x="2581275" y="4759325"/>
          <p14:tracePt t="34316" x="2598738" y="4751388"/>
          <p14:tracePt t="34923" x="2589213" y="4751388"/>
          <p14:tracePt t="34932" x="2581275" y="4751388"/>
          <p14:tracePt t="34948" x="2571750" y="4751388"/>
          <p14:tracePt t="34964" x="2562225" y="4751388"/>
          <p14:tracePt t="34988" x="2554288" y="4751388"/>
          <p14:tracePt t="35020" x="2536825" y="4751388"/>
          <p14:tracePt t="36164" x="2527300" y="4741863"/>
          <p14:tracePt t="36172" x="2527300" y="4687888"/>
          <p14:tracePt t="36183" x="2536825" y="4643438"/>
          <p14:tracePt t="36200" x="2581275" y="4562475"/>
          <p14:tracePt t="36216" x="2581275" y="4500563"/>
          <p14:tracePt t="36233" x="2589213" y="4429125"/>
          <p14:tracePt t="36249" x="2598738" y="4357688"/>
          <p14:tracePt t="36283" x="2598738" y="4224338"/>
          <p14:tracePt t="36316" x="2625725" y="4116388"/>
          <p14:tracePt t="36332" x="2625725" y="4081463"/>
          <p14:tracePt t="36349" x="2625725" y="4017963"/>
          <p14:tracePt t="36366" x="2625725" y="3983038"/>
          <p14:tracePt t="36382" x="2625725" y="3946525"/>
          <p14:tracePt t="36399" x="2625725" y="3911600"/>
          <p14:tracePt t="36416" x="2633663" y="3867150"/>
          <p14:tracePt t="36432" x="2633663" y="3803650"/>
          <p14:tracePt t="36434" x="2633663" y="3759200"/>
          <p14:tracePt t="36449" x="2633663" y="3732213"/>
          <p14:tracePt t="36466" x="2633663" y="3697288"/>
          <p14:tracePt t="36483" x="2633663" y="3643313"/>
          <p14:tracePt t="36499" x="2625725" y="3625850"/>
          <p14:tracePt t="36516" x="2616200" y="3589338"/>
          <p14:tracePt t="36532" x="2616200" y="3571875"/>
          <p14:tracePt t="36549" x="2608263" y="3536950"/>
          <p14:tracePt t="36566" x="2598738" y="3500438"/>
          <p14:tracePt t="36582" x="2589213" y="3455988"/>
          <p14:tracePt t="36599" x="2581275" y="3429000"/>
          <p14:tracePt t="36615" x="2571750" y="3402013"/>
          <p14:tracePt t="36632" x="2571750" y="3384550"/>
          <p14:tracePt t="36649" x="2554288" y="3348038"/>
          <p14:tracePt t="36665" x="2536825" y="3313113"/>
          <p14:tracePt t="36683" x="2517775" y="3276600"/>
          <p14:tracePt t="36699" x="2509838" y="3259138"/>
          <p14:tracePt t="36732" x="2509838" y="3251200"/>
          <p14:tracePt t="36780" x="2509838" y="3241675"/>
          <p14:tracePt t="36796" x="2509838" y="3232150"/>
          <p14:tracePt t="36803" x="2509838" y="3224213"/>
          <p14:tracePt t="36820" x="2509838" y="3214688"/>
          <p14:tracePt t="36833" x="2509838" y="3205163"/>
          <p14:tracePt t="36849" x="2509838" y="3197225"/>
          <p14:tracePt t="37187" x="2509838" y="3179763"/>
          <p14:tracePt t="37211" x="2509838" y="3170238"/>
          <p14:tracePt t="37235" x="2509838" y="3160713"/>
          <p14:tracePt t="39236" x="2500313" y="3160713"/>
          <p14:tracePt t="39244" x="2455863" y="3160713"/>
          <p14:tracePt t="39252" x="2411413" y="3160713"/>
          <p14:tracePt t="39263" x="2374900" y="3160713"/>
          <p14:tracePt t="39280" x="2295525" y="3160713"/>
          <p14:tracePt t="39297" x="2214563" y="3179763"/>
          <p14:tracePt t="39313" x="2160588" y="3179763"/>
          <p14:tracePt t="39347" x="2071688" y="3224213"/>
          <p14:tracePt t="39379" x="1965325" y="3286125"/>
          <p14:tracePt t="39396" x="1901825" y="3322638"/>
          <p14:tracePt t="39413" x="1866900" y="3348038"/>
          <p14:tracePt t="39429" x="1830388" y="3384550"/>
          <p14:tracePt t="39446" x="1803400" y="3402013"/>
          <p14:tracePt t="39463" x="1768475" y="3419475"/>
          <p14:tracePt t="39479" x="1758950" y="3429000"/>
          <p14:tracePt t="39496" x="1714500" y="3446463"/>
          <p14:tracePt t="39513" x="1679575" y="3465513"/>
          <p14:tracePt t="39530" x="1633538" y="3482975"/>
          <p14:tracePt t="39546" x="1581150" y="3509963"/>
          <p14:tracePt t="39563" x="1544638" y="3544888"/>
          <p14:tracePt t="39579" x="1482725" y="3608388"/>
          <p14:tracePt t="39596" x="1428750" y="3687763"/>
          <p14:tracePt t="39613" x="1366838" y="3803650"/>
          <p14:tracePt t="39629" x="1322388" y="3919538"/>
          <p14:tracePt t="39646" x="1276350" y="4027488"/>
          <p14:tracePt t="39663" x="1250950" y="4108450"/>
          <p14:tracePt t="39679" x="1196975" y="4205288"/>
          <p14:tracePt t="39696" x="1143000" y="4340225"/>
          <p14:tracePt t="39712" x="1098550" y="4438650"/>
          <p14:tracePt t="39729" x="1071563" y="4554538"/>
          <p14:tracePt t="39746" x="1044575" y="4652963"/>
          <p14:tracePt t="39763" x="1027113" y="4813300"/>
          <p14:tracePt t="39779" x="1017588" y="4902200"/>
          <p14:tracePt t="39796" x="1017588" y="5000625"/>
          <p14:tracePt t="39812" x="1017588" y="5099050"/>
          <p14:tracePt t="39829" x="1017588" y="5180013"/>
          <p14:tracePt t="39846" x="1017588" y="5286375"/>
          <p14:tracePt t="39862" x="1036638" y="5384800"/>
          <p14:tracePt t="39879" x="1044575" y="5456238"/>
          <p14:tracePt t="39896" x="1054100" y="5545138"/>
          <p14:tracePt t="39912" x="1054100" y="5589588"/>
          <p14:tracePt t="39929" x="1062038" y="5634038"/>
          <p14:tracePt t="39945" x="1081088" y="5688013"/>
          <p14:tracePt t="39948" x="1081088" y="5705475"/>
          <p14:tracePt t="39963" x="1125538" y="5776913"/>
          <p14:tracePt t="39979" x="1152525" y="5840413"/>
          <p14:tracePt t="39996" x="1214438" y="5938838"/>
          <p14:tracePt t="40012" x="1258888" y="6010275"/>
          <p14:tracePt t="40030" x="1330325" y="6089650"/>
          <p14:tracePt t="40045" x="1401763" y="6153150"/>
          <p14:tracePt t="40062" x="1465263" y="6188075"/>
          <p14:tracePt t="40079" x="1544638" y="6251575"/>
          <p14:tracePt t="40095" x="1643063" y="6323013"/>
          <p14:tracePt t="40112" x="1758950" y="6402388"/>
          <p14:tracePt t="40129" x="1857375" y="6456363"/>
          <p14:tracePt t="40145" x="1965325" y="6518275"/>
          <p14:tracePt t="40196" x="2303463" y="6589713"/>
          <p14:tracePt t="40212" x="2374900" y="6589713"/>
          <p14:tracePt t="40229" x="2509838" y="6589713"/>
          <p14:tracePt t="40245" x="2679700" y="6589713"/>
          <p14:tracePt t="40262" x="2884488" y="6545263"/>
          <p14:tracePt t="40278" x="3125788" y="6473825"/>
          <p14:tracePt t="40295" x="3357563" y="6411913"/>
          <p14:tracePt t="40312" x="3509963" y="6367463"/>
          <p14:tracePt t="40328" x="3608388" y="6276975"/>
          <p14:tracePt t="40345" x="3697288" y="6153150"/>
          <p14:tracePt t="40363" x="3795713" y="5848350"/>
          <p14:tracePt t="40379" x="3822700" y="5643563"/>
          <p14:tracePt t="40395" x="3875088" y="5438775"/>
          <p14:tracePt t="40412" x="3911600" y="5303838"/>
          <p14:tracePt t="40429" x="3965575" y="5180013"/>
          <p14:tracePt t="40445" x="4010025" y="5099050"/>
          <p14:tracePt t="40462" x="4010025" y="5037138"/>
          <p14:tracePt t="40478" x="4010025" y="4973638"/>
          <p14:tracePt t="40495" x="4010025" y="4867275"/>
          <p14:tracePt t="40512" x="4010025" y="4751388"/>
          <p14:tracePt t="40529" x="3973513" y="4633913"/>
          <p14:tracePt t="40545" x="3946525" y="4527550"/>
          <p14:tracePt t="40562" x="3884613" y="4394200"/>
          <p14:tracePt t="40579" x="3867150" y="4340225"/>
          <p14:tracePt t="40595" x="3840163" y="4276725"/>
          <p14:tracePt t="40612" x="3830638" y="4241800"/>
          <p14:tracePt t="40628" x="3822700" y="4224338"/>
          <p14:tracePt t="40645" x="3813175" y="4205288"/>
          <p14:tracePt t="40661" x="3813175" y="4197350"/>
          <p14:tracePt t="40796" x="3803650" y="4197350"/>
          <p14:tracePt t="41227" x="3803650" y="4187825"/>
          <p14:tracePt t="41251" x="3813175" y="4179888"/>
          <p14:tracePt t="41267" x="3822700" y="4170363"/>
          <p14:tracePt t="41283" x="3840163" y="4160838"/>
          <p14:tracePt t="41307" x="3848100" y="4152900"/>
          <p14:tracePt t="41347" x="3857625" y="4152900"/>
          <p14:tracePt t="41371" x="3867150" y="4152900"/>
          <p14:tracePt t="41387" x="3875088" y="4152900"/>
          <p14:tracePt t="41411" x="3884613" y="4133850"/>
          <p14:tracePt t="41451" x="3894138" y="4133850"/>
          <p14:tracePt t="41491" x="3911600" y="4125913"/>
          <p14:tracePt t="41499" x="3911600" y="4116388"/>
          <p14:tracePt t="41511" x="3919538" y="4108450"/>
          <p14:tracePt t="41527" x="3938588" y="4044950"/>
          <p14:tracePt t="41544" x="3938588" y="3983038"/>
          <p14:tracePt t="41561" x="3938588" y="3938588"/>
          <p14:tracePt t="41577" x="3938588" y="3867150"/>
          <p14:tracePt t="41594" x="3857625" y="3697288"/>
          <p14:tracePt t="41611" x="3803650" y="3581400"/>
          <p14:tracePt t="41627" x="3714750" y="3473450"/>
          <p14:tracePt t="41644" x="3608388" y="3384550"/>
          <p14:tracePt t="41661" x="3536950" y="3322638"/>
          <p14:tracePt t="41677" x="3465513" y="3276600"/>
          <p14:tracePt t="41694" x="3394075" y="3251200"/>
          <p14:tracePt t="41711" x="3313113" y="3232150"/>
          <p14:tracePt t="41727" x="3205163" y="3214688"/>
          <p14:tracePt t="41744" x="3108325" y="3205163"/>
          <p14:tracePt t="41761" x="3044825" y="3187700"/>
          <p14:tracePt t="41777" x="2946400" y="3187700"/>
          <p14:tracePt t="41794" x="2857500" y="3152775"/>
          <p14:tracePt t="41811" x="2840038" y="3143250"/>
          <p14:tracePt t="41827" x="2813050" y="3133725"/>
          <p14:tracePt t="41844" x="2803525" y="3125788"/>
          <p14:tracePt t="41860" x="2776538" y="3125788"/>
          <p14:tracePt t="41877" x="2714625" y="3125788"/>
          <p14:tracePt t="41894" x="2670175" y="3125788"/>
          <p14:tracePt t="41910" x="2633663" y="3125788"/>
          <p14:tracePt t="41927" x="2589213" y="3125788"/>
          <p14:tracePt t="41944" x="2536825" y="3125788"/>
          <p14:tracePt t="41960" x="2473325" y="3143250"/>
          <p14:tracePt t="41962" x="2455863" y="3152775"/>
          <p14:tracePt t="41977" x="2428875" y="3152775"/>
          <p14:tracePt t="41994" x="2347913" y="3160713"/>
          <p14:tracePt t="42010" x="2303463" y="3170238"/>
          <p14:tracePt t="42027" x="2241550" y="3187700"/>
          <p14:tracePt t="42044" x="2197100" y="3187700"/>
          <p14:tracePt t="42060" x="2143125" y="3197225"/>
          <p14:tracePt t="42077" x="2081213" y="3214688"/>
          <p14:tracePt t="42094" x="2044700" y="3232150"/>
          <p14:tracePt t="42110" x="2000250" y="3232150"/>
          <p14:tracePt t="42127" x="1938338" y="3259138"/>
          <p14:tracePt t="42144" x="1893888" y="3276600"/>
          <p14:tracePt t="42160" x="1839913" y="3295650"/>
          <p14:tracePt t="42177" x="1785938" y="3322638"/>
          <p14:tracePt t="42193" x="1724025" y="3340100"/>
          <p14:tracePt t="42210" x="1652588" y="3402013"/>
          <p14:tracePt t="42227" x="1589088" y="3429000"/>
          <p14:tracePt t="42243" x="1536700" y="3455988"/>
          <p14:tracePt t="42260" x="1500188" y="3482975"/>
          <p14:tracePt t="42277" x="1465263" y="3517900"/>
          <p14:tracePt t="42293" x="1446213" y="3554413"/>
          <p14:tracePt t="42310" x="1411288" y="3625850"/>
          <p14:tracePt t="42327" x="1374775" y="3714750"/>
          <p14:tracePt t="42343" x="1339850" y="3803650"/>
          <p14:tracePt t="42360" x="1312863" y="3911600"/>
          <p14:tracePt t="42377" x="1285875" y="4010025"/>
          <p14:tracePt t="42393" x="1258888" y="4098925"/>
          <p14:tracePt t="42410" x="1250950" y="4251325"/>
          <p14:tracePt t="42427" x="1241425" y="4357688"/>
          <p14:tracePt t="42443" x="1241425" y="4491038"/>
          <p14:tracePt t="42460" x="1241425" y="4625975"/>
          <p14:tracePt t="42476" x="1241425" y="4759325"/>
          <p14:tracePt t="42493" x="1241425" y="4875213"/>
          <p14:tracePt t="42510" x="1258888" y="4983163"/>
          <p14:tracePt t="42527" x="1258888" y="5072063"/>
          <p14:tracePt t="42543" x="1285875" y="5180013"/>
          <p14:tracePt t="42560" x="1295400" y="5286375"/>
          <p14:tracePt t="42577" x="1322388" y="5367338"/>
          <p14:tracePt t="42593" x="1357313" y="5446713"/>
          <p14:tracePt t="42610" x="1438275" y="5581650"/>
          <p14:tracePt t="42626" x="1509713" y="5705475"/>
          <p14:tracePt t="42643" x="1581150" y="5795963"/>
          <p14:tracePt t="42660" x="1633538" y="5875338"/>
          <p14:tracePt t="42676" x="1724025" y="5965825"/>
          <p14:tracePt t="42693" x="1822450" y="6037263"/>
          <p14:tracePt t="42710" x="1911350" y="6116638"/>
          <p14:tracePt t="42726" x="1990725" y="6170613"/>
          <p14:tracePt t="42743" x="2081213" y="6215063"/>
          <p14:tracePt t="42760" x="2170113" y="6269038"/>
          <p14:tracePt t="42776" x="2286000" y="6330950"/>
          <p14:tracePt t="42793" x="2411413" y="6384925"/>
          <p14:tracePt t="42810" x="2554288" y="6438900"/>
          <p14:tracePt t="42826" x="2741613" y="6483350"/>
          <p14:tracePt t="42843" x="2830513" y="6491288"/>
          <p14:tracePt t="42859" x="2919413" y="6491288"/>
          <p14:tracePt t="42876" x="3044825" y="6491288"/>
          <p14:tracePt t="42893" x="3187700" y="6491288"/>
          <p14:tracePt t="42909" x="3322638" y="6465888"/>
          <p14:tracePt t="42926" x="3465513" y="6402388"/>
          <p14:tracePt t="42943" x="3571875" y="6348413"/>
          <p14:tracePt t="42959" x="3670300" y="6269038"/>
          <p14:tracePt t="42976" x="3768725" y="6134100"/>
          <p14:tracePt t="42993" x="3857625" y="6010275"/>
          <p14:tracePt t="43009" x="3902075" y="5919788"/>
          <p14:tracePt t="43026" x="3983038" y="5741988"/>
          <p14:tracePt t="43043" x="4027488" y="5608638"/>
          <p14:tracePt t="43059" x="4054475" y="5500688"/>
          <p14:tracePt t="43076" x="4062413" y="5419725"/>
          <p14:tracePt t="43092" x="4081463" y="5330825"/>
          <p14:tracePt t="43109" x="4081463" y="5241925"/>
          <p14:tracePt t="43126" x="4081463" y="5153025"/>
          <p14:tracePt t="43143" x="4027488" y="5054600"/>
          <p14:tracePt t="43159" x="4010025" y="5000625"/>
          <p14:tracePt t="43176" x="4000500" y="4965700"/>
          <p14:tracePt t="43209" x="3990975" y="4956175"/>
          <p14:tracePt t="43226" x="3990975" y="4946650"/>
          <p14:tracePt t="43260" x="3983038" y="4929188"/>
          <p14:tracePt t="43300" x="3983038" y="4919663"/>
          <p14:tracePt t="43332" x="3983038" y="4911725"/>
          <p14:tracePt t="43340" x="3973513" y="4911725"/>
          <p14:tracePt t="43580" x="3929063" y="4875213"/>
          <p14:tracePt t="43588" x="3857625" y="4857750"/>
          <p14:tracePt t="43596" x="3751263" y="4830763"/>
          <p14:tracePt t="43609" x="3652838" y="4803775"/>
          <p14:tracePt t="43625" x="3455988" y="4741863"/>
          <p14:tracePt t="43642" x="3276600" y="4705350"/>
          <p14:tracePt t="43659" x="3054350" y="4652963"/>
          <p14:tracePt t="43675" x="2928938" y="4633913"/>
          <p14:tracePt t="43692" x="2857500" y="4633913"/>
          <p14:tracePt t="43709" x="2795588" y="4625975"/>
          <p14:tracePt t="43725" x="2724150" y="4625975"/>
          <p14:tracePt t="43742" x="2643188" y="4625975"/>
          <p14:tracePt t="43759" x="2571750" y="4633913"/>
          <p14:tracePt t="43775" x="2554288" y="4643438"/>
          <p14:tracePt t="43792" x="2536825" y="4660900"/>
          <p14:tracePt t="43808" x="2527300" y="4660900"/>
          <p14:tracePt t="43825" x="2517775" y="4679950"/>
          <p14:tracePt t="43843" x="2482850" y="4697413"/>
          <p14:tracePt t="43859" x="2455863" y="4705350"/>
          <p14:tracePt t="43875" x="2438400" y="4705350"/>
          <p14:tracePt t="43996" x="2438400" y="4714875"/>
          <p14:tracePt t="44004" x="2438400" y="4724400"/>
          <p14:tracePt t="44020" x="2438400" y="4732338"/>
          <p14:tracePt t="44028" x="2438400" y="4741863"/>
          <p14:tracePt t="44041" x="2438400" y="4751388"/>
          <p14:tracePt t="44058" x="2438400" y="4776788"/>
          <p14:tracePt t="44075" x="2438400" y="4786313"/>
          <p14:tracePt t="44132" x="2438400" y="4795838"/>
          <p14:tracePt t="44180" x="2455863" y="4795838"/>
          <p14:tracePt t="44196" x="2473325" y="4795838"/>
          <p14:tracePt t="44548" x="2482850" y="4786313"/>
          <p14:tracePt t="44580" x="2490788" y="4776788"/>
          <p14:tracePt t="44668" x="2500313" y="4768850"/>
          <p14:tracePt t="44676" x="2509838" y="4768850"/>
          <p14:tracePt t="44691" x="2517775" y="4759325"/>
          <p14:tracePt t="44708" x="2527300" y="4759325"/>
          <p14:tracePt t="44724" x="2536825" y="4751388"/>
          <p14:tracePt t="44755" x="2544763" y="4741863"/>
          <p14:tracePt t="44779" x="2544763" y="4732338"/>
          <p14:tracePt t="45068" x="2554288" y="4732338"/>
          <p14:tracePt t="51243" x="2554288" y="4670425"/>
          <p14:tracePt t="51251" x="2554288" y="4589463"/>
          <p14:tracePt t="51259" x="2554288" y="4518025"/>
          <p14:tracePt t="51268" x="2554288" y="4419600"/>
          <p14:tracePt t="51285" x="2554288" y="4224338"/>
          <p14:tracePt t="51301" x="2554288" y="4027488"/>
          <p14:tracePt t="51335" x="2616200" y="3527425"/>
          <p14:tracePt t="51368" x="2652713" y="3232150"/>
          <p14:tracePt t="51587" x="2608263" y="3232150"/>
          <p14:tracePt t="51595" x="2589213" y="3232150"/>
          <p14:tracePt t="51603" x="2571750" y="3205163"/>
          <p14:tracePt t="51617" x="2562225" y="3197225"/>
          <p14:tracePt t="51634" x="2562225" y="3098800"/>
          <p14:tracePt t="51651" x="2589213" y="2973388"/>
          <p14:tracePt t="51667" x="2643188" y="2830513"/>
          <p14:tracePt t="51684" x="2705100" y="2705100"/>
          <p14:tracePt t="51701" x="2786063" y="2571750"/>
          <p14:tracePt t="51717" x="2840038" y="2482850"/>
          <p14:tracePt t="51734" x="2901950" y="2401888"/>
          <p14:tracePt t="51751" x="2938463" y="2357438"/>
          <p14:tracePt t="51767" x="2982913" y="2286000"/>
          <p14:tracePt t="51784" x="3044825" y="2197100"/>
          <p14:tracePt t="51800" x="3125788" y="2108200"/>
          <p14:tracePt t="51817" x="3268663" y="1990725"/>
          <p14:tracePt t="51835" x="3544888" y="1785938"/>
          <p14:tracePt t="51851" x="3670300" y="1714500"/>
          <p14:tracePt t="51867" x="3759200" y="1652588"/>
          <p14:tracePt t="51884" x="3830638" y="1598613"/>
          <p14:tracePt t="51900" x="3919538" y="1536700"/>
          <p14:tracePt t="51917" x="4000500" y="1500188"/>
          <p14:tracePt t="51934" x="4081463" y="1490663"/>
          <p14:tracePt t="51950" x="4232275" y="1482725"/>
          <p14:tracePt t="51967" x="4500563" y="1482725"/>
          <p14:tracePt t="51984" x="5054600" y="1625600"/>
          <p14:tracePt t="52000" x="6018213" y="1893888"/>
          <p14:tracePt t="52017" x="6983413" y="2160588"/>
          <p14:tracePt t="52035" x="7813675" y="2428875"/>
          <p14:tracePt t="52051" x="8018463" y="2509838"/>
          <p14:tracePt t="52068" x="8116888" y="2554288"/>
          <p14:tracePt t="52084" x="8126413" y="2554288"/>
          <p14:tracePt t="52140" x="8134350" y="2554288"/>
          <p14:tracePt t="52148" x="8099425" y="2509838"/>
          <p14:tracePt t="52156" x="8018463" y="2465388"/>
          <p14:tracePt t="52167" x="7920038" y="2411413"/>
          <p14:tracePt t="52184" x="7680325" y="2295525"/>
          <p14:tracePt t="52200" x="7367588" y="2179638"/>
          <p14:tracePt t="52217" x="7054850" y="2036763"/>
          <p14:tracePt t="52234" x="6823075" y="1973263"/>
          <p14:tracePt t="52251" x="6554788" y="1919288"/>
          <p14:tracePt t="52267" x="6384925" y="1893888"/>
          <p14:tracePt t="52284" x="6205538" y="1874838"/>
          <p14:tracePt t="52300" x="6081713" y="1839913"/>
          <p14:tracePt t="52317" x="5991225" y="1812925"/>
          <p14:tracePt t="52333" x="5946775" y="1803400"/>
          <p14:tracePt t="52350" x="5902325" y="1785938"/>
          <p14:tracePt t="52366" x="5884863" y="1785938"/>
          <p14:tracePt t="52383" x="5867400" y="1776413"/>
          <p14:tracePt t="52620" x="5867400" y="1785938"/>
          <p14:tracePt t="52628" x="5875338" y="1830388"/>
          <p14:tracePt t="52637" x="5902325" y="1901825"/>
          <p14:tracePt t="52650" x="5919788" y="1965325"/>
          <p14:tracePt t="52667" x="5983288" y="2214563"/>
          <p14:tracePt t="52684" x="6072188" y="2438400"/>
          <p14:tracePt t="52700" x="6188075" y="2724150"/>
          <p14:tracePt t="52733" x="6251575" y="3009900"/>
          <p14:tracePt t="52767" x="6340475" y="3276600"/>
          <p14:tracePt t="52783" x="6429375" y="3455988"/>
          <p14:tracePt t="52800" x="6527800" y="3643313"/>
          <p14:tracePt t="52816" x="6616700" y="3795713"/>
          <p14:tracePt t="52833" x="6653213" y="3911600"/>
          <p14:tracePt t="52849" x="6715125" y="4037013"/>
          <p14:tracePt t="52867" x="6804025" y="4187825"/>
          <p14:tracePt t="52883" x="6911975" y="4295775"/>
          <p14:tracePt t="52899" x="7010400" y="4375150"/>
          <p14:tracePt t="52916" x="7108825" y="4411663"/>
          <p14:tracePt t="52933" x="7197725" y="4411663"/>
          <p14:tracePt t="52949" x="7232650" y="4375150"/>
          <p14:tracePt t="52966" x="7259638" y="4089400"/>
          <p14:tracePt t="52983" x="7277100" y="3983038"/>
          <p14:tracePt t="53204" x="7269163" y="4000500"/>
          <p14:tracePt t="53212" x="7232650" y="4054475"/>
          <p14:tracePt t="53220" x="7232650" y="4071938"/>
          <p14:tracePt t="53233" x="7197725" y="4098925"/>
          <p14:tracePt t="53250" x="7108825" y="4133850"/>
          <p14:tracePt t="53268" x="7054850" y="4179888"/>
          <p14:tracePt t="53299" x="6983413" y="4348163"/>
          <p14:tracePt t="53332" x="6919913" y="4500563"/>
          <p14:tracePt t="53349" x="6911975" y="4537075"/>
          <p14:tracePt t="53366" x="6902450" y="4554538"/>
          <p14:tracePt t="53382" x="6902450" y="4562475"/>
          <p14:tracePt t="53416" x="6902450" y="4572000"/>
          <p14:tracePt t="53436" x="6902450" y="4589463"/>
          <p14:tracePt t="53516" x="6902450" y="4598988"/>
          <p14:tracePt t="53811" x="6902450" y="4608513"/>
          <p14:tracePt t="53971" x="6902450" y="4598988"/>
          <p14:tracePt t="53979" x="6902450" y="4589463"/>
          <p14:tracePt t="53998" x="6902450" y="4581525"/>
          <p14:tracePt t="54015" x="6902450" y="4572000"/>
          <p14:tracePt t="54084" x="6902450" y="4554538"/>
          <p14:tracePt t="54131" x="6902450" y="4545013"/>
          <p14:tracePt t="54220" x="6902450" y="4537075"/>
          <p14:tracePt t="54348" x="6902450" y="4527550"/>
          <p14:tracePt t="54388" x="6902450" y="4518025"/>
          <p14:tracePt t="54404" x="6902450" y="4510088"/>
          <p14:tracePt t="54428" x="6902450" y="4491038"/>
          <p14:tracePt t="54436" x="6911975" y="4491038"/>
          <p14:tracePt t="54448" x="6911975" y="4483100"/>
          <p14:tracePt t="54468" x="6919913" y="4483100"/>
          <p14:tracePt t="54579" x="6919913" y="4473575"/>
          <p14:tracePt t="54587" x="6919913" y="4465638"/>
          <p14:tracePt t="54598" x="6919913" y="4456113"/>
          <p14:tracePt t="54732" x="6911975" y="4456113"/>
          <p14:tracePt t="54779" x="6894513" y="4456113"/>
          <p14:tracePt t="54803" x="6884988" y="4456113"/>
          <p14:tracePt t="54836" x="6875463" y="4456113"/>
          <p14:tracePt t="54852" x="6867525" y="4456113"/>
          <p14:tracePt t="54860" x="6848475" y="4456113"/>
          <p14:tracePt t="54868" x="6840538" y="4456113"/>
          <p14:tracePt t="54881" x="6831013" y="4456113"/>
          <p14:tracePt t="54897" x="6813550" y="4456113"/>
          <p14:tracePt t="54988" x="6796088" y="4456113"/>
          <p14:tracePt t="58476" x="6813550" y="4456113"/>
          <p14:tracePt t="58484" x="6823075" y="4456113"/>
          <p14:tracePt t="58494" x="6831013" y="4456113"/>
          <p14:tracePt t="60028" x="6823075" y="4456113"/>
          <p14:tracePt t="60036" x="6796088" y="4438650"/>
          <p14:tracePt t="60045" x="6759575" y="4419600"/>
          <p14:tracePt t="60060" x="6705600" y="4384675"/>
          <p14:tracePt t="60076" x="6688138" y="4375150"/>
          <p14:tracePt t="60093" x="6680200" y="4367213"/>
          <p14:tracePt t="60159" x="6634163" y="4322763"/>
          <p14:tracePt t="60176" x="6608763" y="4303713"/>
          <p14:tracePt t="60192" x="6589713" y="4286250"/>
          <p14:tracePt t="60209" x="6572250" y="4259263"/>
          <p14:tracePt t="60226" x="6562725" y="4251325"/>
          <p14:tracePt t="60243" x="6545263" y="4214813"/>
          <p14:tracePt t="60259" x="6537325" y="4205288"/>
          <p14:tracePt t="60276" x="6527800" y="4197350"/>
          <p14:tracePt t="60292" x="6518275" y="4187825"/>
          <p14:tracePt t="60309" x="6510338" y="4179888"/>
          <p14:tracePt t="60326" x="6500813" y="4170363"/>
          <p14:tracePt t="60359" x="6491288" y="4160838"/>
          <p14:tracePt t="60376" x="6473825" y="4160838"/>
          <p14:tracePt t="60392" x="6473825" y="4152900"/>
          <p14:tracePt t="60409" x="6473825" y="4143375"/>
          <p14:tracePt t="60425" x="6456363" y="4133850"/>
          <p14:tracePt t="60443" x="6456363" y="4125913"/>
          <p14:tracePt t="60459" x="6446838" y="4116388"/>
          <p14:tracePt t="60476" x="6438900" y="4108450"/>
          <p14:tracePt t="60492" x="6429375" y="4098925"/>
          <p14:tracePt t="60509" x="6419850" y="4089400"/>
          <p14:tracePt t="60525" x="6402388" y="4081463"/>
          <p14:tracePt t="60542" x="6375400" y="4071938"/>
          <p14:tracePt t="60559" x="6357938" y="4062413"/>
          <p14:tracePt t="60575" x="6330950" y="4044950"/>
          <p14:tracePt t="60592" x="6303963" y="4044950"/>
          <p14:tracePt t="60608" x="6286500" y="4027488"/>
          <p14:tracePt t="60625" x="6269038" y="4010025"/>
          <p14:tracePt t="60642" x="6251575" y="4000500"/>
          <p14:tracePt t="60658" x="6242050" y="4000500"/>
          <p14:tracePt t="60675" x="6232525" y="3990975"/>
          <p14:tracePt t="60692" x="6224588" y="3973513"/>
          <p14:tracePt t="60709" x="6205538" y="3956050"/>
          <p14:tracePt t="60725" x="6197600" y="3938588"/>
          <p14:tracePt t="60742" x="6188075" y="3919538"/>
          <p14:tracePt t="60758" x="6180138" y="3911600"/>
          <p14:tracePt t="60775" x="6170613" y="3902075"/>
          <p14:tracePt t="60792" x="6161088" y="3894138"/>
          <p14:tracePt t="60808" x="6153150" y="3884613"/>
          <p14:tracePt t="60825" x="6143625" y="3867150"/>
          <p14:tracePt t="60842" x="6134100" y="3857625"/>
          <p14:tracePt t="60875" x="6126163" y="3848100"/>
          <p14:tracePt t="60892" x="6116638" y="3840163"/>
          <p14:tracePt t="60908" x="6108700" y="3830638"/>
          <p14:tracePt t="60925" x="6108700" y="3813175"/>
          <p14:tracePt t="60942" x="6099175" y="3813175"/>
          <p14:tracePt t="60958" x="6099175" y="3803650"/>
          <p14:tracePt t="60975" x="6089650" y="3803650"/>
          <p14:tracePt t="60992" x="6089650" y="3795713"/>
          <p14:tracePt t="61008" x="6072188" y="3776663"/>
          <p14:tracePt t="61025" x="6072188" y="3768725"/>
          <p14:tracePt t="61042" x="6062663" y="3759200"/>
          <p14:tracePt t="61268" x="6062663" y="3776663"/>
          <p14:tracePt t="61275" x="6099175" y="3830638"/>
          <p14:tracePt t="61284" x="6153150" y="3902075"/>
          <p14:tracePt t="61292" x="6205538" y="3983038"/>
          <p14:tracePt t="61308" x="6357938" y="4179888"/>
          <p14:tracePt t="61325" x="6510338" y="4313238"/>
          <p14:tracePt t="61359" x="6688138" y="4456113"/>
          <p14:tracePt t="61391" x="6724650" y="4483100"/>
          <p14:tracePt t="61408" x="6732588" y="4483100"/>
          <p14:tracePt t="61444" x="6742113" y="4483100"/>
          <p14:tracePt t="61458" x="6742113" y="4491038"/>
          <p14:tracePt t="61475" x="6769100" y="4500563"/>
          <p14:tracePt t="61491" x="6796088" y="4510088"/>
          <p14:tracePt t="61508" x="6813550" y="4518025"/>
          <p14:tracePt t="61531" x="6831013" y="4527550"/>
          <p14:tracePt t="61541" x="6848475" y="4537075"/>
          <p14:tracePt t="61557" x="6867525" y="4537075"/>
          <p14:tracePt t="61574" x="6875463" y="4554538"/>
          <p14:tracePt t="61591" x="6902450" y="4554538"/>
          <p14:tracePt t="61763" x="6884988" y="4554538"/>
          <p14:tracePt t="61771" x="6875463" y="4554538"/>
          <p14:tracePt t="61779" x="6867525" y="4554538"/>
          <p14:tracePt t="61791" x="6858000" y="4537075"/>
          <p14:tracePt t="61807" x="6840538" y="4527550"/>
          <p14:tracePt t="61824" x="6796088" y="4500563"/>
          <p14:tracePt t="61841" x="6759575" y="4483100"/>
          <p14:tracePt t="61857" x="6705600" y="4456113"/>
          <p14:tracePt t="61875" x="6626225" y="4429125"/>
          <p14:tracePt t="61891" x="6608763" y="4419600"/>
          <p14:tracePt t="61907" x="6589713" y="4402138"/>
          <p14:tracePt t="61924" x="6581775" y="4402138"/>
          <p14:tracePt t="61941" x="6562725" y="4384675"/>
          <p14:tracePt t="61957" x="6554788" y="4375150"/>
          <p14:tracePt t="61974" x="6545263" y="4367213"/>
          <p14:tracePt t="61990" x="6518275" y="4340225"/>
          <p14:tracePt t="62007" x="6483350" y="4295775"/>
          <p14:tracePt t="62024" x="6446838" y="4251325"/>
          <p14:tracePt t="62041" x="6429375" y="4224338"/>
          <p14:tracePt t="62057" x="6419850" y="4214813"/>
          <p14:tracePt t="62074" x="6419850" y="4197350"/>
          <p14:tracePt t="62091" x="6411913" y="4187825"/>
          <p14:tracePt t="62107" x="6411913" y="4170363"/>
          <p14:tracePt t="62124" x="6394450" y="4152900"/>
          <p14:tracePt t="62140" x="6384925" y="4133850"/>
          <p14:tracePt t="62157" x="6367463" y="4116388"/>
          <p14:tracePt t="62174" x="6357938" y="4089400"/>
          <p14:tracePt t="62190" x="6348413" y="4081463"/>
          <p14:tracePt t="62207" x="6340475" y="4071938"/>
          <p14:tracePt t="62224" x="6323013" y="4037013"/>
          <p14:tracePt t="62240" x="6303963" y="4017963"/>
          <p14:tracePt t="62257" x="6296025" y="4000500"/>
          <p14:tracePt t="62274" x="6276975" y="3990975"/>
          <p14:tracePt t="62290" x="6269038" y="3973513"/>
          <p14:tracePt t="62307" x="6269038" y="3965575"/>
          <p14:tracePt t="62324" x="6259513" y="3956050"/>
          <p14:tracePt t="62340" x="6251575" y="3946525"/>
          <p14:tracePt t="62373" x="6242050" y="3929063"/>
          <p14:tracePt t="62411" x="6232525" y="3919538"/>
          <p14:tracePt t="62423" x="6224588" y="3911600"/>
          <p14:tracePt t="62440" x="6215063" y="3894138"/>
          <p14:tracePt t="62457" x="6197600" y="3884613"/>
          <p14:tracePt t="62473" x="6180138" y="3857625"/>
          <p14:tracePt t="62491" x="6170613" y="3848100"/>
          <p14:tracePt t="62507" x="6161088" y="3830638"/>
          <p14:tracePt t="62523" x="6153150" y="3813175"/>
          <p14:tracePt t="62540" x="6143625" y="3795713"/>
          <p14:tracePt t="62574" x="6134100" y="3786188"/>
          <p14:tracePt t="62591" x="6126163" y="3776663"/>
          <p14:tracePt t="62607" x="6116638" y="3768725"/>
          <p14:tracePt t="62740" x="6108700" y="3759200"/>
          <p14:tracePt t="62788" x="6099175" y="3751263"/>
          <p14:tracePt t="62812" x="6089650" y="3751263"/>
          <p14:tracePt t="62828" x="6081713" y="3751263"/>
          <p14:tracePt t="62852" x="6072188" y="3741738"/>
          <p14:tracePt t="64116" x="6062663" y="3741738"/>
          <p14:tracePt t="64148" x="6054725" y="3741738"/>
          <p14:tracePt t="64156" x="6054725" y="3759200"/>
          <p14:tracePt t="64164" x="6045200" y="3776663"/>
          <p14:tracePt t="64172" x="6037263" y="3776663"/>
          <p14:tracePt t="64189" x="6037263" y="3803650"/>
          <p14:tracePt t="64222" x="6018213" y="3840163"/>
          <p14:tracePt t="64255" x="6018213" y="3867150"/>
          <p14:tracePt t="64272" x="6000750" y="3884613"/>
          <p14:tracePt t="64289" x="6000750" y="3911600"/>
          <p14:tracePt t="64305" x="5983288" y="3938588"/>
          <p14:tracePt t="64321" x="5983288" y="3965575"/>
          <p14:tracePt t="64339" x="5965825" y="4017963"/>
          <p14:tracePt t="64355" x="5965825" y="4054475"/>
          <p14:tracePt t="64372" x="5946775" y="4098925"/>
          <p14:tracePt t="64388" x="5946775" y="4143375"/>
          <p14:tracePt t="64405" x="5938838" y="4179888"/>
          <p14:tracePt t="64421" x="5929313" y="4214813"/>
          <p14:tracePt t="64438" x="5929313" y="4241800"/>
          <p14:tracePt t="64455" x="5919788" y="4268788"/>
          <p14:tracePt t="64488" x="5919788" y="4276725"/>
          <p14:tracePt t="64620" x="5919788" y="4268788"/>
          <p14:tracePt t="64628" x="5919788" y="4251325"/>
          <p14:tracePt t="64638" x="5919788" y="4224338"/>
          <p14:tracePt t="64655" x="5919788" y="4170363"/>
          <p14:tracePt t="64671" x="5929313" y="4089400"/>
          <p14:tracePt t="64688" x="5946775" y="4017963"/>
          <p14:tracePt t="64705" x="5991225" y="3929063"/>
          <p14:tracePt t="64721" x="6027738" y="3848100"/>
          <p14:tracePt t="64739" x="6072188" y="3751263"/>
          <p14:tracePt t="64755" x="6089650" y="3714750"/>
          <p14:tracePt t="64771" x="6116638" y="3679825"/>
          <p14:tracePt t="64788" x="6153150" y="3660775"/>
          <p14:tracePt t="64805" x="6180138" y="3633788"/>
          <p14:tracePt t="64821" x="6205538" y="3625850"/>
          <p14:tracePt t="64838" x="6215063" y="3625850"/>
          <p14:tracePt t="64854" x="6232525" y="3616325"/>
          <p14:tracePt t="64871" x="6251575" y="3598863"/>
          <p14:tracePt t="64888" x="6276975" y="3589338"/>
          <p14:tracePt t="64923" x="6296025" y="3581400"/>
          <p14:tracePt t="64956" x="6303963" y="3581400"/>
          <p14:tracePt t="64972" x="6313488" y="3571875"/>
          <p14:tracePt t="64980" x="6323013" y="3571875"/>
          <p14:tracePt t="64988" x="6340475" y="3562350"/>
          <p14:tracePt t="65004" x="6367463" y="3562350"/>
          <p14:tracePt t="65021" x="6394450" y="3544888"/>
          <p14:tracePt t="65038" x="6429375" y="3544888"/>
          <p14:tracePt t="65055" x="6465888" y="3527425"/>
          <p14:tracePt t="65071" x="6483350" y="3527425"/>
          <p14:tracePt t="65088" x="6491288" y="3517900"/>
          <p14:tracePt t="65104" x="6500813" y="3509963"/>
          <p14:tracePt t="65139" x="6500813" y="3500438"/>
          <p14:tracePt t="65154" x="6510338" y="3500438"/>
          <p14:tracePt t="65171" x="6527800" y="3500438"/>
          <p14:tracePt t="65188" x="6545263" y="3482975"/>
          <p14:tracePt t="65204" x="6562725" y="3473450"/>
          <p14:tracePt t="65221" x="6581775" y="3473450"/>
          <p14:tracePt t="65237" x="6599238" y="3465513"/>
          <p14:tracePt t="65283" x="6608763" y="3465513"/>
          <p14:tracePt t="65308" x="6616700" y="3455988"/>
          <p14:tracePt t="65332" x="6626225" y="3455988"/>
          <p14:tracePt t="65339" x="6643688" y="3446463"/>
          <p14:tracePt t="65372" x="6653213" y="3446463"/>
          <p14:tracePt t="65379" x="6661150" y="3438525"/>
          <p14:tracePt t="65388" x="6680200" y="3438525"/>
          <p14:tracePt t="65404" x="6705600" y="3438525"/>
          <p14:tracePt t="65420" x="6742113" y="3429000"/>
          <p14:tracePt t="65437" x="6759575" y="3429000"/>
          <p14:tracePt t="65454" x="6769100" y="3429000"/>
          <p14:tracePt t="65470" x="6777038" y="3429000"/>
          <p14:tracePt t="65488" x="6796088" y="3429000"/>
          <p14:tracePt t="65504" x="6813550" y="3429000"/>
          <p14:tracePt t="65520" x="6823075" y="3429000"/>
          <p14:tracePt t="65537" x="6840538" y="3429000"/>
          <p14:tracePt t="65555" x="6867525" y="3429000"/>
          <p14:tracePt t="65571" x="6875463" y="3429000"/>
          <p14:tracePt t="65587" x="6894513" y="3429000"/>
          <p14:tracePt t="65604" x="6902450" y="3429000"/>
          <p14:tracePt t="65620" x="6938963" y="3429000"/>
          <p14:tracePt t="65637" x="6956425" y="3429000"/>
          <p14:tracePt t="65654" x="6991350" y="3429000"/>
          <p14:tracePt t="65670" x="7027863" y="3429000"/>
          <p14:tracePt t="65687" x="7054850" y="3429000"/>
          <p14:tracePt t="65704" x="7062788" y="3429000"/>
          <p14:tracePt t="65720" x="7089775" y="3429000"/>
          <p14:tracePt t="65737" x="7108825" y="3429000"/>
          <p14:tracePt t="65754" x="7143750" y="3438525"/>
          <p14:tracePt t="65771" x="7161213" y="3438525"/>
          <p14:tracePt t="65787" x="7188200" y="3438525"/>
          <p14:tracePt t="65804" x="7205663" y="3455988"/>
          <p14:tracePt t="65820" x="7232650" y="3455988"/>
          <p14:tracePt t="65837" x="7251700" y="3473450"/>
          <p14:tracePt t="65853" x="7277100" y="3482975"/>
          <p14:tracePt t="65870" x="7296150" y="3500438"/>
          <p14:tracePt t="65887" x="7331075" y="3517900"/>
          <p14:tracePt t="65903" x="7348538" y="3536950"/>
          <p14:tracePt t="65920" x="7367588" y="3554413"/>
          <p14:tracePt t="65937" x="7385050" y="3571875"/>
          <p14:tracePt t="65953" x="7402513" y="3581400"/>
          <p14:tracePt t="65970" x="7419975" y="3608388"/>
          <p14:tracePt t="65987" x="7429500" y="3633788"/>
          <p14:tracePt t="66004" x="7446963" y="3652838"/>
          <p14:tracePt t="66020" x="7456488" y="3670300"/>
          <p14:tracePt t="66037" x="7466013" y="3670300"/>
          <p14:tracePt t="66053" x="7473950" y="3687763"/>
          <p14:tracePt t="66070" x="7483475" y="3697288"/>
          <p14:tracePt t="66087" x="7491413" y="3705225"/>
          <p14:tracePt t="66103" x="7500938" y="3714750"/>
          <p14:tracePt t="66120" x="7518400" y="3724275"/>
          <p14:tracePt t="66136" x="7527925" y="3732213"/>
          <p14:tracePt t="66153" x="7537450" y="3741738"/>
          <p14:tracePt t="66170" x="7554913" y="3759200"/>
          <p14:tracePt t="66187" x="7589838" y="3786188"/>
          <p14:tracePt t="66204" x="7608888" y="3803650"/>
          <p14:tracePt t="66220" x="7634288" y="3848100"/>
          <p14:tracePt t="66237" x="7661275" y="3884613"/>
          <p14:tracePt t="66253" x="7688263" y="3938588"/>
          <p14:tracePt t="66270" x="7705725" y="3956050"/>
          <p14:tracePt t="66286" x="7715250" y="3973513"/>
          <p14:tracePt t="66303" x="7724775" y="3990975"/>
          <p14:tracePt t="66320" x="7724775" y="4010025"/>
          <p14:tracePt t="66336" x="7732713" y="4027488"/>
          <p14:tracePt t="66353" x="7742238" y="4054475"/>
          <p14:tracePt t="66370" x="7742238" y="4081463"/>
          <p14:tracePt t="66387" x="7759700" y="4125913"/>
          <p14:tracePt t="66403" x="7759700" y="4170363"/>
          <p14:tracePt t="66420" x="7769225" y="4205288"/>
          <p14:tracePt t="66436" x="7769225" y="4251325"/>
          <p14:tracePt t="66453" x="7769225" y="4295775"/>
          <p14:tracePt t="66469" x="7769225" y="4322763"/>
          <p14:tracePt t="66486" x="7769225" y="4367213"/>
          <p14:tracePt t="66504" x="7769225" y="4402138"/>
          <p14:tracePt t="66519" x="7769225" y="4465638"/>
          <p14:tracePt t="66536" x="7769225" y="4500563"/>
          <p14:tracePt t="66553" x="7769225" y="4537075"/>
          <p14:tracePt t="66570" x="7769225" y="4581525"/>
          <p14:tracePt t="66587" x="7769225" y="4652963"/>
          <p14:tracePt t="66603" x="7769225" y="4697413"/>
          <p14:tracePt t="66619" x="7769225" y="4741863"/>
          <p14:tracePt t="66636" x="7769225" y="4803775"/>
          <p14:tracePt t="66653" x="7769225" y="4857750"/>
          <p14:tracePt t="66669" x="7769225" y="4919663"/>
          <p14:tracePt t="66686" x="7769225" y="5018088"/>
          <p14:tracePt t="66703" x="7769225" y="5116513"/>
          <p14:tracePt t="66719" x="7769225" y="5187950"/>
          <p14:tracePt t="66736" x="7769225" y="5268913"/>
          <p14:tracePt t="66753" x="7769225" y="5340350"/>
          <p14:tracePt t="66769" x="7769225" y="5394325"/>
          <p14:tracePt t="66786" x="7751763" y="5465763"/>
          <p14:tracePt t="66803" x="7732713" y="5527675"/>
          <p14:tracePt t="66819" x="7715250" y="5554663"/>
          <p14:tracePt t="66836" x="7705725" y="5572125"/>
          <p14:tracePt t="66852" x="7688263" y="5589588"/>
          <p14:tracePt t="66869" x="7670800" y="5608638"/>
          <p14:tracePt t="66886" x="7616825" y="5634038"/>
          <p14:tracePt t="66903" x="7572375" y="5670550"/>
          <p14:tracePt t="66919" x="7510463" y="5670550"/>
          <p14:tracePt t="66936" x="7429500" y="5697538"/>
          <p14:tracePt t="66952" x="7367588" y="5697538"/>
          <p14:tracePt t="66969" x="7286625" y="5715000"/>
          <p14:tracePt t="66986" x="7161213" y="5715000"/>
          <p14:tracePt t="67003" x="6983413" y="5715000"/>
          <p14:tracePt t="67019" x="6902450" y="5715000"/>
          <p14:tracePt t="67036" x="6840538" y="5715000"/>
          <p14:tracePt t="67052" x="6786563" y="5715000"/>
          <p14:tracePt t="67069" x="6751638" y="5715000"/>
          <p14:tracePt t="67086" x="6724650" y="5715000"/>
          <p14:tracePt t="67102" x="6680200" y="5715000"/>
          <p14:tracePt t="67119" x="6634163" y="5715000"/>
          <p14:tracePt t="67135" x="6581775" y="5688013"/>
          <p14:tracePt t="67152" x="6491288" y="5653088"/>
          <p14:tracePt t="67169" x="6402388" y="5616575"/>
          <p14:tracePt t="67185" x="6340475" y="5589588"/>
          <p14:tracePt t="67203" x="6286500" y="5554663"/>
          <p14:tracePt t="67219" x="6276975" y="5545138"/>
          <p14:tracePt t="67235" x="6259513" y="5527675"/>
          <p14:tracePt t="67252" x="6242050" y="5510213"/>
          <p14:tracePt t="67269" x="6215063" y="5491163"/>
          <p14:tracePt t="67285" x="6197600" y="5465763"/>
          <p14:tracePt t="67302" x="6188075" y="5446713"/>
          <p14:tracePt t="67319" x="6180138" y="5429250"/>
          <p14:tracePt t="67335" x="6170613" y="5419725"/>
          <p14:tracePt t="67352" x="6161088" y="5384800"/>
          <p14:tracePt t="67369" x="6134100" y="5348288"/>
          <p14:tracePt t="67385" x="6116638" y="5313363"/>
          <p14:tracePt t="67403" x="6099175" y="5286375"/>
          <p14:tracePt t="67419" x="6089650" y="5268913"/>
          <p14:tracePt t="67435" x="6081713" y="5259388"/>
          <p14:tracePt t="67452" x="6072188" y="5251450"/>
          <p14:tracePt t="67468" x="6062663" y="5241925"/>
          <p14:tracePt t="67485" x="6054725" y="5205413"/>
          <p14:tracePt t="67502" x="6037263" y="5180013"/>
          <p14:tracePt t="67518" x="6027738" y="5153025"/>
          <p14:tracePt t="67535" x="6010275" y="5133975"/>
          <p14:tracePt t="67552" x="6010275" y="5116513"/>
          <p14:tracePt t="67569" x="5991225" y="5089525"/>
          <p14:tracePt t="67585" x="5991225" y="5081588"/>
          <p14:tracePt t="67602" x="5983288" y="5054600"/>
          <p14:tracePt t="67618" x="5973763" y="5045075"/>
          <p14:tracePt t="67652" x="5973763" y="5037138"/>
          <p14:tracePt t="67668" x="5973763" y="5027613"/>
          <p14:tracePt t="67685" x="5956300" y="5010150"/>
          <p14:tracePt t="67702" x="5956300" y="5000625"/>
          <p14:tracePt t="67718" x="5946775" y="4983163"/>
          <p14:tracePt t="67735" x="5938838" y="4973638"/>
          <p14:tracePt t="67844" x="5938838" y="4965700"/>
          <p14:tracePt t="68100" x="5938838" y="4956175"/>
          <p14:tracePt t="68108" x="5938838" y="4938713"/>
          <p14:tracePt t="68118" x="5938838" y="4894263"/>
          <p14:tracePt t="68135" x="5938838" y="4840288"/>
          <p14:tracePt t="68152" x="5946775" y="4751388"/>
          <p14:tracePt t="68168" x="6027738" y="4537075"/>
          <p14:tracePt t="68184" x="6099175" y="4170363"/>
          <p14:tracePt t="68508" x="6081713" y="4170363"/>
          <p14:tracePt t="68516" x="6054725" y="4170363"/>
          <p14:tracePt t="68524" x="6037263" y="4170363"/>
          <p14:tracePt t="68534" x="6018213" y="4170363"/>
          <p14:tracePt t="68551" x="5983288" y="4133850"/>
          <p14:tracePt t="68568" x="5938838" y="4081463"/>
          <p14:tracePt t="68584" x="5919788" y="4054475"/>
          <p14:tracePt t="68617" x="5830888" y="3840163"/>
          <p14:tracePt t="68651" x="5670550" y="3375025"/>
          <p14:tracePt t="68667" x="5537200" y="3054350"/>
          <p14:tracePt t="68684" x="5367338" y="2598738"/>
          <p14:tracePt t="68701" x="5187950" y="2187575"/>
          <p14:tracePt t="68717" x="4991100" y="1776413"/>
          <p14:tracePt t="68734" x="4786313" y="1384300"/>
          <p14:tracePt t="68751" x="4633913" y="1098550"/>
          <p14:tracePt t="68767" x="4500563" y="946150"/>
          <p14:tracePt t="68784" x="4411663" y="839788"/>
          <p14:tracePt t="68801" x="4313238" y="741363"/>
          <p14:tracePt t="68817" x="4232275" y="660400"/>
          <p14:tracePt t="68834" x="4125913" y="598488"/>
          <p14:tracePt t="68851" x="4062413" y="561975"/>
          <p14:tracePt t="68867" x="4037013" y="544513"/>
          <p14:tracePt t="68884" x="4027488" y="544513"/>
          <p14:tracePt t="69092" x="4027488" y="554038"/>
          <p14:tracePt t="69100" x="4017963" y="608013"/>
          <p14:tracePt t="69108" x="4000500" y="625475"/>
          <p14:tracePt t="69117" x="3990975" y="625475"/>
          <p14:tracePt t="69156" x="3983038" y="625475"/>
          <p14:tracePt t="69164" x="3973513" y="642938"/>
          <p14:tracePt t="69183" x="3919538" y="642938"/>
          <p14:tracePt t="69217" x="3705225" y="696913"/>
          <p14:tracePt t="69234" x="3490913" y="795338"/>
          <p14:tracePt t="69251" x="3179763" y="1000125"/>
          <p14:tracePt t="69267" x="2938463" y="1214438"/>
          <p14:tracePt t="69284" x="2732088" y="1411288"/>
          <p14:tracePt t="69300" x="2608263" y="1571625"/>
          <p14:tracePt t="69318" x="2517775" y="1724025"/>
          <p14:tracePt t="69334" x="2482850" y="1830388"/>
          <p14:tracePt t="69350" x="2455863" y="1919288"/>
          <p14:tracePt t="69367" x="2438400" y="1982788"/>
          <p14:tracePt t="69383" x="2428875" y="2017713"/>
          <p14:tracePt t="69400" x="2428875" y="2027238"/>
          <p14:tracePt t="69417" x="2428875" y="2044700"/>
          <p14:tracePt t="69433" x="2428875" y="2071688"/>
          <p14:tracePt t="69451" x="2428875" y="2170113"/>
          <p14:tracePt t="69467" x="2428875" y="2232025"/>
          <p14:tracePt t="69483" x="2428875" y="2295525"/>
          <p14:tracePt t="69500" x="2428875" y="2312988"/>
          <p14:tracePt t="70036" x="2446338" y="2322513"/>
          <p14:tracePt t="70044" x="2509838" y="2322513"/>
          <p14:tracePt t="70052" x="2608263" y="2322513"/>
          <p14:tracePt t="70067" x="2822575" y="2286000"/>
          <p14:tracePt t="70083" x="3027363" y="2259013"/>
          <p14:tracePt t="70117" x="3276600" y="2259013"/>
          <p14:tracePt t="78460" x="3268663" y="2259013"/>
          <p14:tracePt t="78476" x="3259138" y="2259013"/>
          <p14:tracePt t="78500" x="3303588" y="2116138"/>
          <p14:tracePt t="78804" x="3259138" y="2116138"/>
          <p14:tracePt t="78812" x="3152775" y="2089150"/>
          <p14:tracePt t="78824" x="3098800" y="2081213"/>
          <p14:tracePt t="78843" x="3044825" y="2062163"/>
          <p14:tracePt t="78875" x="3036888" y="2062163"/>
          <p14:tracePt t="79396" x="3027363" y="2089150"/>
          <p14:tracePt t="79404" x="2982913" y="2143125"/>
          <p14:tracePt t="79412" x="2946400" y="2197100"/>
          <p14:tracePt t="79424" x="2928938" y="2232025"/>
          <p14:tracePt t="79442" x="2857500" y="2295525"/>
          <p14:tracePt t="79457" x="2822575" y="2330450"/>
          <p14:tracePt t="79473" x="2776538" y="2347913"/>
          <p14:tracePt t="79507" x="2751138" y="2357438"/>
          <p14:tracePt t="79580" x="2732088" y="2357438"/>
          <p14:tracePt t="79595" x="2724150" y="2357438"/>
          <p14:tracePt t="79603" x="2697163" y="2357438"/>
          <p14:tracePt t="79612" x="2679700" y="2357438"/>
          <p14:tracePt t="79623" x="2660650" y="2357438"/>
          <p14:tracePt t="79640" x="2616200" y="2357438"/>
          <p14:tracePt t="79657" x="2562225" y="2366963"/>
          <p14:tracePt t="79673" x="2482850" y="2411413"/>
          <p14:tracePt t="79690" x="2330450" y="2536825"/>
          <p14:tracePt t="79707" x="2241550" y="2643188"/>
          <p14:tracePt t="79723" x="2197100" y="2705100"/>
          <p14:tracePt t="79740" x="2116138" y="2768600"/>
          <p14:tracePt t="79756" x="2062163" y="2803525"/>
          <p14:tracePt t="79916" x="2062163" y="2822575"/>
          <p14:tracePt t="79923" x="2108200" y="2830513"/>
          <p14:tracePt t="79932" x="2143125" y="2847975"/>
          <p14:tracePt t="79940" x="2160588" y="2847975"/>
          <p14:tracePt t="79956" x="2187575" y="2884488"/>
          <p14:tracePt t="79973" x="2187575" y="2919413"/>
          <p14:tracePt t="79990" x="2187575" y="2946400"/>
          <p14:tracePt t="80006" x="2187575" y="2973388"/>
          <p14:tracePt t="80023" x="2170113" y="3000375"/>
          <p14:tracePt t="80040" x="2160588" y="3027363"/>
          <p14:tracePt t="80056" x="2152650" y="3071813"/>
          <p14:tracePt t="80073" x="2143125" y="3108325"/>
          <p14:tracePt t="80090" x="2125663" y="3143250"/>
          <p14:tracePt t="80107" x="2081213" y="3205163"/>
          <p14:tracePt t="80123" x="2054225" y="3251200"/>
          <p14:tracePt t="80140" x="2017713" y="3286125"/>
          <p14:tracePt t="80156" x="1990725" y="3313113"/>
          <p14:tracePt t="80173" x="1955800" y="3340100"/>
          <p14:tracePt t="80190" x="1919288" y="3367088"/>
          <p14:tracePt t="80206" x="1893888" y="3394075"/>
          <p14:tracePt t="80223" x="1866900" y="3411538"/>
          <p14:tracePt t="80239" x="1839913" y="3429000"/>
          <p14:tracePt t="80256" x="1830388" y="3438525"/>
          <p14:tracePt t="80273" x="1812925" y="3446463"/>
          <p14:tracePt t="80289" x="1803400" y="3455988"/>
          <p14:tracePt t="80306" x="1785938" y="3473450"/>
          <p14:tracePt t="80323" x="1776413" y="3473450"/>
          <p14:tracePt t="80339" x="1776413" y="3482975"/>
          <p14:tracePt t="80636" x="1776413" y="3490913"/>
          <p14:tracePt t="80652" x="1776413" y="3500438"/>
          <p14:tracePt t="81500" x="1785938" y="3500438"/>
          <p14:tracePt t="81580" x="1785938" y="3509963"/>
          <p14:tracePt t="81644" x="1795463" y="3509963"/>
          <p14:tracePt t="81652" x="1830388" y="3527425"/>
          <p14:tracePt t="81671" x="1884363" y="3544888"/>
          <p14:tracePt t="81705" x="1982788" y="3571875"/>
          <p14:tracePt t="81721" x="2044700" y="3581400"/>
          <p14:tracePt t="81739" x="2108200" y="3581400"/>
          <p14:tracePt t="81755" x="2125663" y="3581400"/>
          <p14:tracePt t="81771" x="2133600" y="3581400"/>
          <p14:tracePt t="82060" x="2125663" y="3581400"/>
          <p14:tracePt t="82068" x="2108200" y="3581400"/>
          <p14:tracePt t="82076" x="2098675" y="3581400"/>
          <p14:tracePt t="82092" x="2089150" y="3581400"/>
          <p14:tracePt t="82104" x="2081213" y="3581400"/>
          <p14:tracePt t="82121" x="2071688" y="3581400"/>
          <p14:tracePt t="82138" x="2054225" y="3581400"/>
          <p14:tracePt t="82154" x="2036763" y="3581400"/>
          <p14:tracePt t="82172" x="2027238" y="3581400"/>
          <p14:tracePt t="82188" x="2009775" y="3581400"/>
          <p14:tracePt t="82204" x="1990725" y="3581400"/>
          <p14:tracePt t="82221" x="1973263" y="3581400"/>
          <p14:tracePt t="82283" x="1965325" y="3581400"/>
          <p14:tracePt t="82356" x="1955800" y="3581400"/>
          <p14:tracePt t="82364" x="1946275" y="3581400"/>
          <p14:tracePt t="82388" x="1938338" y="3581400"/>
          <p14:tracePt t="82636" x="1938338" y="3571875"/>
          <p14:tracePt t="82652" x="1938338" y="3554413"/>
          <p14:tracePt t="82676" x="1938338" y="3544888"/>
          <p14:tracePt t="82687" x="1938338" y="3536950"/>
          <p14:tracePt t="82720" x="1938338" y="3517900"/>
          <p14:tracePt t="82737" x="1938338" y="3509963"/>
          <p14:tracePt t="83228" x="1928813" y="3500438"/>
          <p14:tracePt t="83268" x="1911350" y="3500438"/>
          <p14:tracePt t="84428" x="1866900" y="3500438"/>
          <p14:tracePt t="84437" x="1839913" y="3500438"/>
          <p14:tracePt t="84444" x="1803400" y="3500438"/>
          <p14:tracePt t="84453" x="1795463" y="3500438"/>
          <p14:tracePt t="84469" x="1768475" y="3500438"/>
          <p14:tracePt t="84486" x="1714500" y="3509963"/>
          <p14:tracePt t="84502" x="1687513" y="3517900"/>
          <p14:tracePt t="84535" x="1652588" y="3536950"/>
          <p14:tracePt t="84569" x="1616075" y="3571875"/>
          <p14:tracePt t="84586" x="1581150" y="3608388"/>
          <p14:tracePt t="84603" x="1544638" y="3633788"/>
          <p14:tracePt t="84619" x="1517650" y="3652838"/>
          <p14:tracePt t="84635" x="1500188" y="3660775"/>
          <p14:tracePt t="84652" x="1490663" y="3660775"/>
          <p14:tracePt t="84669" x="1473200" y="3679825"/>
          <p14:tracePt t="84685" x="1465263" y="3687763"/>
          <p14:tracePt t="84702" x="1428750" y="3705225"/>
          <p14:tracePt t="84718" x="1401763" y="3732213"/>
          <p14:tracePt t="84735" x="1357313" y="3759200"/>
          <p14:tracePt t="84752" x="1339850" y="3768725"/>
          <p14:tracePt t="84768" x="1312863" y="3786188"/>
          <p14:tracePt t="84785" x="1303338" y="3803650"/>
          <p14:tracePt t="84802" x="1295400" y="3840163"/>
          <p14:tracePt t="84819" x="1276350" y="3875088"/>
          <p14:tracePt t="84835" x="1268413" y="3902075"/>
          <p14:tracePt t="84851" x="1250950" y="3919538"/>
          <p14:tracePt t="84868" x="1231900" y="3965575"/>
          <p14:tracePt t="84885" x="1214438" y="3973513"/>
          <p14:tracePt t="84902" x="1214438" y="3990975"/>
          <p14:tracePt t="84918" x="1214438" y="4000500"/>
          <p14:tracePt t="84935" x="1204913" y="4017963"/>
          <p14:tracePt t="84952" x="1196975" y="4027488"/>
          <p14:tracePt t="84996" x="1196975" y="4044950"/>
          <p14:tracePt t="85076" x="1196975" y="4054475"/>
          <p14:tracePt t="85092" x="1196975" y="4062413"/>
          <p14:tracePt t="85100" x="1196975" y="4071938"/>
          <p14:tracePt t="85116" x="1196975" y="4081463"/>
          <p14:tracePt t="85132" x="1196975" y="4089400"/>
          <p14:tracePt t="85180" x="1196975" y="4108450"/>
          <p14:tracePt t="85212" x="1196975" y="4116388"/>
          <p14:tracePt t="85268" x="1196975" y="4125913"/>
          <p14:tracePt t="85292" x="1204913" y="4125913"/>
          <p14:tracePt t="85300" x="1223963" y="4125913"/>
          <p14:tracePt t="85307" x="1250950" y="4108450"/>
          <p14:tracePt t="85318" x="1258888" y="4089400"/>
          <p14:tracePt t="85334" x="1303338" y="4044950"/>
          <p14:tracePt t="85351" x="1339850" y="4010025"/>
          <p14:tracePt t="85368" x="1374775" y="3973513"/>
          <p14:tracePt t="85384" x="1384300" y="3946525"/>
          <p14:tracePt t="85401" x="1401763" y="3929063"/>
          <p14:tracePt t="85418" x="1419225" y="3894138"/>
          <p14:tracePt t="85435" x="1473200" y="3857625"/>
          <p14:tracePt t="85452" x="1509713" y="3830638"/>
          <p14:tracePt t="85468" x="1527175" y="3813175"/>
          <p14:tracePt t="85484" x="1544638" y="3795713"/>
          <p14:tracePt t="85501" x="1571625" y="3776663"/>
          <p14:tracePt t="85518" x="1589088" y="3759200"/>
          <p14:tracePt t="85534" x="1616075" y="3732213"/>
          <p14:tracePt t="85551" x="1652588" y="3705225"/>
          <p14:tracePt t="85568" x="1704975" y="3670300"/>
          <p14:tracePt t="85585" x="1741488" y="3643313"/>
          <p14:tracePt t="85601" x="1776413" y="3616325"/>
          <p14:tracePt t="85618" x="1812925" y="3598863"/>
          <p14:tracePt t="85635" x="1866900" y="3581400"/>
          <p14:tracePt t="85651" x="1911350" y="3571875"/>
          <p14:tracePt t="85668" x="1973263" y="3571875"/>
          <p14:tracePt t="85684" x="2009775" y="3562350"/>
          <p14:tracePt t="85701" x="2044700" y="3544888"/>
          <p14:tracePt t="85718" x="2081213" y="3544888"/>
          <p14:tracePt t="85734" x="2108200" y="3527425"/>
          <p14:tracePt t="85751" x="2160588" y="3517900"/>
          <p14:tracePt t="85768" x="2205038" y="3509963"/>
          <p14:tracePt t="85784" x="2251075" y="3490913"/>
          <p14:tracePt t="85801" x="2286000" y="3490913"/>
          <p14:tracePt t="85817" x="2322513" y="3482975"/>
          <p14:tracePt t="85834" x="2339975" y="3482975"/>
          <p14:tracePt t="85851" x="2357438" y="3482975"/>
          <p14:tracePt t="85868" x="2384425" y="3473450"/>
          <p14:tracePt t="85884" x="2393950" y="3473450"/>
          <p14:tracePt t="85901" x="2428875" y="3465513"/>
          <p14:tracePt t="85917" x="2446338" y="3465513"/>
          <p14:tracePt t="85934" x="2490788" y="3446463"/>
          <p14:tracePt t="85951" x="2517775" y="3446463"/>
          <p14:tracePt t="85967" x="2554288" y="3429000"/>
          <p14:tracePt t="85984" x="2589213" y="3411538"/>
          <p14:tracePt t="86000" x="2598738" y="3411538"/>
          <p14:tracePt t="86003" x="2608263" y="3411538"/>
          <p14:tracePt t="86017" x="2616200" y="3411538"/>
          <p14:tracePt t="86036" x="2625725" y="3411538"/>
          <p14:tracePt t="86051" x="2652713" y="3402013"/>
          <p14:tracePt t="86067" x="2660650" y="3394075"/>
          <p14:tracePt t="86084" x="2679700" y="3394075"/>
          <p14:tracePt t="86100" x="2714625" y="3394075"/>
          <p14:tracePt t="86117" x="2741613" y="3394075"/>
          <p14:tracePt t="86134" x="2786063" y="3394075"/>
          <p14:tracePt t="86151" x="2822575" y="3394075"/>
          <p14:tracePt t="86167" x="2857500" y="3394075"/>
          <p14:tracePt t="86184" x="2867025" y="3394075"/>
          <p14:tracePt t="86200" x="2884488" y="3394075"/>
          <p14:tracePt t="86217" x="2894013" y="3394075"/>
          <p14:tracePt t="86234" x="2911475" y="3394075"/>
          <p14:tracePt t="86251" x="2946400" y="3411538"/>
          <p14:tracePt t="86267" x="2982913" y="3419475"/>
          <p14:tracePt t="86283" x="3000375" y="3429000"/>
          <p14:tracePt t="86300" x="3027363" y="3438525"/>
          <p14:tracePt t="86317" x="3036888" y="3446463"/>
          <p14:tracePt t="86333" x="3062288" y="3465513"/>
          <p14:tracePt t="86350" x="3071813" y="3473450"/>
          <p14:tracePt t="86367" x="3081338" y="3482975"/>
          <p14:tracePt t="86383" x="3125788" y="3500438"/>
          <p14:tracePt t="86400" x="3133725" y="3509963"/>
          <p14:tracePt t="86417" x="3160713" y="3527425"/>
          <p14:tracePt t="86433" x="3187700" y="3544888"/>
          <p14:tracePt t="86451" x="3205163" y="3571875"/>
          <p14:tracePt t="86467" x="3224213" y="3571875"/>
          <p14:tracePt t="86483" x="3241675" y="3581400"/>
          <p14:tracePt t="86500" x="3259138" y="3598863"/>
          <p14:tracePt t="86517" x="3276600" y="3616325"/>
          <p14:tracePt t="86533" x="3330575" y="3660775"/>
          <p14:tracePt t="86550" x="3348038" y="3670300"/>
          <p14:tracePt t="86567" x="3367088" y="3697288"/>
          <p14:tracePt t="86584" x="3402013" y="3705225"/>
          <p14:tracePt t="86600" x="3429000" y="3732213"/>
          <p14:tracePt t="86617" x="3455988" y="3741738"/>
          <p14:tracePt t="86633" x="3465513" y="3751263"/>
          <p14:tracePt t="86650" x="3473450" y="3768725"/>
          <p14:tracePt t="86667" x="3490913" y="3776663"/>
          <p14:tracePt t="86683" x="3509963" y="3795713"/>
          <p14:tracePt t="86700" x="3527425" y="3830638"/>
          <p14:tracePt t="86716" x="3554413" y="3857625"/>
          <p14:tracePt t="86733" x="3562350" y="3857625"/>
          <p14:tracePt t="86788" x="3571875" y="3857625"/>
          <p14:tracePt t="86820" x="3581400" y="3867150"/>
          <p14:tracePt t="86828" x="3589338" y="3875088"/>
          <p14:tracePt t="86836" x="3598863" y="3894138"/>
          <p14:tracePt t="86852" x="3608388" y="3902075"/>
          <p14:tracePt t="86867" x="3616325" y="3919538"/>
          <p14:tracePt t="86883" x="3625850" y="3946525"/>
          <p14:tracePt t="86899" x="3633788" y="3965575"/>
          <p14:tracePt t="86916" x="3643313" y="3983038"/>
          <p14:tracePt t="86933" x="3643313" y="4010025"/>
          <p14:tracePt t="86950" x="3652838" y="4027488"/>
          <p14:tracePt t="86966" x="3660775" y="4044950"/>
          <p14:tracePt t="86983" x="3660775" y="4054475"/>
          <p14:tracePt t="86999" x="3670300" y="4062413"/>
          <p14:tracePt t="87684" x="3633788" y="4062413"/>
          <p14:tracePt t="87691" x="3571875" y="4037013"/>
          <p14:tracePt t="87701" x="3517900" y="4017963"/>
          <p14:tracePt t="87716" x="3394075" y="3965575"/>
          <p14:tracePt t="87733" x="3259138" y="3929063"/>
          <p14:tracePt t="87749" x="3062288" y="3848100"/>
          <p14:tracePt t="87766" x="2857500" y="3759200"/>
          <p14:tracePt t="87799" x="2473325" y="3660775"/>
          <p14:tracePt t="87832" x="1830388" y="3536950"/>
          <p14:tracePt t="87849" x="1482725" y="3482975"/>
          <p14:tracePt t="87866" x="1187450" y="3482975"/>
          <p14:tracePt t="87883" x="1116013" y="3482975"/>
          <p14:tracePt t="87916" x="1116013" y="3500438"/>
          <p14:tracePt t="87932" x="1116013" y="3536950"/>
          <p14:tracePt t="87949" x="1133475" y="3571875"/>
          <p14:tracePt t="87965" x="1133475" y="3589338"/>
          <p14:tracePt t="88124" x="1143000" y="3589338"/>
          <p14:tracePt t="88131" x="1152525" y="3589338"/>
          <p14:tracePt t="88140" x="1160463" y="3589338"/>
          <p14:tracePt t="88148" x="1196975" y="3589338"/>
          <p14:tracePt t="88165" x="1241425" y="3589338"/>
          <p14:tracePt t="88182" x="1276350" y="3589338"/>
          <p14:tracePt t="88198" x="1295400" y="3589338"/>
          <p14:tracePt t="88215" x="1339850" y="3589338"/>
          <p14:tracePt t="88232" x="1393825" y="3589338"/>
          <p14:tracePt t="88248" x="1455738" y="3589338"/>
          <p14:tracePt t="88265" x="1554163" y="3589338"/>
          <p14:tracePt t="88282" x="1652588" y="3589338"/>
          <p14:tracePt t="88303" x="1704975" y="3589338"/>
          <p14:tracePt t="88315" x="1758950" y="3589338"/>
          <p14:tracePt t="88332" x="1795463" y="3589338"/>
          <p14:tracePt t="88348" x="1803400" y="3589338"/>
          <p14:tracePt t="88381" x="1812925" y="3589338"/>
          <p14:tracePt t="88404" x="1830388" y="3589338"/>
          <p14:tracePt t="88420" x="1839913" y="3589338"/>
          <p14:tracePt t="88431" x="1847850" y="3589338"/>
          <p14:tracePt t="88451" x="1857375" y="3589338"/>
          <p14:tracePt t="88620" x="1857375" y="3581400"/>
          <p14:tracePt t="88628" x="1866900" y="3581400"/>
          <p14:tracePt t="88635" x="1866900" y="3571875"/>
          <p14:tracePt t="88652" x="1866900" y="3562350"/>
          <p14:tracePt t="88675" x="1866900" y="3554413"/>
          <p14:tracePt t="88683" x="1884363" y="3544888"/>
          <p14:tracePt t="89068" x="1884363" y="3536950"/>
          <p14:tracePt t="90124" x="1884363" y="3527425"/>
          <p14:tracePt t="90164" x="1884363" y="3517900"/>
          <p14:tracePt t="90195" x="1884363" y="3509963"/>
          <p14:tracePt t="90996" x="1884363" y="3500438"/>
          <p14:tracePt t="91003" x="1884363" y="3490913"/>
          <p14:tracePt t="91020" x="1874838" y="3473450"/>
          <p14:tracePt t="91044" x="1874838" y="3465513"/>
          <p14:tracePt t="91252" x="1866900" y="3455988"/>
          <p14:tracePt t="91748" x="1866900" y="3465513"/>
          <p14:tracePt t="91836" x="1857375" y="3465513"/>
          <p14:tracePt t="95107" x="1839913" y="3465513"/>
          <p14:tracePt t="95116" x="1822450" y="3465513"/>
          <p14:tracePt t="95125" x="1795463" y="3455988"/>
          <p14:tracePt t="95142" x="1776413" y="3438525"/>
          <p14:tracePt t="95159" x="1751013" y="3419475"/>
          <p14:tracePt t="95175" x="1731963" y="3411538"/>
          <p14:tracePt t="95192" x="1724025" y="3402013"/>
          <p14:tracePt t="95225" x="1714500" y="3394075"/>
          <p14:tracePt t="95332" x="1697038" y="3394075"/>
          <p14:tracePt t="95348" x="1687513" y="3394075"/>
          <p14:tracePt t="95356" x="1679575" y="3394075"/>
          <p14:tracePt t="95364" x="1660525" y="3394075"/>
          <p14:tracePt t="95375" x="1652588" y="3394075"/>
          <p14:tracePt t="95391" x="1633538" y="3394075"/>
          <p14:tracePt t="95408" x="1625600" y="3394075"/>
          <p14:tracePt t="95425" x="1616075" y="3394075"/>
          <p14:tracePt t="95441" x="1598613" y="3394075"/>
          <p14:tracePt t="95458" x="1581150" y="3394075"/>
          <p14:tracePt t="95475" x="1571625" y="3394075"/>
          <p14:tracePt t="95491" x="1554163" y="3394075"/>
          <p14:tracePt t="95508" x="1527175" y="3411538"/>
          <p14:tracePt t="95524" x="1500188" y="3429000"/>
          <p14:tracePt t="95541" x="1482725" y="3429000"/>
          <p14:tracePt t="95558" x="1455738" y="3455988"/>
          <p14:tracePt t="95575" x="1446213" y="3465513"/>
          <p14:tracePt t="95592" x="1438275" y="3473450"/>
          <p14:tracePt t="95608" x="1419225" y="3473450"/>
          <p14:tracePt t="95624" x="1419225" y="3482975"/>
          <p14:tracePt t="95658" x="1411288" y="3500438"/>
          <p14:tracePt t="95692" x="1393825" y="3517900"/>
          <p14:tracePt t="95723" x="1384300" y="3527425"/>
          <p14:tracePt t="95739" x="1374775" y="3536950"/>
          <p14:tracePt t="95763" x="1366838" y="3544888"/>
          <p14:tracePt t="95796" x="1366838" y="3554413"/>
          <p14:tracePt t="95803" x="1366838" y="3562350"/>
          <p14:tracePt t="95811" x="1357313" y="3562350"/>
          <p14:tracePt t="95827" x="1357313" y="3571875"/>
          <p14:tracePt t="95841" x="1357313" y="3581400"/>
          <p14:tracePt t="95858" x="1357313" y="3589338"/>
          <p14:tracePt t="95874" x="1339850" y="3598863"/>
          <p14:tracePt t="95891" x="1339850" y="3616325"/>
          <p14:tracePt t="95908" x="1339850" y="3633788"/>
          <p14:tracePt t="95948" x="1339850" y="3643313"/>
          <p14:tracePt t="95955" x="1339850" y="3652838"/>
          <p14:tracePt t="95963" x="1339850" y="3660775"/>
          <p14:tracePt t="95974" x="1330325" y="3660775"/>
          <p14:tracePt t="95991" x="1322388" y="3679825"/>
          <p14:tracePt t="96012" x="1322388" y="3687763"/>
          <p14:tracePt t="96024" x="1322388" y="3697288"/>
          <p14:tracePt t="96052" x="1322388" y="3705225"/>
          <p14:tracePt t="96076" x="1322388" y="3714750"/>
          <p14:tracePt t="96116" x="1322388" y="3724275"/>
          <p14:tracePt t="96236" x="1312863" y="3732213"/>
          <p14:tracePt t="96251" x="1295400" y="3732213"/>
          <p14:tracePt t="96268" x="1285875" y="3724275"/>
          <p14:tracePt t="96284" x="1285875" y="3705225"/>
          <p14:tracePt t="96291" x="1285875" y="3687763"/>
          <p14:tracePt t="96307" x="1285875" y="3660775"/>
          <p14:tracePt t="96324" x="1322388" y="3643313"/>
          <p14:tracePt t="96340" x="1374775" y="3625850"/>
          <p14:tracePt t="96357" x="1401763" y="3625850"/>
          <p14:tracePt t="96374" x="1465263" y="3598863"/>
          <p14:tracePt t="96390" x="1527175" y="3562350"/>
          <p14:tracePt t="96407" x="1616075" y="3527425"/>
          <p14:tracePt t="96424" x="1714500" y="3500438"/>
          <p14:tracePt t="96440" x="1741488" y="3490913"/>
          <p14:tracePt t="96457" x="1768475" y="3490913"/>
          <p14:tracePt t="96474" x="1776413" y="3482975"/>
          <p14:tracePt t="96491" x="1795463" y="3482975"/>
          <p14:tracePt t="96507" x="1812925" y="3482975"/>
          <p14:tracePt t="96547" x="1822450" y="3482975"/>
          <p14:tracePt t="96556" x="1830388" y="3482975"/>
          <p14:tracePt t="96564" x="1839913" y="3482975"/>
          <p14:tracePt t="96574" x="1847850" y="3482975"/>
          <p14:tracePt t="96590" x="1866900" y="3482975"/>
          <p14:tracePt t="96628" x="1874838" y="3482975"/>
          <p14:tracePt t="96660" x="1884363" y="3473450"/>
          <p14:tracePt t="97020" x="1884363" y="3465513"/>
          <p14:tracePt t="97028" x="1884363" y="3455988"/>
          <p14:tracePt t="97040" x="1884363" y="3446463"/>
          <p14:tracePt t="97060" x="1884363" y="3429000"/>
          <p14:tracePt t="97076" x="1884363" y="3419475"/>
          <p14:tracePt t="97090" x="1884363" y="3402013"/>
          <p14:tracePt t="97123" x="1901825" y="3357563"/>
          <p14:tracePt t="97156" x="1919288" y="3330575"/>
          <p14:tracePt t="97173" x="1928813" y="3322638"/>
          <p14:tracePt t="97190" x="1938338" y="3303588"/>
          <p14:tracePt t="97206" x="1955800" y="3286125"/>
          <p14:tracePt t="97223" x="1973263" y="3268663"/>
          <p14:tracePt t="97240" x="1990725" y="3251200"/>
          <p14:tracePt t="97256" x="2000250" y="3232150"/>
          <p14:tracePt t="97273" x="2027238" y="3224213"/>
          <p14:tracePt t="97290" x="2036763" y="3205163"/>
          <p14:tracePt t="97307" x="2081213" y="3179763"/>
          <p14:tracePt t="97323" x="2125663" y="3160713"/>
          <p14:tracePt t="97340" x="2160588" y="3133725"/>
          <p14:tracePt t="97356" x="2187575" y="3116263"/>
          <p14:tracePt t="97373" x="2197100" y="3116263"/>
          <p14:tracePt t="97389" x="2224088" y="3098800"/>
          <p14:tracePt t="97406" x="2241550" y="3098800"/>
          <p14:tracePt t="97423" x="2259013" y="3081338"/>
          <p14:tracePt t="97439" x="2268538" y="3081338"/>
          <p14:tracePt t="97456" x="2276475" y="3081338"/>
          <p14:tracePt t="97473" x="2286000" y="3062288"/>
          <p14:tracePt t="97506" x="2295525" y="3062288"/>
          <p14:tracePt t="97523" x="2303463" y="3062288"/>
          <p14:tracePt t="97539" x="2312988" y="3062288"/>
          <p14:tracePt t="97564" x="2330450" y="3062288"/>
          <p14:tracePt t="97595" x="2339975" y="3062288"/>
          <p14:tracePt t="97628" x="2347913" y="3062288"/>
          <p14:tracePt t="97644" x="2357438" y="3062288"/>
          <p14:tracePt t="97652" x="2366963" y="3062288"/>
          <p14:tracePt t="97668" x="2384425" y="3062288"/>
          <p14:tracePt t="97684" x="2393950" y="3071813"/>
          <p14:tracePt t="97691" x="2393950" y="3081338"/>
          <p14:tracePt t="97708" x="2401888" y="3081338"/>
          <p14:tracePt t="97722" x="2411413" y="3081338"/>
          <p14:tracePt t="97739" x="2411413" y="3089275"/>
          <p14:tracePt t="97756" x="2419350" y="3089275"/>
          <p14:tracePt t="97788" x="2419350" y="3098800"/>
          <p14:tracePt t="97796" x="2428875" y="3108325"/>
          <p14:tracePt t="97820" x="2438400" y="3116263"/>
          <p14:tracePt t="97836" x="2446338" y="3125788"/>
          <p14:tracePt t="97843" x="2446338" y="3133725"/>
          <p14:tracePt t="97868" x="2455863" y="3143250"/>
          <p14:tracePt t="97876" x="2465388" y="3143250"/>
          <p14:tracePt t="97948" x="2465388" y="3152775"/>
          <p14:tracePt t="98308" x="2465388" y="3160713"/>
          <p14:tracePt t="98316" x="2465388" y="3170238"/>
          <p14:tracePt t="98325" x="2465388" y="3187700"/>
          <p14:tracePt t="98339" x="2428875" y="3205163"/>
          <p14:tracePt t="98356" x="2347913" y="3232150"/>
          <p14:tracePt t="98372" x="2268538" y="3259138"/>
          <p14:tracePt t="98389" x="2125663" y="3303588"/>
          <p14:tracePt t="98422" x="1901825" y="3367088"/>
          <p14:tracePt t="98455" x="1724025" y="3411538"/>
          <p14:tracePt t="98472" x="1660525" y="3411538"/>
          <p14:tracePt t="98489" x="1643063" y="3429000"/>
          <p14:tracePt t="98505" x="1608138" y="3429000"/>
          <p14:tracePt t="98522" x="1589088" y="3429000"/>
          <p14:tracePt t="98539" x="1571625" y="3446463"/>
          <p14:tracePt t="98555" x="1544638" y="3446463"/>
          <p14:tracePt t="98572" x="1517650" y="3446463"/>
          <p14:tracePt t="98588" x="1482725" y="3446463"/>
          <p14:tracePt t="98605" x="1438275" y="3465513"/>
          <p14:tracePt t="98622" x="1411288" y="3473450"/>
          <p14:tracePt t="98638" x="1393825" y="3473450"/>
          <p14:tracePt t="98655" x="1374775" y="3482975"/>
          <p14:tracePt t="98672" x="1366838" y="3482975"/>
          <p14:tracePt t="98688" x="1357313" y="3482975"/>
          <p14:tracePt t="98835" x="1366838" y="3490913"/>
          <p14:tracePt t="98851" x="1366838" y="3500438"/>
          <p14:tracePt t="98859" x="1374775" y="3500438"/>
          <p14:tracePt t="98876" x="1384300" y="3517900"/>
          <p14:tracePt t="98891" x="1393825" y="3517900"/>
          <p14:tracePt t="98972" x="1401763" y="3527425"/>
          <p14:tracePt t="98987" x="1411288" y="3536950"/>
          <p14:tracePt t="99012" x="1411288" y="3544888"/>
          <p14:tracePt t="99195" x="1428750" y="3554413"/>
          <p14:tracePt t="99203" x="1438275" y="3562350"/>
          <p14:tracePt t="99212" x="1446213" y="3598863"/>
          <p14:tracePt t="99221" x="1455738" y="3633788"/>
          <p14:tracePt t="99238" x="1473200" y="3670300"/>
          <p14:tracePt t="99254" x="1473200" y="3697288"/>
          <p14:tracePt t="99271" x="1490663" y="3714750"/>
          <p14:tracePt t="99287" x="1490663" y="3724275"/>
          <p14:tracePt t="99321" x="1490663" y="3741738"/>
          <p14:tracePt t="99337" x="1490663" y="3751263"/>
          <p14:tracePt t="99355" x="1500188" y="3768725"/>
          <p14:tracePt t="99371" x="1509713" y="3786188"/>
          <p14:tracePt t="99548" x="1509713" y="3776663"/>
          <p14:tracePt t="99556" x="1544638" y="3751263"/>
          <p14:tracePt t="99571" x="1714500" y="3643313"/>
          <p14:tracePt t="99588" x="1946275" y="3482975"/>
          <p14:tracePt t="99604" x="2170113" y="3340100"/>
          <p14:tracePt t="99621" x="2286000" y="3276600"/>
          <p14:tracePt t="99637" x="2357438" y="3241675"/>
          <p14:tracePt t="99654" x="2374900" y="3224213"/>
          <p14:tracePt t="99723" x="2384425" y="3224213"/>
          <p14:tracePt t="99780" x="2393950" y="3224213"/>
          <p14:tracePt t="99796" x="2393950" y="3214688"/>
          <p14:tracePt t="99819" x="2393950" y="3197225"/>
          <p14:tracePt t="99843" x="2393950" y="3187700"/>
          <p14:tracePt t="99868" x="2393950" y="3179763"/>
          <p14:tracePt t="99876" x="2393950" y="3170238"/>
          <p14:tracePt t="99887" x="2374900" y="3160713"/>
          <p14:tracePt t="99904" x="2322513" y="3160713"/>
          <p14:tracePt t="99920" x="2259013" y="3160713"/>
          <p14:tracePt t="99937" x="2241550" y="3160713"/>
          <p14:tracePt t="99954" x="2205038" y="3160713"/>
          <p14:tracePt t="100116" x="2197100" y="3160713"/>
          <p14:tracePt t="100172" x="2197100" y="3170238"/>
          <p14:tracePt t="100196" x="2187575" y="3170238"/>
          <p14:tracePt t="100204" x="2179638" y="3179763"/>
          <p14:tracePt t="100212" x="2179638" y="3187700"/>
          <p14:tracePt t="100220" x="2160588" y="3205163"/>
          <p14:tracePt t="100237" x="2143125" y="3224213"/>
          <p14:tracePt t="100253" x="2133600" y="3232150"/>
          <p14:tracePt t="100460" x="2133600" y="3251200"/>
          <p14:tracePt t="100467" x="2133600" y="3276600"/>
          <p14:tracePt t="100475" x="2133600" y="3286125"/>
          <p14:tracePt t="100486" x="2133600" y="3295650"/>
          <p14:tracePt t="100503" x="2133600" y="3322638"/>
          <p14:tracePt t="100520" x="2133600" y="3367088"/>
          <p14:tracePt t="100536" x="2152650" y="3402013"/>
          <p14:tracePt t="100553" x="2152650" y="3438525"/>
          <p14:tracePt t="100570" x="2152650" y="3465513"/>
          <p14:tracePt t="100587" x="2170113" y="3509963"/>
          <p14:tracePt t="100603" x="2170113" y="3536950"/>
          <p14:tracePt t="100620" x="2170113" y="3544888"/>
          <p14:tracePt t="100851" x="2170113" y="3554413"/>
          <p14:tracePt t="100860" x="2170113" y="3562350"/>
          <p14:tracePt t="100884" x="2143125" y="3562350"/>
          <p14:tracePt t="100892" x="2116138" y="3562350"/>
          <p14:tracePt t="100903" x="2089150" y="3562350"/>
          <p14:tracePt t="100919" x="2027238" y="3562350"/>
          <p14:tracePt t="100936" x="1990725" y="3562350"/>
          <p14:tracePt t="100953" x="1982788" y="3562350"/>
          <p14:tracePt t="100969" x="1973263" y="3562350"/>
          <p14:tracePt t="101147" x="1965325" y="3562350"/>
          <p14:tracePt t="101155" x="1965325" y="3554413"/>
          <p14:tracePt t="101169" x="1965325" y="3544888"/>
          <p14:tracePt t="101186" x="1955800" y="3527425"/>
          <p14:tracePt t="101203" x="1946275" y="3490913"/>
          <p14:tracePt t="101251" x="1946275" y="3473450"/>
          <p14:tracePt t="101508" x="1938338" y="3473450"/>
          <p14:tracePt t="101539" x="1928813" y="3473450"/>
          <p14:tracePt t="101548" x="1919288" y="3473450"/>
          <p14:tracePt t="101564" x="1911350" y="3473450"/>
          <p14:tracePt t="101643" x="1901825" y="3473450"/>
          <p14:tracePt t="101667" x="1893888" y="3482975"/>
          <p14:tracePt t="102764" x="1874838" y="3482975"/>
          <p14:tracePt t="102772" x="1866900" y="3482975"/>
          <p14:tracePt t="102804" x="1857375" y="3482975"/>
          <p14:tracePt t="107028" x="1874838" y="3509963"/>
          <p14:tracePt t="107035" x="1973263" y="3527425"/>
          <p14:tracePt t="107047" x="2054225" y="3527425"/>
          <p14:tracePt t="107064" x="2179638" y="3509963"/>
          <p14:tracePt t="107080" x="2187575" y="3509963"/>
          <p14:tracePt t="107340" x="2179638" y="3517900"/>
          <p14:tracePt t="107348" x="2143125" y="3536950"/>
          <p14:tracePt t="107364" x="2098675" y="3562350"/>
          <p14:tracePt t="107380" x="2062163" y="3581400"/>
          <p14:tracePt t="107397" x="2027238" y="3589338"/>
          <p14:tracePt t="107415" x="2027238" y="3598863"/>
          <p14:tracePt t="107430" x="2009775" y="3598863"/>
          <p14:tracePt t="107463" x="1990725" y="3616325"/>
          <p14:tracePt t="107496" x="1973263" y="3616325"/>
          <p14:tracePt t="107529" x="1946275" y="3608388"/>
          <p14:tracePt t="107532" x="1938338" y="3608388"/>
          <p14:tracePt t="107547" x="1839913" y="3581400"/>
          <p14:tracePt t="107563" x="1660525" y="3581400"/>
          <p14:tracePt t="107580" x="1339850" y="3509963"/>
          <p14:tracePt t="107596" x="990600" y="3348038"/>
          <p14:tracePt t="107613" x="990600" y="3330575"/>
          <p14:tracePt t="107836" x="982663" y="3340100"/>
          <p14:tracePt t="107844" x="893763" y="3465513"/>
          <p14:tracePt t="107851" x="839788" y="3509963"/>
          <p14:tracePt t="107862" x="785813" y="3544888"/>
          <p14:tracePt t="107879" x="696913" y="3598863"/>
          <p14:tracePt t="107896" x="642938" y="3652838"/>
          <p14:tracePt t="107912" x="561975" y="3751263"/>
          <p14:tracePt t="107929" x="482600" y="3867150"/>
          <p14:tracePt t="107946" x="322263" y="4037013"/>
          <p14:tracePt t="107963" x="36513" y="43751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7144"/>
            <a:ext cx="8280920" cy="1336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717258"/>
            <a:ext cx="6460607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9" y="3501008"/>
            <a:ext cx="3548180" cy="3554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699792" y="4862548"/>
            <a:ext cx="360040" cy="4155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n</a:t>
            </a:r>
            <a:endParaRPr lang="ru-RU" sz="23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885328"/>
      </p:ext>
    </p:extLst>
  </p:cSld>
  <p:clrMapOvr>
    <a:masterClrMapping/>
  </p:clrMapOvr>
  <p:transition advTm="145278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2" x="482600" y="6419850"/>
          <p14:tracePt t="340" x="509588" y="6375400"/>
          <p14:tracePt t="351" x="527050" y="6340475"/>
          <p14:tracePt t="368" x="571500" y="6269038"/>
          <p14:tracePt t="385" x="633413" y="6170613"/>
          <p14:tracePt t="401" x="696913" y="6037263"/>
          <p14:tracePt t="418" x="830263" y="5867400"/>
          <p14:tracePt t="435" x="973138" y="5661025"/>
          <p14:tracePt t="452" x="1339850" y="5303838"/>
          <p14:tracePt t="468" x="1670050" y="5045075"/>
          <p14:tracePt t="485" x="2214563" y="4608513"/>
          <p14:tracePt t="502" x="2857500" y="4143375"/>
          <p14:tracePt t="518" x="3544888" y="3732213"/>
          <p14:tracePt t="537" x="4081463" y="3394075"/>
          <p14:tracePt t="553" x="4500563" y="3009900"/>
          <p14:tracePt t="568" x="4633913" y="2732088"/>
          <p14:tracePt t="805" x="4643438" y="2714625"/>
          <p14:tracePt t="813" x="4643438" y="2697163"/>
          <p14:tracePt t="821" x="4643438" y="2670175"/>
          <p14:tracePt t="834" x="4643438" y="2633663"/>
          <p14:tracePt t="852" x="4598988" y="2339975"/>
          <p14:tracePt t="868" x="4562475" y="2205038"/>
          <p14:tracePt t="884" x="4562475" y="2071688"/>
          <p14:tracePt t="901" x="4562475" y="1919288"/>
          <p14:tracePt t="918" x="4589463" y="1751013"/>
          <p14:tracePt t="934" x="4625975" y="1598613"/>
          <p14:tracePt t="951" x="4670425" y="1473200"/>
          <p14:tracePt t="967" x="4724400" y="1357313"/>
          <p14:tracePt t="984" x="4776788" y="1258888"/>
          <p14:tracePt t="1001" x="4803775" y="1187450"/>
          <p14:tracePt t="1017" x="4840288" y="1143000"/>
          <p14:tracePt t="1034" x="4875213" y="1081088"/>
          <p14:tracePt t="1051" x="4911725" y="1000125"/>
          <p14:tracePt t="1067" x="4938713" y="911225"/>
          <p14:tracePt t="1084" x="4938713" y="884238"/>
          <p14:tracePt t="1101" x="4938713" y="857250"/>
          <p14:tracePt t="1134" x="4946650" y="839788"/>
          <p14:tracePt t="1309" x="4911725" y="839788"/>
          <p14:tracePt t="1316" x="4884738" y="839788"/>
          <p14:tracePt t="1325" x="4867275" y="839788"/>
          <p14:tracePt t="1334" x="4840288" y="822325"/>
          <p14:tracePt t="1350" x="4813300" y="812800"/>
          <p14:tracePt t="1367" x="4795838" y="803275"/>
          <p14:tracePt t="1384" x="4759325" y="795338"/>
          <p14:tracePt t="1400" x="4714875" y="776288"/>
          <p14:tracePt t="1417" x="4625975" y="750888"/>
          <p14:tracePt t="1434" x="4537075" y="731838"/>
          <p14:tracePt t="1450" x="4491038" y="714375"/>
          <p14:tracePt t="1467" x="4465638" y="714375"/>
          <p14:tracePt t="1573" x="4456113" y="714375"/>
          <p14:tracePt t="1661" x="4446588" y="714375"/>
          <p14:tracePt t="1693" x="4438650" y="714375"/>
          <p14:tracePt t="1845" x="4429125" y="714375"/>
          <p14:tracePt t="1853" x="4419600" y="714375"/>
          <p14:tracePt t="1866" x="4375150" y="714375"/>
          <p14:tracePt t="1884" x="4268788" y="696913"/>
          <p14:tracePt t="1900" x="4251325" y="679450"/>
          <p14:tracePt t="1917" x="4232275" y="660400"/>
          <p14:tracePt t="1933" x="4205288" y="615950"/>
          <p14:tracePt t="1950" x="4205288" y="598488"/>
          <p14:tracePt t="1966" x="4197350" y="581025"/>
          <p14:tracePt t="1983" x="4197350" y="571500"/>
          <p14:tracePt t="2000" x="4197350" y="561975"/>
          <p14:tracePt t="2053" x="4197350" y="554038"/>
          <p14:tracePt t="2141" x="4205288" y="554038"/>
          <p14:tracePt t="2157" x="4214813" y="554038"/>
          <p14:tracePt t="2173" x="4224338" y="554038"/>
          <p14:tracePt t="2941" x="4232275" y="554038"/>
          <p14:tracePt t="2948" x="4251325" y="554038"/>
          <p14:tracePt t="2965" x="4268788" y="554038"/>
          <p14:tracePt t="3197" x="4286250" y="554038"/>
          <p14:tracePt t="3204" x="4295775" y="554038"/>
          <p14:tracePt t="3215" x="4303713" y="561975"/>
          <p14:tracePt t="3232" x="4303713" y="571500"/>
          <p14:tracePt t="3249" x="4322763" y="588963"/>
          <p14:tracePt t="3266" x="4330700" y="608013"/>
          <p14:tracePt t="3282" x="4340225" y="625475"/>
          <p14:tracePt t="3315" x="4357688" y="652463"/>
          <p14:tracePt t="3348" x="4367213" y="679450"/>
          <p14:tracePt t="3365" x="4375150" y="687388"/>
          <p14:tracePt t="3382" x="4394200" y="696913"/>
          <p14:tracePt t="3398" x="4411663" y="704850"/>
          <p14:tracePt t="3415" x="4419600" y="714375"/>
          <p14:tracePt t="3432" x="4429125" y="714375"/>
          <p14:tracePt t="3448" x="4446588" y="723900"/>
          <p14:tracePt t="3465" x="4491038" y="723900"/>
          <p14:tracePt t="3482" x="4554538" y="723900"/>
          <p14:tracePt t="3498" x="4589463" y="723900"/>
          <p14:tracePt t="3516" x="4625975" y="723900"/>
          <p14:tracePt t="3532" x="4660900" y="723900"/>
          <p14:tracePt t="3549" x="4679950" y="723900"/>
          <p14:tracePt t="3565" x="4714875" y="723900"/>
          <p14:tracePt t="3582" x="4732338" y="723900"/>
          <p14:tracePt t="3598" x="4751388" y="714375"/>
          <p14:tracePt t="3632" x="4786313" y="704850"/>
          <p14:tracePt t="3648" x="4840288" y="704850"/>
          <p14:tracePt t="3666" x="4884738" y="696913"/>
          <p14:tracePt t="3681" x="4919663" y="696913"/>
          <p14:tracePt t="3698" x="4946650" y="687388"/>
          <p14:tracePt t="3715" x="4973638" y="687388"/>
          <p14:tracePt t="3732" x="5037138" y="669925"/>
          <p14:tracePt t="3748" x="5081588" y="652463"/>
          <p14:tracePt t="3765" x="5133975" y="652463"/>
          <p14:tracePt t="3781" x="5180013" y="652463"/>
          <p14:tracePt t="3798" x="5224463" y="642938"/>
          <p14:tracePt t="3815" x="5232400" y="633413"/>
          <p14:tracePt t="3831" x="5251450" y="625475"/>
          <p14:tracePt t="3848" x="5268913" y="615950"/>
          <p14:tracePt t="3865" x="5295900" y="608013"/>
          <p14:tracePt t="3881" x="5322888" y="598488"/>
          <p14:tracePt t="3898" x="5348288" y="581025"/>
          <p14:tracePt t="3915" x="5367338" y="561975"/>
          <p14:tracePt t="3931" x="5384800" y="544513"/>
          <p14:tracePt t="3948" x="5402263" y="527050"/>
          <p14:tracePt t="3964" x="5402263" y="517525"/>
          <p14:tracePt t="3981" x="5402263" y="482600"/>
          <p14:tracePt t="3998" x="5402263" y="465138"/>
          <p14:tracePt t="4014" x="5402263" y="428625"/>
          <p14:tracePt t="4031" x="5384800" y="374650"/>
          <p14:tracePt t="4048" x="5357813" y="339725"/>
          <p14:tracePt t="4064" x="5322888" y="303213"/>
          <p14:tracePt t="4081" x="5276850" y="276225"/>
          <p14:tracePt t="4098" x="5251450" y="250825"/>
          <p14:tracePt t="4114" x="5153025" y="214313"/>
          <p14:tracePt t="4132" x="5000625" y="179388"/>
          <p14:tracePt t="4148" x="4929188" y="152400"/>
          <p14:tracePt t="4164" x="4894263" y="152400"/>
          <p14:tracePt t="4181" x="4867275" y="152400"/>
          <p14:tracePt t="4197" x="4848225" y="152400"/>
          <p14:tracePt t="4214" x="4813300" y="152400"/>
          <p14:tracePt t="4231" x="4776788" y="160338"/>
          <p14:tracePt t="4247" x="4714875" y="169863"/>
          <p14:tracePt t="4264" x="4660900" y="179388"/>
          <p14:tracePt t="4281" x="4616450" y="179388"/>
          <p14:tracePt t="4297" x="4572000" y="204788"/>
          <p14:tracePt t="4314" x="4537075" y="214313"/>
          <p14:tracePt t="4331" x="4500563" y="223838"/>
          <p14:tracePt t="4348" x="4438650" y="241300"/>
          <p14:tracePt t="4365" x="4394200" y="258763"/>
          <p14:tracePt t="4381" x="4367213" y="268288"/>
          <p14:tracePt t="4397" x="4348163" y="285750"/>
          <p14:tracePt t="4414" x="4340225" y="303213"/>
          <p14:tracePt t="4431" x="4322763" y="312738"/>
          <p14:tracePt t="4447" x="4313238" y="339725"/>
          <p14:tracePt t="4464" x="4313238" y="347663"/>
          <p14:tracePt t="4480" x="4303713" y="347663"/>
          <p14:tracePt t="4497" x="4295775" y="366713"/>
          <p14:tracePt t="4514" x="4295775" y="374650"/>
          <p14:tracePt t="4516" x="4295775" y="384175"/>
          <p14:tracePt t="4531" x="4295775" y="401638"/>
          <p14:tracePt t="4548" x="4295775" y="428625"/>
          <p14:tracePt t="4564" x="4295775" y="455613"/>
          <p14:tracePt t="4581" x="4295775" y="473075"/>
          <p14:tracePt t="4597" x="4295775" y="482600"/>
          <p14:tracePt t="4614" x="4295775" y="509588"/>
          <p14:tracePt t="4630" x="4295775" y="517525"/>
          <p14:tracePt t="4647" x="4295775" y="536575"/>
          <p14:tracePt t="4664" x="4303713" y="554038"/>
          <p14:tracePt t="4697" x="4322763" y="588963"/>
          <p14:tracePt t="4714" x="4322763" y="598488"/>
          <p14:tracePt t="4730" x="4330700" y="615950"/>
          <p14:tracePt t="4748" x="4340225" y="633413"/>
          <p14:tracePt t="4764" x="4348163" y="652463"/>
          <p14:tracePt t="4780" x="4357688" y="660400"/>
          <p14:tracePt t="4814" x="4367213" y="660400"/>
          <p14:tracePt t="4830" x="4384675" y="660400"/>
          <p14:tracePt t="4847" x="4394200" y="660400"/>
          <p14:tracePt t="4864" x="4411663" y="660400"/>
          <p14:tracePt t="4897" x="4429125" y="660400"/>
          <p14:tracePt t="4914" x="4456113" y="660400"/>
          <p14:tracePt t="4930" x="4483100" y="679450"/>
          <p14:tracePt t="4947" x="4527550" y="679450"/>
          <p14:tracePt t="4964" x="4545013" y="696913"/>
          <p14:tracePt t="4980" x="4562475" y="696913"/>
          <p14:tracePt t="4997" x="4581525" y="696913"/>
          <p14:tracePt t="5013" x="4589463" y="704850"/>
          <p14:tracePt t="5030" x="4598988" y="704850"/>
          <p14:tracePt t="5077" x="4608513" y="704850"/>
          <p14:tracePt t="5084" x="4616450" y="704850"/>
          <p14:tracePt t="5097" x="4643438" y="704850"/>
          <p14:tracePt t="5113" x="4670425" y="704850"/>
          <p14:tracePt t="5130" x="4687888" y="704850"/>
          <p14:tracePt t="5147" x="4705350" y="704850"/>
          <p14:tracePt t="5164" x="4714875" y="704850"/>
          <p14:tracePt t="5189" x="4732338" y="704850"/>
          <p14:tracePt t="5356" x="4741863" y="696913"/>
          <p14:tracePt t="5366" x="4751388" y="696913"/>
          <p14:tracePt t="5461" x="4768850" y="696913"/>
          <p14:tracePt t="5477" x="4776788" y="696913"/>
          <p14:tracePt t="5589" x="4786313" y="696913"/>
          <p14:tracePt t="5597" x="4795838" y="696913"/>
          <p14:tracePt t="5605" x="4803775" y="696913"/>
          <p14:tracePt t="5613" x="4803775" y="687388"/>
          <p14:tracePt t="5629" x="4813300" y="687388"/>
          <p14:tracePt t="5901" x="4795838" y="687388"/>
          <p14:tracePt t="5909" x="4776788" y="687388"/>
          <p14:tracePt t="5917" x="4768850" y="687388"/>
          <p14:tracePt t="5929" x="4759325" y="687388"/>
          <p14:tracePt t="5946" x="4714875" y="687388"/>
          <p14:tracePt t="5963" x="4660900" y="687388"/>
          <p14:tracePt t="5980" x="4616450" y="687388"/>
          <p14:tracePt t="5996" x="4589463" y="687388"/>
          <p14:tracePt t="6013" x="4572000" y="687388"/>
          <p14:tracePt t="6029" x="4554538" y="687388"/>
          <p14:tracePt t="6046" x="4527550" y="679450"/>
          <p14:tracePt t="6063" x="4518025" y="679450"/>
          <p14:tracePt t="6079" x="4491038" y="669925"/>
          <p14:tracePt t="6112" x="4473575" y="669925"/>
          <p14:tracePt t="6129" x="4473575" y="660400"/>
          <p14:tracePt t="6437" x="4465638" y="660400"/>
          <p14:tracePt t="6493" x="4465638" y="652463"/>
          <p14:tracePt t="7109" x="4465638" y="642938"/>
          <p14:tracePt t="7133" x="4465638" y="633413"/>
          <p14:tracePt t="7149" x="4465638" y="615950"/>
          <p14:tracePt t="7173" x="4473575" y="615950"/>
          <p14:tracePt t="7189" x="4483100" y="598488"/>
          <p14:tracePt t="7205" x="4491038" y="598488"/>
          <p14:tracePt t="7525" x="4500563" y="598488"/>
          <p14:tracePt t="7532" x="4500563" y="608013"/>
          <p14:tracePt t="7545" x="4510088" y="608013"/>
          <p14:tracePt t="7562" x="4545013" y="615950"/>
          <p14:tracePt t="7578" x="4581525" y="625475"/>
          <p14:tracePt t="7594" x="4598988" y="633413"/>
          <p14:tracePt t="7627" x="4633913" y="642938"/>
          <p14:tracePt t="7661" x="4652963" y="642938"/>
          <p14:tracePt t="7677" x="4660900" y="642938"/>
          <p14:tracePt t="7694" x="4679950" y="642938"/>
          <p14:tracePt t="7711" x="4697413" y="642938"/>
          <p14:tracePt t="7727" x="4714875" y="633413"/>
          <p14:tracePt t="7744" x="4732338" y="633413"/>
          <p14:tracePt t="7761" x="4751388" y="633413"/>
          <p14:tracePt t="7794" x="4768850" y="633413"/>
          <p14:tracePt t="7811" x="4795838" y="633413"/>
          <p14:tracePt t="7827" x="4813300" y="633413"/>
          <p14:tracePt t="7844" x="4830763" y="615950"/>
          <p14:tracePt t="7861" x="4857750" y="615950"/>
          <p14:tracePt t="7877" x="4867275" y="615950"/>
          <p14:tracePt t="7911" x="4875213" y="615950"/>
          <p14:tracePt t="7933" x="4884738" y="615950"/>
          <p14:tracePt t="9589" x="4902200" y="615950"/>
          <p14:tracePt t="9605" x="4911725" y="615950"/>
          <p14:tracePt t="9620" x="4919663" y="615950"/>
          <p14:tracePt t="9781" x="4929188" y="615950"/>
          <p14:tracePt t="9797" x="4938713" y="615950"/>
          <p14:tracePt t="9806" x="4946650" y="615950"/>
          <p14:tracePt t="9900" x="4965700" y="615950"/>
          <p14:tracePt t="10285" x="4946650" y="615950"/>
          <p14:tracePt t="10317" x="4938713" y="615950"/>
          <p14:tracePt t="11045" x="4929188" y="615950"/>
          <p14:tracePt t="13204" x="4956175" y="598488"/>
          <p14:tracePt t="13212" x="4973638" y="598488"/>
          <p14:tracePt t="13222" x="4991100" y="588963"/>
          <p14:tracePt t="13239" x="5010150" y="588963"/>
          <p14:tracePt t="13256" x="5027613" y="588963"/>
          <p14:tracePt t="13272" x="5045075" y="588963"/>
          <p14:tracePt t="13289" x="5062538" y="588963"/>
          <p14:tracePt t="13322" x="5072063" y="581025"/>
          <p14:tracePt t="13509" x="5089525" y="581025"/>
          <p14:tracePt t="13525" x="5099050" y="581025"/>
          <p14:tracePt t="16388" x="5089525" y="581025"/>
          <p14:tracePt t="16445" x="5081588" y="581025"/>
          <p14:tracePt t="16454" x="5054600" y="581025"/>
          <p14:tracePt t="16461" x="5037138" y="581025"/>
          <p14:tracePt t="16477" x="5018088" y="581025"/>
          <p14:tracePt t="16502" x="5000625" y="581025"/>
          <p14:tracePt t="16535" x="4956175" y="588963"/>
          <p14:tracePt t="16553" x="4919663" y="588963"/>
          <p14:tracePt t="16569" x="4894263" y="588963"/>
          <p14:tracePt t="16586" x="4857750" y="588963"/>
          <p14:tracePt t="16602" x="4822825" y="588963"/>
          <p14:tracePt t="16619" x="4803775" y="588963"/>
          <p14:tracePt t="16636" x="4751388" y="588963"/>
          <p14:tracePt t="16652" x="4741863" y="588963"/>
          <p14:tracePt t="16669" x="4724400" y="588963"/>
          <p14:tracePt t="16749" x="4714875" y="588963"/>
          <p14:tracePt t="16781" x="4705350" y="588963"/>
          <p14:tracePt t="16789" x="4687888" y="588963"/>
          <p14:tracePt t="16802" x="4660900" y="588963"/>
          <p14:tracePt t="16818" x="4625975" y="588963"/>
          <p14:tracePt t="16836" x="4554538" y="598488"/>
          <p14:tracePt t="16852" x="4527550" y="598488"/>
          <p14:tracePt t="16868" x="4491038" y="608013"/>
          <p14:tracePt t="16885" x="4483100" y="615950"/>
          <p14:tracePt t="16902" x="4465638" y="625475"/>
          <p14:tracePt t="16940" x="4456113" y="633413"/>
          <p14:tracePt t="17284" x="4465638" y="633413"/>
          <p14:tracePt t="17293" x="4473575" y="633413"/>
          <p14:tracePt t="17302" x="4491038" y="633413"/>
          <p14:tracePt t="17318" x="4518025" y="633413"/>
          <p14:tracePt t="17335" x="4554538" y="633413"/>
          <p14:tracePt t="17352" x="4589463" y="633413"/>
          <p14:tracePt t="17368" x="4608513" y="633413"/>
          <p14:tracePt t="17402" x="4652963" y="633413"/>
          <p14:tracePt t="17435" x="4697413" y="642938"/>
          <p14:tracePt t="17451" x="4724400" y="642938"/>
          <p14:tracePt t="17468" x="4741863" y="642938"/>
          <p14:tracePt t="17501" x="4768850" y="642938"/>
          <p14:tracePt t="17518" x="4795838" y="642938"/>
          <p14:tracePt t="17535" x="4813300" y="642938"/>
          <p14:tracePt t="17552" x="4822825" y="642938"/>
          <p14:tracePt t="17584" x="4830763" y="642938"/>
          <p14:tracePt t="17601" x="4857750" y="642938"/>
          <p14:tracePt t="17618" x="4894263" y="642938"/>
          <p14:tracePt t="17634" x="4919663" y="642938"/>
          <p14:tracePt t="17651" x="4946650" y="642938"/>
          <p14:tracePt t="17749" x="4965700" y="642938"/>
          <p14:tracePt t="18789" x="4973638" y="642938"/>
          <p14:tracePt t="18797" x="4973638" y="633413"/>
          <p14:tracePt t="18805" x="4973638" y="625475"/>
          <p14:tracePt t="20021" x="4991100" y="625475"/>
          <p14:tracePt t="20029" x="5010150" y="625475"/>
          <p14:tracePt t="20037" x="5018088" y="625475"/>
          <p14:tracePt t="20049" x="5027613" y="625475"/>
          <p14:tracePt t="20066" x="5037138" y="625475"/>
          <p14:tracePt t="20082" x="5045075" y="625475"/>
          <p14:tracePt t="20173" x="5062538" y="625475"/>
          <p14:tracePt t="20181" x="5099050" y="625475"/>
          <p14:tracePt t="20199" x="5116513" y="625475"/>
          <p14:tracePt t="20216" x="5133975" y="625475"/>
          <p14:tracePt t="22892" x="5126038" y="625475"/>
          <p14:tracePt t="22900" x="5037138" y="625475"/>
          <p14:tracePt t="22913" x="4956175" y="625475"/>
          <p14:tracePt t="22930" x="4848225" y="625475"/>
          <p14:tracePt t="22946" x="4759325" y="615950"/>
          <p14:tracePt t="22964" x="4714875" y="615950"/>
          <p14:tracePt t="23028" x="4705350" y="615950"/>
          <p14:tracePt t="23068" x="4687888" y="615950"/>
          <p14:tracePt t="23372" x="4687888" y="588963"/>
          <p14:tracePt t="23381" x="4687888" y="581025"/>
          <p14:tracePt t="23388" x="4687888" y="561975"/>
          <p14:tracePt t="23412" x="4679950" y="509588"/>
          <p14:tracePt t="23446" x="4616450" y="428625"/>
          <p14:tracePt t="23462" x="4572000" y="374650"/>
          <p14:tracePt t="23479" x="4537075" y="339725"/>
          <p14:tracePt t="23495" x="4500563" y="312738"/>
          <p14:tracePt t="23512" x="4483100" y="295275"/>
          <p14:tracePt t="23529" x="4483100" y="285750"/>
          <p14:tracePt t="23545" x="4473575" y="285750"/>
          <p14:tracePt t="23588" x="4473575" y="268288"/>
          <p14:tracePt t="23596" x="4456113" y="258763"/>
          <p14:tracePt t="23612" x="4446588" y="258763"/>
          <p14:tracePt t="23620" x="4438650" y="250825"/>
          <p14:tracePt t="23629" x="4429125" y="250825"/>
          <p14:tracePt t="23645" x="4402138" y="250825"/>
          <p14:tracePt t="23662" x="4384675" y="250825"/>
          <p14:tracePt t="23695" x="4367213" y="250825"/>
          <p14:tracePt t="23712" x="4348163" y="258763"/>
          <p14:tracePt t="23729" x="4340225" y="312738"/>
          <p14:tracePt t="23745" x="4330700" y="357188"/>
          <p14:tracePt t="23762" x="4330700" y="401638"/>
          <p14:tracePt t="23778" x="4330700" y="455613"/>
          <p14:tracePt t="23795" x="4330700" y="509588"/>
          <p14:tracePt t="23812" x="4330700" y="536575"/>
          <p14:tracePt t="23828" x="4330700" y="544513"/>
          <p14:tracePt t="23845" x="4330700" y="588963"/>
          <p14:tracePt t="23862" x="4340225" y="598488"/>
          <p14:tracePt t="23879" x="4340225" y="615950"/>
          <p14:tracePt t="23895" x="4340225" y="625475"/>
          <p14:tracePt t="23912" x="4357688" y="642938"/>
          <p14:tracePt t="23945" x="4357688" y="652463"/>
          <p14:tracePt t="23962" x="4384675" y="660400"/>
          <p14:tracePt t="23978" x="4438650" y="679450"/>
          <p14:tracePt t="23995" x="4510088" y="696913"/>
          <p14:tracePt t="24012" x="4554538" y="696913"/>
          <p14:tracePt t="24028" x="4581525" y="696913"/>
          <p14:tracePt t="24045" x="4608513" y="696913"/>
          <p14:tracePt t="24061" x="4633913" y="696913"/>
          <p14:tracePt t="24078" x="4652963" y="696913"/>
          <p14:tracePt t="24095" x="4697413" y="696913"/>
          <p14:tracePt t="24112" x="4714875" y="679450"/>
          <p14:tracePt t="24128" x="4768850" y="642938"/>
          <p14:tracePt t="24145" x="4786313" y="625475"/>
          <p14:tracePt t="24161" x="4786313" y="608013"/>
          <p14:tracePt t="24178" x="4795838" y="581025"/>
          <p14:tracePt t="24195" x="4795838" y="561975"/>
          <p14:tracePt t="24211" x="4786313" y="509588"/>
          <p14:tracePt t="24228" x="4776788" y="482600"/>
          <p14:tracePt t="24245" x="4759325" y="438150"/>
          <p14:tracePt t="24261" x="4741863" y="401638"/>
          <p14:tracePt t="24278" x="4724400" y="366713"/>
          <p14:tracePt t="24295" x="4705350" y="339725"/>
          <p14:tracePt t="24312" x="4687888" y="322263"/>
          <p14:tracePt t="24328" x="4670425" y="322263"/>
          <p14:tracePt t="24361" x="4652963" y="322263"/>
          <p14:tracePt t="24378" x="4625975" y="322263"/>
          <p14:tracePt t="24394" x="4608513" y="322263"/>
          <p14:tracePt t="24411" x="4554538" y="322263"/>
          <p14:tracePt t="24428" x="4527550" y="322263"/>
          <p14:tracePt t="24444" x="4518025" y="322263"/>
          <p14:tracePt t="24461" x="4500563" y="322263"/>
          <p14:tracePt t="24478" x="4483100" y="322263"/>
          <p14:tracePt t="24494" x="4465638" y="322263"/>
          <p14:tracePt t="24511" x="4446588" y="322263"/>
          <p14:tracePt t="24528" x="4438650" y="322263"/>
          <p14:tracePt t="24548" x="4419600" y="322263"/>
          <p14:tracePt t="24561" x="4411663" y="330200"/>
          <p14:tracePt t="24578" x="4402138" y="339725"/>
          <p14:tracePt t="24594" x="4384675" y="347663"/>
          <p14:tracePt t="24612" x="4357688" y="384175"/>
          <p14:tracePt t="24628" x="4330700" y="401638"/>
          <p14:tracePt t="24644" x="4322763" y="428625"/>
          <p14:tracePt t="24661" x="4313238" y="446088"/>
          <p14:tracePt t="24678" x="4295775" y="465138"/>
          <p14:tracePt t="24694" x="4276725" y="500063"/>
          <p14:tracePt t="24711" x="4276725" y="517525"/>
          <p14:tracePt t="24728" x="4259263" y="544513"/>
          <p14:tracePt t="24761" x="4259263" y="561975"/>
          <p14:tracePt t="24777" x="4259263" y="581025"/>
          <p14:tracePt t="24794" x="4259263" y="598488"/>
          <p14:tracePt t="24811" x="4259263" y="615950"/>
          <p14:tracePt t="24828" x="4268788" y="652463"/>
          <p14:tracePt t="24844" x="4295775" y="669925"/>
          <p14:tracePt t="24861" x="4322763" y="679450"/>
          <p14:tracePt t="24877" x="4348163" y="704850"/>
          <p14:tracePt t="24894" x="4367213" y="714375"/>
          <p14:tracePt t="24911" x="4375150" y="714375"/>
          <p14:tracePt t="24927" x="4402138" y="723900"/>
          <p14:tracePt t="24944" x="4419600" y="723900"/>
          <p14:tracePt t="24961" x="4438650" y="723900"/>
          <p14:tracePt t="24977" x="4456113" y="723900"/>
          <p14:tracePt t="24994" x="4473575" y="723900"/>
          <p14:tracePt t="25011" x="4500563" y="723900"/>
          <p14:tracePt t="25027" x="4510088" y="723900"/>
          <p14:tracePt t="25044" x="4527550" y="723900"/>
          <p14:tracePt t="25061" x="4545013" y="714375"/>
          <p14:tracePt t="25077" x="4554538" y="714375"/>
          <p14:tracePt t="25094" x="4572000" y="696913"/>
          <p14:tracePt t="25110" x="4581525" y="679450"/>
          <p14:tracePt t="25127" x="4598988" y="652463"/>
          <p14:tracePt t="25144" x="4616450" y="625475"/>
          <p14:tracePt t="25160" x="4625975" y="598488"/>
          <p14:tracePt t="25177" x="4633913" y="581025"/>
          <p14:tracePt t="25210" x="4633913" y="571500"/>
          <p14:tracePt t="25227" x="4633913" y="561975"/>
          <p14:tracePt t="25317" x="4633913" y="544513"/>
          <p14:tracePt t="25325" x="4633913" y="527050"/>
          <p14:tracePt t="25333" x="4633913" y="517525"/>
          <p14:tracePt t="25343" x="4633913" y="509588"/>
          <p14:tracePt t="25360" x="4633913" y="490538"/>
          <p14:tracePt t="25377" x="4608513" y="465138"/>
          <p14:tracePt t="25393" x="4598988" y="438150"/>
          <p14:tracePt t="25410" x="4581525" y="411163"/>
          <p14:tracePt t="25427" x="4572000" y="411163"/>
          <p14:tracePt t="25443" x="4562475" y="393700"/>
          <p14:tracePt t="25460" x="4554538" y="384175"/>
          <p14:tracePt t="25477" x="4545013" y="374650"/>
          <p14:tracePt t="25493" x="4537075" y="366713"/>
          <p14:tracePt t="25510" x="4527550" y="366713"/>
          <p14:tracePt t="25527" x="4518025" y="366713"/>
          <p14:tracePt t="25544" x="4500563" y="366713"/>
          <p14:tracePt t="25561" x="4483100" y="366713"/>
          <p14:tracePt t="25577" x="4465638" y="366713"/>
          <p14:tracePt t="25593" x="4438650" y="366713"/>
          <p14:tracePt t="25610" x="4419600" y="366713"/>
          <p14:tracePt t="25626" x="4402138" y="366713"/>
          <p14:tracePt t="25644" x="4394200" y="374650"/>
          <p14:tracePt t="25660" x="4384675" y="384175"/>
          <p14:tracePt t="25677" x="4375150" y="393700"/>
          <p14:tracePt t="25693" x="4367213" y="401638"/>
          <p14:tracePt t="25710" x="4348163" y="419100"/>
          <p14:tracePt t="25726" x="4330700" y="419100"/>
          <p14:tracePt t="25743" x="4330700" y="428625"/>
          <p14:tracePt t="25777" x="4322763" y="446088"/>
          <p14:tracePt t="25797" x="4322763" y="455613"/>
          <p14:tracePt t="25829" x="4322763" y="465138"/>
          <p14:tracePt t="25845" x="4322763" y="473075"/>
          <p14:tracePt t="25869" x="4322763" y="490538"/>
          <p14:tracePt t="25892" x="4322763" y="500063"/>
          <p14:tracePt t="25909" x="4322763" y="509588"/>
          <p14:tracePt t="25917" x="4322763" y="517525"/>
          <p14:tracePt t="25926" x="4322763" y="527050"/>
          <p14:tracePt t="25943" x="4322763" y="544513"/>
          <p14:tracePt t="25959" x="4322763" y="554038"/>
          <p14:tracePt t="25976" x="4322763" y="561975"/>
          <p14:tracePt t="25993" x="4330700" y="571500"/>
          <p14:tracePt t="26010" x="4340225" y="581025"/>
          <p14:tracePt t="26026" x="4348163" y="588963"/>
          <p14:tracePt t="26029" x="4367213" y="588963"/>
          <p14:tracePt t="26043" x="4384675" y="608013"/>
          <p14:tracePt t="26060" x="4419600" y="615950"/>
          <p14:tracePt t="26076" x="4446588" y="615950"/>
          <p14:tracePt t="26094" x="4465638" y="615950"/>
          <p14:tracePt t="26110" x="4483100" y="615950"/>
          <p14:tracePt t="26126" x="4491038" y="615950"/>
          <p14:tracePt t="26188" x="4510088" y="615950"/>
          <p14:tracePt t="26413" x="4500563" y="615950"/>
          <p14:tracePt t="26429" x="4491038" y="615950"/>
          <p14:tracePt t="26446" x="4473575" y="615950"/>
          <p14:tracePt t="26453" x="4456113" y="615950"/>
          <p14:tracePt t="26476" x="4438650" y="625475"/>
          <p14:tracePt t="26549" x="4419600" y="633413"/>
          <p14:tracePt t="26573" x="4402138" y="642938"/>
          <p14:tracePt t="26588" x="4394200" y="642938"/>
          <p14:tracePt t="26605" x="4384675" y="642938"/>
          <p14:tracePt t="26612" x="4375150" y="642938"/>
          <p14:tracePt t="26625" x="4367213" y="642938"/>
          <p14:tracePt t="27022" x="4367213" y="652463"/>
          <p14:tracePt t="27221" x="4367213" y="660400"/>
          <p14:tracePt t="27229" x="4384675" y="660400"/>
          <p14:tracePt t="27242" x="4394200" y="660400"/>
          <p14:tracePt t="27259" x="4446588" y="660400"/>
          <p14:tracePt t="27277" x="4510088" y="660400"/>
          <p14:tracePt t="27292" x="4518025" y="660400"/>
          <p14:tracePt t="27308" x="4537075" y="660400"/>
          <p14:tracePt t="27341" x="4581525" y="660400"/>
          <p14:tracePt t="27375" x="4652963" y="660400"/>
          <p14:tracePt t="27392" x="4679950" y="660400"/>
          <p14:tracePt t="27408" x="4697413" y="660400"/>
          <p14:tracePt t="27425" x="4714875" y="660400"/>
          <p14:tracePt t="27441" x="4724400" y="660400"/>
          <p14:tracePt t="27458" x="4732338" y="660400"/>
          <p14:tracePt t="27475" x="4768850" y="652463"/>
          <p14:tracePt t="27492" x="4776788" y="642938"/>
          <p14:tracePt t="27508" x="4803775" y="642938"/>
          <p14:tracePt t="27525" x="4822825" y="642938"/>
          <p14:tracePt t="27542" x="4848225" y="633413"/>
          <p14:tracePt t="27558" x="4875213" y="633413"/>
          <p14:tracePt t="27575" x="4894263" y="633413"/>
          <p14:tracePt t="27591" x="4929188" y="633413"/>
          <p14:tracePt t="27608" x="4946650" y="633413"/>
          <p14:tracePt t="27625" x="4956175" y="633413"/>
          <p14:tracePt t="27641" x="4965700" y="633413"/>
          <p14:tracePt t="27658" x="4973638" y="633413"/>
          <p14:tracePt t="27675" x="4983163" y="633413"/>
          <p14:tracePt t="27692" x="4991100" y="633413"/>
          <p14:tracePt t="27708" x="5010150" y="633413"/>
          <p14:tracePt t="27725" x="5027613" y="633413"/>
          <p14:tracePt t="27741" x="5045075" y="633413"/>
          <p14:tracePt t="27774" x="5054600" y="633413"/>
          <p14:tracePt t="28613" x="5062538" y="625475"/>
          <p14:tracePt t="30293" x="5045075" y="625475"/>
          <p14:tracePt t="30301" x="5018088" y="625475"/>
          <p14:tracePt t="30309" x="4991100" y="625475"/>
          <p14:tracePt t="30322" x="4965700" y="625475"/>
          <p14:tracePt t="30341" x="4857750" y="625475"/>
          <p14:tracePt t="30356" x="4830763" y="625475"/>
          <p14:tracePt t="30373" x="4803775" y="625475"/>
          <p14:tracePt t="30405" x="4776788" y="625475"/>
          <p14:tracePt t="30439" x="4670425" y="625475"/>
          <p14:tracePt t="30455" x="4589463" y="625475"/>
          <p14:tracePt t="30472" x="4545013" y="625475"/>
          <p14:tracePt t="30489" x="4483100" y="625475"/>
          <p14:tracePt t="30505" x="4429125" y="625475"/>
          <p14:tracePt t="30522" x="4375150" y="625475"/>
          <p14:tracePt t="30524" x="4367213" y="625475"/>
          <p14:tracePt t="30539" x="4340225" y="642938"/>
          <p14:tracePt t="30556" x="4259263" y="652463"/>
          <p14:tracePt t="30572" x="4205288" y="660400"/>
          <p14:tracePt t="30589" x="4179888" y="687388"/>
          <p14:tracePt t="30605" x="4133850" y="687388"/>
          <p14:tracePt t="30622" x="4089400" y="723900"/>
          <p14:tracePt t="30639" x="4017963" y="776288"/>
          <p14:tracePt t="30655" x="3919538" y="857250"/>
          <p14:tracePt t="30672" x="3822700" y="938213"/>
          <p14:tracePt t="30688" x="3643313" y="1036638"/>
          <p14:tracePt t="30705" x="3411538" y="1081088"/>
          <p14:tracePt t="30722" x="3241675" y="1062038"/>
          <p14:tracePt t="31053" x="3224213" y="1071563"/>
          <p14:tracePt t="31060" x="3197225" y="1108075"/>
          <p14:tracePt t="31071" x="3187700" y="1108075"/>
          <p14:tracePt t="31088" x="3170238" y="1143000"/>
          <p14:tracePt t="31105" x="3160713" y="1169988"/>
          <p14:tracePt t="31138" x="3133725" y="1187450"/>
          <p14:tracePt t="31172" x="3009900" y="1241425"/>
          <p14:tracePt t="31188" x="2982913" y="1250950"/>
          <p14:tracePt t="31204" x="2973388" y="1250950"/>
          <p14:tracePt t="31221" x="2919413" y="1258888"/>
          <p14:tracePt t="31238" x="2847975" y="1268413"/>
          <p14:tracePt t="31254" x="2759075" y="1285875"/>
          <p14:tracePt t="31271" x="2643188" y="1295400"/>
          <p14:tracePt t="31288" x="2562225" y="1303338"/>
          <p14:tracePt t="31304" x="2500313" y="1330325"/>
          <p14:tracePt t="31321" x="2473325" y="1339850"/>
          <p14:tracePt t="31338" x="2446338" y="1357313"/>
          <p14:tracePt t="31354" x="2419350" y="1374775"/>
          <p14:tracePt t="31372" x="2374900" y="1401763"/>
          <p14:tracePt t="31388" x="2357438" y="1411288"/>
          <p14:tracePt t="31404" x="2339975" y="1428750"/>
          <p14:tracePt t="31421" x="2330450" y="1428750"/>
          <p14:tracePt t="31477" x="2322513" y="1438275"/>
          <p14:tracePt t="31516" x="2322513" y="1446213"/>
          <p14:tracePt t="31524" x="2312988" y="1465263"/>
          <p14:tracePt t="31538" x="2303463" y="1482725"/>
          <p14:tracePt t="31554" x="2286000" y="1527175"/>
          <p14:tracePt t="31572" x="2276475" y="1554163"/>
          <p14:tracePt t="31588" x="2268538" y="1581150"/>
          <p14:tracePt t="31604" x="2268538" y="1598613"/>
          <p14:tracePt t="31621" x="2268538" y="1616075"/>
          <p14:tracePt t="31637" x="2268538" y="1633538"/>
          <p14:tracePt t="31671" x="2268538" y="1643063"/>
          <p14:tracePt t="31687" x="2268538" y="1652588"/>
          <p14:tracePt t="31749" x="2268538" y="1660525"/>
          <p14:tracePt t="31820" x="2268538" y="1670050"/>
          <p14:tracePt t="31869" x="2268538" y="1687513"/>
          <p14:tracePt t="31901" x="2268538" y="1697038"/>
          <p14:tracePt t="31908" x="2268538" y="1704975"/>
          <p14:tracePt t="31920" x="2268538" y="1714500"/>
          <p14:tracePt t="31937" x="2268538" y="1731963"/>
          <p14:tracePt t="31954" x="2268538" y="1751013"/>
          <p14:tracePt t="31970" x="2268538" y="1768475"/>
          <p14:tracePt t="31987" x="2268538" y="1785938"/>
          <p14:tracePt t="32020" x="2268538" y="1795463"/>
          <p14:tracePt t="32037" x="2268538" y="1803400"/>
          <p14:tracePt t="32061" x="2268538" y="1812925"/>
          <p14:tracePt t="32093" x="2268538" y="1822450"/>
          <p14:tracePt t="32101" x="2268538" y="1830388"/>
          <p14:tracePt t="32117" x="2268538" y="1847850"/>
          <p14:tracePt t="32141" x="2268538" y="1866900"/>
          <p14:tracePt t="32157" x="2268538" y="1884363"/>
          <p14:tracePt t="32173" x="2268538" y="1901825"/>
          <p14:tracePt t="32189" x="2268538" y="1911350"/>
          <p14:tracePt t="32197" x="2276475" y="1911350"/>
          <p14:tracePt t="32205" x="2276475" y="1919288"/>
          <p14:tracePt t="32284" x="2286000" y="1919288"/>
          <p14:tracePt t="32301" x="2303463" y="1928813"/>
          <p14:tracePt t="32309" x="2312988" y="1938338"/>
          <p14:tracePt t="32320" x="2347913" y="1938338"/>
          <p14:tracePt t="32337" x="2384425" y="1965325"/>
          <p14:tracePt t="32353" x="2428875" y="1973263"/>
          <p14:tracePt t="32370" x="2446338" y="1973263"/>
          <p14:tracePt t="32387" x="2455863" y="1982788"/>
          <p14:tracePt t="32420" x="2465388" y="1982788"/>
          <p14:tracePt t="32829" x="2473325" y="1990725"/>
          <p14:tracePt t="32836" x="2473325" y="2000250"/>
          <p14:tracePt t="32845" x="2473325" y="2017713"/>
          <p14:tracePt t="35405" x="2465388" y="2017713"/>
          <p14:tracePt t="35412" x="2465388" y="2027238"/>
          <p14:tracePt t="35420" x="2455863" y="2036763"/>
          <p14:tracePt t="35436" x="2455863" y="2044700"/>
          <p14:tracePt t="35450" x="2455863" y="2054225"/>
          <p14:tracePt t="35469" x="2438400" y="2071688"/>
          <p14:tracePt t="35484" x="2438400" y="2081213"/>
          <p14:tracePt t="35517" x="2438400" y="2098675"/>
          <p14:tracePt t="35550" x="2401888" y="2133600"/>
          <p14:tracePt t="35567" x="2401888" y="2152650"/>
          <p14:tracePt t="35584" x="2401888" y="2179638"/>
          <p14:tracePt t="35600" x="2401888" y="2224088"/>
          <p14:tracePt t="35617" x="2401888" y="2241550"/>
          <p14:tracePt t="35634" x="2401888" y="2268538"/>
          <p14:tracePt t="35650" x="2401888" y="2286000"/>
          <p14:tracePt t="35667" x="2401888" y="2303463"/>
          <p14:tracePt t="35701" x="2401888" y="2312988"/>
          <p14:tracePt t="35805" x="2401888" y="2322513"/>
          <p14:tracePt t="35820" x="2401888" y="2330450"/>
          <p14:tracePt t="35845" x="2401888" y="2347913"/>
          <p14:tracePt t="35869" x="2401888" y="2366963"/>
          <p14:tracePt t="35877" x="2393950" y="2366963"/>
          <p14:tracePt t="35901" x="2393950" y="2374900"/>
          <p14:tracePt t="36020" x="2384425" y="2384425"/>
          <p14:tracePt t="38701" x="2393950" y="2455863"/>
          <p14:tracePt t="38709" x="2490788" y="2608263"/>
          <p14:tracePt t="38717" x="2536825" y="2687638"/>
          <p14:tracePt t="38731" x="2571750" y="2751138"/>
          <p14:tracePt t="38749" x="2625725" y="2840038"/>
          <p14:tracePt t="38764" x="2633663" y="2884488"/>
          <p14:tracePt t="38781" x="2643188" y="2928938"/>
          <p14:tracePt t="38814" x="2643188" y="2990850"/>
          <p14:tracePt t="38847" x="2643188" y="3071813"/>
          <p14:tracePt t="38864" x="2643188" y="3133725"/>
          <p14:tracePt t="38880" x="2643188" y="3205163"/>
          <p14:tracePt t="38897" x="2643188" y="3295650"/>
          <p14:tracePt t="38914" x="2643188" y="3357563"/>
          <p14:tracePt t="38930" x="2643188" y="3394075"/>
          <p14:tracePt t="38947" x="2625725" y="3402013"/>
          <p14:tracePt t="39205" x="2625725" y="3419475"/>
          <p14:tracePt t="39212" x="2608263" y="3419475"/>
          <p14:tracePt t="39228" x="2608263" y="3438525"/>
          <p14:tracePt t="39237" x="2598738" y="3438525"/>
          <p14:tracePt t="39805" x="2589213" y="3465513"/>
          <p14:tracePt t="39815" x="2589213" y="3482975"/>
          <p14:tracePt t="39821" x="2589213" y="3527425"/>
          <p14:tracePt t="39830" x="2589213" y="3554413"/>
          <p14:tracePt t="39846" x="2608263" y="3633788"/>
          <p14:tracePt t="39863" x="2625725" y="3697288"/>
          <p14:tracePt t="39879" x="2643188" y="3751263"/>
          <p14:tracePt t="39913" x="2660650" y="3803650"/>
          <p14:tracePt t="39946" x="2670175" y="3830638"/>
          <p14:tracePt t="39963" x="2687638" y="3867150"/>
          <p14:tracePt t="39980" x="2705100" y="3884613"/>
          <p14:tracePt t="39996" x="2714625" y="3911600"/>
          <p14:tracePt t="40012" x="2732088" y="3929063"/>
          <p14:tracePt t="40029" x="2741613" y="3946525"/>
          <p14:tracePt t="40046" x="2759075" y="3983038"/>
          <p14:tracePt t="40062" x="2768600" y="4010025"/>
          <p14:tracePt t="40079" x="2786063" y="4037013"/>
          <p14:tracePt t="40096" x="2795588" y="4062413"/>
          <p14:tracePt t="40112" x="2803525" y="4071938"/>
          <p14:tracePt t="40129" x="2803525" y="4081463"/>
          <p14:tracePt t="40146" x="2803525" y="4089400"/>
          <p14:tracePt t="40162" x="2813050" y="4108450"/>
          <p14:tracePt t="40179" x="2822575" y="4125913"/>
          <p14:tracePt t="40196" x="2822575" y="4133850"/>
          <p14:tracePt t="40212" x="2830513" y="4160838"/>
          <p14:tracePt t="40229" x="2830513" y="4170363"/>
          <p14:tracePt t="40246" x="2830513" y="4187825"/>
          <p14:tracePt t="40262" x="2830513" y="4197350"/>
          <p14:tracePt t="40279" x="2830513" y="4205288"/>
          <p14:tracePt t="40296" x="2840038" y="4205288"/>
          <p14:tracePt t="40312" x="2847975" y="4214813"/>
          <p14:tracePt t="40329" x="2847975" y="4232275"/>
          <p14:tracePt t="40362" x="2867025" y="4259263"/>
          <p14:tracePt t="40379" x="2867025" y="4268788"/>
          <p14:tracePt t="40396" x="2867025" y="4295775"/>
          <p14:tracePt t="40412" x="2874963" y="4313238"/>
          <p14:tracePt t="40429" x="2874963" y="4330700"/>
          <p14:tracePt t="40445" x="2894013" y="4357688"/>
          <p14:tracePt t="40462" x="2901950" y="4375150"/>
          <p14:tracePt t="40532" x="2901950" y="4384675"/>
          <p14:tracePt t="40541" x="2911475" y="4394200"/>
          <p14:tracePt t="40556" x="2911475" y="4402138"/>
          <p14:tracePt t="40564" x="2919413" y="4411663"/>
          <p14:tracePt t="40580" x="2928938" y="4419600"/>
          <p14:tracePt t="40596" x="2946400" y="4438650"/>
          <p14:tracePt t="40612" x="2955925" y="4465638"/>
          <p14:tracePt t="40629" x="2973388" y="4483100"/>
          <p14:tracePt t="40645" x="2990850" y="4500563"/>
          <p14:tracePt t="40662" x="3009900" y="4527550"/>
          <p14:tracePt t="40679" x="3027363" y="4545013"/>
          <p14:tracePt t="40695" x="3054350" y="4572000"/>
          <p14:tracePt t="40712" x="3089275" y="4625975"/>
          <p14:tracePt t="40729" x="3152775" y="4679950"/>
          <p14:tracePt t="40745" x="3205163" y="4724400"/>
          <p14:tracePt t="40762" x="3286125" y="4786313"/>
          <p14:tracePt t="40779" x="3375025" y="4840288"/>
          <p14:tracePt t="40796" x="3482975" y="4875213"/>
          <p14:tracePt t="40812" x="3554413" y="4894263"/>
          <p14:tracePt t="40828" x="3581400" y="4894263"/>
          <p14:tracePt t="40845" x="3598863" y="4894263"/>
          <p14:tracePt t="40862" x="3643313" y="4894263"/>
          <p14:tracePt t="40878" x="3679825" y="4894263"/>
          <p14:tracePt t="40895" x="3714750" y="4875213"/>
          <p14:tracePt t="40912" x="3759200" y="4867275"/>
          <p14:tracePt t="40928" x="3786188" y="4857750"/>
          <p14:tracePt t="40945" x="3830638" y="4840288"/>
          <p14:tracePt t="40962" x="3894138" y="4813300"/>
          <p14:tracePt t="40978" x="3938588" y="4776788"/>
          <p14:tracePt t="40995" x="3983038" y="4724400"/>
          <p14:tracePt t="41012" x="4010025" y="4670425"/>
          <p14:tracePt t="41028" x="4027488" y="4625975"/>
          <p14:tracePt t="41045" x="4027488" y="4616450"/>
          <p14:tracePt t="41062" x="4037013" y="4581525"/>
          <p14:tracePt t="41078" x="4044950" y="4537075"/>
          <p14:tracePt t="41095" x="4044950" y="4510088"/>
          <p14:tracePt t="41111" x="4044950" y="4483100"/>
          <p14:tracePt t="41128" x="4054475" y="4456113"/>
          <p14:tracePt t="41145" x="4062413" y="4429125"/>
          <p14:tracePt t="41161" x="4062413" y="4411663"/>
          <p14:tracePt t="41178" x="4071938" y="4375150"/>
          <p14:tracePt t="41195" x="4071938" y="4348163"/>
          <p14:tracePt t="41212" x="4089400" y="4295775"/>
          <p14:tracePt t="41228" x="4089400" y="4251325"/>
          <p14:tracePt t="41245" x="4089400" y="4214813"/>
          <p14:tracePt t="41261" x="4089400" y="4179888"/>
          <p14:tracePt t="41278" x="4089400" y="4152900"/>
          <p14:tracePt t="41295" x="4089400" y="4125913"/>
          <p14:tracePt t="41311" x="4089400" y="4098925"/>
          <p14:tracePt t="41328" x="4089400" y="4062413"/>
          <p14:tracePt t="41344" x="4089400" y="4044950"/>
          <p14:tracePt t="41361" x="4089400" y="3990975"/>
          <p14:tracePt t="41378" x="4108450" y="3956050"/>
          <p14:tracePt t="41394" x="4108450" y="3911600"/>
          <p14:tracePt t="41411" x="4116388" y="3848100"/>
          <p14:tracePt t="41428" x="4133850" y="3813175"/>
          <p14:tracePt t="41444" x="4133850" y="3786188"/>
          <p14:tracePt t="41462" x="4143375" y="3751263"/>
          <p14:tracePt t="41478" x="4170363" y="3705225"/>
          <p14:tracePt t="41494" x="4170363" y="3670300"/>
          <p14:tracePt t="41511" x="4187825" y="3608388"/>
          <p14:tracePt t="41528" x="4205288" y="3562350"/>
          <p14:tracePt t="41544" x="4205288" y="3527425"/>
          <p14:tracePt t="41561" x="4205288" y="3500438"/>
          <p14:tracePt t="41578" x="4205288" y="3465513"/>
          <p14:tracePt t="41580" x="4205288" y="3438525"/>
          <p14:tracePt t="41594" x="4205288" y="3411538"/>
          <p14:tracePt t="41613" x="4205288" y="3286125"/>
          <p14:tracePt t="41628" x="4205288" y="3232150"/>
          <p14:tracePt t="41644" x="4205288" y="3160713"/>
          <p14:tracePt t="41661" x="4205288" y="3081338"/>
          <p14:tracePt t="41678" x="4187825" y="3017838"/>
          <p14:tracePt t="41694" x="4170363" y="2955925"/>
          <p14:tracePt t="41711" x="4170363" y="2938463"/>
          <p14:tracePt t="41727" x="4170363" y="2901950"/>
          <p14:tracePt t="41744" x="4170363" y="2867025"/>
          <p14:tracePt t="41761" x="4170363" y="2830513"/>
          <p14:tracePt t="41778" x="4170363" y="2813050"/>
          <p14:tracePt t="41794" x="4170363" y="2795588"/>
          <p14:tracePt t="41811" x="4170363" y="2776538"/>
          <p14:tracePt t="41828" x="4170363" y="2759075"/>
          <p14:tracePt t="41844" x="4152900" y="2732088"/>
          <p14:tracePt t="41861" x="4133850" y="2705100"/>
          <p14:tracePt t="41877" x="4081463" y="2625725"/>
          <p14:tracePt t="41894" x="4037013" y="2571750"/>
          <p14:tracePt t="41911" x="4010025" y="2527300"/>
          <p14:tracePt t="41927" x="3973513" y="2465388"/>
          <p14:tracePt t="41944" x="3946525" y="2419350"/>
          <p14:tracePt t="41961" x="3894138" y="2330450"/>
          <p14:tracePt t="41977" x="3848100" y="2268538"/>
          <p14:tracePt t="41994" x="3813175" y="2232025"/>
          <p14:tracePt t="42010" x="3795713" y="2214563"/>
          <p14:tracePt t="42053" x="3768725" y="2214563"/>
          <p14:tracePt t="42061" x="3724275" y="2214563"/>
          <p14:tracePt t="42077" x="3660775" y="2214563"/>
          <p14:tracePt t="42094" x="3589338" y="2214563"/>
          <p14:tracePt t="42110" x="3527425" y="2214563"/>
          <p14:tracePt t="42127" x="3490913" y="2214563"/>
          <p14:tracePt t="42144" x="3455988" y="2214563"/>
          <p14:tracePt t="42161" x="3438525" y="2214563"/>
          <p14:tracePt t="42177" x="3419475" y="2214563"/>
          <p14:tracePt t="42194" x="3375025" y="2214563"/>
          <p14:tracePt t="42210" x="3322638" y="2224088"/>
          <p14:tracePt t="42228" x="3197225" y="2259013"/>
          <p14:tracePt t="42244" x="3133725" y="2286000"/>
          <p14:tracePt t="42260" x="3098800" y="2295525"/>
          <p14:tracePt t="42277" x="3081338" y="2303463"/>
          <p14:tracePt t="42294" x="3081338" y="2312988"/>
          <p14:tracePt t="42310" x="3062288" y="2322513"/>
          <p14:tracePt t="42327" x="3062288" y="2330450"/>
          <p14:tracePt t="42344" x="3044825" y="2339975"/>
          <p14:tracePt t="42360" x="3036888" y="2357438"/>
          <p14:tracePt t="42377" x="3017838" y="2374900"/>
          <p14:tracePt t="42393" x="3000375" y="2393950"/>
          <p14:tracePt t="42410" x="2990850" y="2419350"/>
          <p14:tracePt t="42428" x="2973388" y="2455863"/>
          <p14:tracePt t="42444" x="2973388" y="2473325"/>
          <p14:tracePt t="42460" x="2965450" y="2490788"/>
          <p14:tracePt t="42477" x="2965450" y="2500313"/>
          <p14:tracePt t="42493" x="2965450" y="2509838"/>
          <p14:tracePt t="42510" x="2965450" y="2517775"/>
          <p14:tracePt t="42527" x="2965450" y="2536825"/>
          <p14:tracePt t="42543" x="2946400" y="2554288"/>
          <p14:tracePt t="42560" x="2938463" y="2571750"/>
          <p14:tracePt t="42577" x="2938463" y="2589213"/>
          <p14:tracePt t="42594" x="2938463" y="2608263"/>
          <p14:tracePt t="42610" x="2928938" y="2633663"/>
          <p14:tracePt t="42627" x="2928938" y="2643188"/>
          <p14:tracePt t="42644" x="2911475" y="2679700"/>
          <p14:tracePt t="42660" x="2884488" y="2714625"/>
          <p14:tracePt t="42677" x="2874963" y="2732088"/>
          <p14:tracePt t="42710" x="2874963" y="2751138"/>
          <p14:tracePt t="42727" x="2857500" y="2776538"/>
          <p14:tracePt t="42743" x="2847975" y="2795588"/>
          <p14:tracePt t="42760" x="2840038" y="2803525"/>
          <p14:tracePt t="42777" x="2822575" y="2840038"/>
          <p14:tracePt t="42793" x="2803525" y="2867025"/>
          <p14:tracePt t="42810" x="2803525" y="2884488"/>
          <p14:tracePt t="42826" x="2786063" y="2911475"/>
          <p14:tracePt t="42844" x="2768600" y="2955925"/>
          <p14:tracePt t="42860" x="2759075" y="2965450"/>
          <p14:tracePt t="42877" x="2751138" y="2990850"/>
          <p14:tracePt t="42893" x="2751138" y="3000375"/>
          <p14:tracePt t="42910" x="2751138" y="3017838"/>
          <p14:tracePt t="42926" x="2741613" y="3036888"/>
          <p14:tracePt t="42943" x="2741613" y="3054350"/>
          <p14:tracePt t="42960" x="2741613" y="3089275"/>
          <p14:tracePt t="42977" x="2741613" y="3116263"/>
          <p14:tracePt t="42993" x="2741613" y="3152775"/>
          <p14:tracePt t="43009" x="2741613" y="3179763"/>
          <p14:tracePt t="43026" x="2741613" y="3214688"/>
          <p14:tracePt t="43044" x="2751138" y="3276600"/>
          <p14:tracePt t="43060" x="2751138" y="3330575"/>
          <p14:tracePt t="43076" x="2751138" y="3367088"/>
          <p14:tracePt t="43093" x="2759075" y="3402013"/>
          <p14:tracePt t="43109" x="2768600" y="3446463"/>
          <p14:tracePt t="43126" x="2768600" y="3482975"/>
          <p14:tracePt t="43143" x="2786063" y="3517900"/>
          <p14:tracePt t="43159" x="2786063" y="3536950"/>
          <p14:tracePt t="43176" x="2786063" y="3562350"/>
          <p14:tracePt t="43193" x="2786063" y="3589338"/>
          <p14:tracePt t="43209" x="2786063" y="3625850"/>
          <p14:tracePt t="43226" x="2786063" y="3670300"/>
          <p14:tracePt t="43243" x="2786063" y="3687763"/>
          <p14:tracePt t="43260" x="2786063" y="3705225"/>
          <p14:tracePt t="43276" x="2786063" y="3724275"/>
          <p14:tracePt t="43293" x="2786063" y="3732213"/>
          <p14:tracePt t="43309" x="2803525" y="3759200"/>
          <p14:tracePt t="43326" x="2803525" y="3768725"/>
          <p14:tracePt t="43343" x="2803525" y="3795713"/>
          <p14:tracePt t="43359" x="2803525" y="3840163"/>
          <p14:tracePt t="43376" x="2803525" y="3857625"/>
          <p14:tracePt t="43393" x="2803525" y="3894138"/>
          <p14:tracePt t="43409" x="2803525" y="3938588"/>
          <p14:tracePt t="43426" x="2803525" y="3965575"/>
          <p14:tracePt t="43443" x="2803525" y="3983038"/>
          <p14:tracePt t="43459" x="2822575" y="4000500"/>
          <p14:tracePt t="43476" x="2822575" y="4037013"/>
          <p14:tracePt t="43492" x="2822575" y="4054475"/>
          <p14:tracePt t="43509" x="2830513" y="4089400"/>
          <p14:tracePt t="43526" x="2857500" y="4125913"/>
          <p14:tracePt t="43542" x="2857500" y="4160838"/>
          <p14:tracePt t="43559" x="2874963" y="4205288"/>
          <p14:tracePt t="43576" x="2884488" y="4259263"/>
          <p14:tracePt t="43593" x="2894013" y="4295775"/>
          <p14:tracePt t="43609" x="2901950" y="4322763"/>
          <p14:tracePt t="43626" x="2911475" y="4357688"/>
          <p14:tracePt t="43642" x="2919413" y="4384675"/>
          <p14:tracePt t="43660" x="2955925" y="4446588"/>
          <p14:tracePt t="43676" x="2965450" y="4473575"/>
          <p14:tracePt t="43692" x="2973388" y="4500563"/>
          <p14:tracePt t="43709" x="3000375" y="4527550"/>
          <p14:tracePt t="43726" x="3000375" y="4545013"/>
          <p14:tracePt t="43742" x="3009900" y="4562475"/>
          <p14:tracePt t="43759" x="3009900" y="4572000"/>
          <p14:tracePt t="43775" x="3027363" y="4589463"/>
          <p14:tracePt t="43792" x="3044825" y="4598988"/>
          <p14:tracePt t="43809" x="3071813" y="4625975"/>
          <p14:tracePt t="43826" x="3098800" y="4652963"/>
          <p14:tracePt t="43842" x="3143250" y="4679950"/>
          <p14:tracePt t="43859" x="3160713" y="4687888"/>
          <p14:tracePt t="43876" x="3205163" y="4697413"/>
          <p14:tracePt t="43893" x="3224213" y="4705350"/>
          <p14:tracePt t="43909" x="3268663" y="4714875"/>
          <p14:tracePt t="43926" x="3303588" y="4724400"/>
          <p14:tracePt t="43942" x="3322638" y="4724400"/>
          <p14:tracePt t="43959" x="3348038" y="4732338"/>
          <p14:tracePt t="43975" x="3367088" y="4732338"/>
          <p14:tracePt t="43992" x="3384550" y="4732338"/>
          <p14:tracePt t="44009" x="3411538" y="4741863"/>
          <p14:tracePt t="44025" x="3438525" y="4741863"/>
          <p14:tracePt t="44042" x="3473450" y="4751388"/>
          <p14:tracePt t="44058" x="3490913" y="4751388"/>
          <p14:tracePt t="44076" x="3509963" y="4751388"/>
          <p14:tracePt t="44092" x="3527425" y="4751388"/>
          <p14:tracePt t="44109" x="3536950" y="4751388"/>
          <p14:tracePt t="44125" x="3554413" y="4751388"/>
          <p14:tracePt t="44158" x="3581400" y="4751388"/>
          <p14:tracePt t="44175" x="3608388" y="4751388"/>
          <p14:tracePt t="44192" x="3633788" y="4751388"/>
          <p14:tracePt t="44208" x="3679825" y="4751388"/>
          <p14:tracePt t="44225" x="3724275" y="4751388"/>
          <p14:tracePt t="44242" x="3776663" y="4751388"/>
          <p14:tracePt t="44258" x="3813175" y="4751388"/>
          <p14:tracePt t="44276" x="3857625" y="4751388"/>
          <p14:tracePt t="44292" x="3884613" y="4751388"/>
          <p14:tracePt t="44308" x="3902075" y="4751388"/>
          <p14:tracePt t="44325" x="3919538" y="4751388"/>
          <p14:tracePt t="44342" x="3938588" y="4751388"/>
          <p14:tracePt t="44358" x="3956050" y="4751388"/>
          <p14:tracePt t="44392" x="3983038" y="4751388"/>
          <p14:tracePt t="44408" x="3983038" y="4741863"/>
          <p14:tracePt t="44425" x="4010025" y="4724400"/>
          <p14:tracePt t="44442" x="4027488" y="4705350"/>
          <p14:tracePt t="44458" x="4054475" y="4670425"/>
          <p14:tracePt t="44475" x="4071938" y="4643438"/>
          <p14:tracePt t="44492" x="4089400" y="4608513"/>
          <p14:tracePt t="44508" x="4098925" y="4572000"/>
          <p14:tracePt t="44525" x="4108450" y="4554538"/>
          <p14:tracePt t="44542" x="4108450" y="4527550"/>
          <p14:tracePt t="44558" x="4116388" y="4510088"/>
          <p14:tracePt t="44575" x="4125913" y="4483100"/>
          <p14:tracePt t="44592" x="4125913" y="4465638"/>
          <p14:tracePt t="44613" x="4125913" y="4446588"/>
          <p14:tracePt t="44637" x="4125913" y="4429125"/>
          <p14:tracePt t="44653" x="4125913" y="4419600"/>
          <p14:tracePt t="44661" x="4125913" y="4411663"/>
          <p14:tracePt t="44674" x="4125913" y="4394200"/>
          <p14:tracePt t="44691" x="4125913" y="4367213"/>
          <p14:tracePt t="44708" x="4125913" y="4348163"/>
          <p14:tracePt t="44742" x="4125913" y="4340225"/>
          <p14:tracePt t="44758" x="4125913" y="4330700"/>
          <p14:tracePt t="44789" x="4125913" y="4322763"/>
          <p14:tracePt t="44805" x="4125913" y="4313238"/>
          <p14:tracePt t="44821" x="4125913" y="4303713"/>
          <p14:tracePt t="44829" x="4125913" y="4295775"/>
          <p14:tracePt t="44841" x="4125913" y="4286250"/>
          <p14:tracePt t="44858" x="4125913" y="4268788"/>
          <p14:tracePt t="44877" x="4125913" y="4259263"/>
          <p14:tracePt t="44893" x="4125913" y="4251325"/>
          <p14:tracePt t="44909" x="4125913" y="4241800"/>
          <p14:tracePt t="44925" x="4125913" y="4232275"/>
          <p14:tracePt t="44941" x="4125913" y="4224338"/>
          <p14:tracePt t="44989" x="4125913" y="4205288"/>
          <p14:tracePt t="45140" x="4133850" y="4197350"/>
          <p14:tracePt t="45428" x="4143375" y="4187825"/>
          <p14:tracePt t="45437" x="4143375" y="4170363"/>
          <p14:tracePt t="45485" x="4143375" y="4160838"/>
          <p14:tracePt t="45517" x="4133850" y="4143375"/>
          <p14:tracePt t="45556" x="4133850" y="4133850"/>
          <p14:tracePt t="45564" x="4125913" y="4125913"/>
          <p14:tracePt t="45590" x="4108450" y="4108450"/>
          <p14:tracePt t="45624" x="4081463" y="4044950"/>
          <p14:tracePt t="45640" x="4044950" y="4000500"/>
          <p14:tracePt t="45657" x="3990975" y="3946525"/>
          <p14:tracePt t="45674" x="3902075" y="3848100"/>
          <p14:tracePt t="45690" x="3813175" y="3732213"/>
          <p14:tracePt t="45708" x="3652838" y="3544888"/>
          <p14:tracePt t="45724" x="3554413" y="3375025"/>
          <p14:tracePt t="45740" x="3473450" y="3241675"/>
          <p14:tracePt t="45757" x="3429000" y="3133725"/>
          <p14:tracePt t="45775" x="3375025" y="3081338"/>
          <p14:tracePt t="45790" x="3330575" y="3017838"/>
          <p14:tracePt t="45807" x="3295650" y="2973388"/>
          <p14:tracePt t="45823" x="3268663" y="2938463"/>
          <p14:tracePt t="45840" x="3241675" y="2911475"/>
          <p14:tracePt t="45857" x="3197225" y="2884488"/>
          <p14:tracePt t="45873" x="3152775" y="2847975"/>
          <p14:tracePt t="45890" x="3125788" y="2813050"/>
          <p14:tracePt t="45907" x="3071813" y="2776538"/>
          <p14:tracePt t="45924" x="3017838" y="2741613"/>
          <p14:tracePt t="45940" x="3000375" y="2741613"/>
          <p14:tracePt t="45957" x="2982913" y="2732088"/>
          <p14:tracePt t="45974" x="2973388" y="2732088"/>
          <p14:tracePt t="45990" x="2955925" y="2732088"/>
          <p14:tracePt t="46007" x="2919413" y="2732088"/>
          <p14:tracePt t="46023" x="2894013" y="2732088"/>
          <p14:tracePt t="46040" x="2857500" y="2732088"/>
          <p14:tracePt t="46056" x="2840038" y="2732088"/>
          <p14:tracePt t="46073" x="2822575" y="2741613"/>
          <p14:tracePt t="46090" x="2813050" y="2751138"/>
          <p14:tracePt t="46125" x="2803525" y="2751138"/>
          <p14:tracePt t="46141" x="2803525" y="2759075"/>
          <p14:tracePt t="46156" x="2803525" y="2768600"/>
          <p14:tracePt t="46172" x="2803525" y="2786063"/>
          <p14:tracePt t="46188" x="2803525" y="2795588"/>
          <p14:tracePt t="46197" x="2803525" y="2803525"/>
          <p14:tracePt t="46206" x="2803525" y="2822575"/>
          <p14:tracePt t="46223" x="2803525" y="2847975"/>
          <p14:tracePt t="46240" x="2803525" y="2867025"/>
          <p14:tracePt t="46273" x="2803525" y="2874963"/>
          <p14:tracePt t="46885" x="2803525" y="2867025"/>
          <p14:tracePt t="46901" x="2795588" y="2857500"/>
          <p14:tracePt t="47141" x="2795588" y="2867025"/>
          <p14:tracePt t="47204" x="2803525" y="2867025"/>
          <p14:tracePt t="47213" x="2813050" y="2867025"/>
          <p14:tracePt t="47222" x="2822575" y="2867025"/>
          <p14:tracePt t="47255" x="2874963" y="2847975"/>
          <p14:tracePt t="47289" x="2894013" y="2822575"/>
          <p14:tracePt t="47305" x="2911475" y="2803525"/>
          <p14:tracePt t="47322" x="2928938" y="2795588"/>
          <p14:tracePt t="47339" x="2938463" y="2776538"/>
          <p14:tracePt t="47355" x="2946400" y="2768600"/>
          <p14:tracePt t="47421" x="2946400" y="2751138"/>
          <p14:tracePt t="47453" x="2946400" y="2741613"/>
          <p14:tracePt t="47508" x="2946400" y="2732088"/>
          <p14:tracePt t="47533" x="2946400" y="2724150"/>
          <p14:tracePt t="47541" x="2946400" y="2705100"/>
          <p14:tracePt t="47564" x="2938463" y="2705100"/>
          <p14:tracePt t="47572" x="2928938" y="2697163"/>
          <p14:tracePt t="47741" x="2911475" y="2697163"/>
          <p14:tracePt t="47781" x="2901950" y="2697163"/>
          <p14:tracePt t="47797" x="2894013" y="2697163"/>
          <p14:tracePt t="47804" x="2884488" y="2697163"/>
          <p14:tracePt t="47813" x="2874963" y="2697163"/>
          <p14:tracePt t="47822" x="2857500" y="2697163"/>
          <p14:tracePt t="47838" x="2847975" y="2714625"/>
          <p14:tracePt t="47855" x="2830513" y="2724150"/>
          <p14:tracePt t="47888" x="2813050" y="2741613"/>
          <p14:tracePt t="47905" x="2803525" y="2751138"/>
          <p14:tracePt t="47925" x="2786063" y="2768600"/>
          <p14:tracePt t="47941" x="2776538" y="2776538"/>
          <p14:tracePt t="47965" x="2776538" y="2786063"/>
          <p14:tracePt t="48029" x="2768600" y="2795588"/>
          <p14:tracePt t="48061" x="2768600" y="2803525"/>
          <p14:tracePt t="48069" x="2768600" y="2813050"/>
          <p14:tracePt t="48077" x="2776538" y="2822575"/>
          <p14:tracePt t="48088" x="2786063" y="2822575"/>
          <p14:tracePt t="48105" x="2813050" y="2840038"/>
          <p14:tracePt t="48121" x="2840038" y="2847975"/>
          <p14:tracePt t="48138" x="2857500" y="2847975"/>
          <p14:tracePt t="48154" x="2867025" y="2847975"/>
          <p14:tracePt t="48171" x="2884488" y="2847975"/>
          <p14:tracePt t="48236" x="2901950" y="2847975"/>
          <p14:tracePt t="48284" x="2911475" y="2847975"/>
          <p14:tracePt t="48341" x="2919413" y="2847975"/>
          <p14:tracePt t="48365" x="2928938" y="2847975"/>
          <p14:tracePt t="48373" x="2938463" y="2840038"/>
          <p14:tracePt t="48381" x="2938463" y="2830513"/>
          <p14:tracePt t="48389" x="2938463" y="2822575"/>
          <p14:tracePt t="48404" x="2938463" y="2795588"/>
          <p14:tracePt t="48421" x="2946400" y="2776538"/>
          <p14:tracePt t="48438" x="2946400" y="2768600"/>
          <p14:tracePt t="48454" x="2946400" y="2759075"/>
          <p14:tracePt t="48509" x="2946400" y="2751138"/>
          <p14:tracePt t="48548" x="2946400" y="2732088"/>
          <p14:tracePt t="48572" x="2946400" y="2724150"/>
          <p14:tracePt t="48588" x="2938463" y="2714625"/>
          <p14:tracePt t="48597" x="2928938" y="2705100"/>
          <p14:tracePt t="48612" x="2919413" y="2697163"/>
          <p14:tracePt t="48621" x="2911475" y="2687638"/>
          <p14:tracePt t="48644" x="2894013" y="2687638"/>
          <p14:tracePt t="48685" x="2884488" y="2679700"/>
          <p14:tracePt t="48717" x="2874963" y="2679700"/>
          <p14:tracePt t="48749" x="2857500" y="2679700"/>
          <p14:tracePt t="49405" x="2857500" y="2687638"/>
          <p14:tracePt t="49413" x="2840038" y="2705100"/>
          <p14:tracePt t="49436" x="2840038" y="2714625"/>
          <p14:tracePt t="49445" x="2840038" y="2724150"/>
          <p14:tracePt t="49454" x="2840038" y="2732088"/>
          <p14:tracePt t="49470" x="2822575" y="2751138"/>
          <p14:tracePt t="49487" x="2822575" y="2759075"/>
          <p14:tracePt t="49520" x="2822575" y="2786063"/>
          <p14:tracePt t="49553" x="2822575" y="2813050"/>
          <p14:tracePt t="49570" x="2822575" y="2830513"/>
          <p14:tracePt t="49587" x="2822575" y="2847975"/>
          <p14:tracePt t="49604" x="2822575" y="2857500"/>
          <p14:tracePt t="49621" x="2822575" y="2867025"/>
          <p14:tracePt t="49637" x="2830513" y="2874963"/>
          <p14:tracePt t="49653" x="2840038" y="2884488"/>
          <p14:tracePt t="49670" x="2840038" y="2901950"/>
          <p14:tracePt t="49686" x="2847975" y="2911475"/>
          <p14:tracePt t="49703" x="2857500" y="2919413"/>
          <p14:tracePt t="49720" x="2867025" y="2938463"/>
          <p14:tracePt t="49736" x="2884488" y="2965450"/>
          <p14:tracePt t="49753" x="2884488" y="2973388"/>
          <p14:tracePt t="49769" x="2901950" y="2990850"/>
          <p14:tracePt t="49786" x="2911475" y="3000375"/>
          <p14:tracePt t="49803" x="2911475" y="3009900"/>
          <p14:tracePt t="49820" x="2919413" y="3017838"/>
          <p14:tracePt t="49836" x="2928938" y="3027363"/>
          <p14:tracePt t="49853" x="2938463" y="3036888"/>
          <p14:tracePt t="49869" x="2946400" y="3036888"/>
          <p14:tracePt t="49886" x="2973388" y="3054350"/>
          <p14:tracePt t="49903" x="2982913" y="3062288"/>
          <p14:tracePt t="49919" x="3000375" y="3071813"/>
          <p14:tracePt t="49936" x="3009900" y="3081338"/>
          <p14:tracePt t="49953" x="3017838" y="3089275"/>
          <p14:tracePt t="49969" x="3044825" y="3108325"/>
          <p14:tracePt t="49986" x="3071813" y="3116263"/>
          <p14:tracePt t="50004" x="3125788" y="3143250"/>
          <p14:tracePt t="50020" x="3170238" y="3160713"/>
          <p14:tracePt t="50036" x="3187700" y="3170238"/>
          <p14:tracePt t="50053" x="3214688" y="3179763"/>
          <p14:tracePt t="50069" x="3241675" y="3179763"/>
          <p14:tracePt t="50086" x="3268663" y="3187700"/>
          <p14:tracePt t="50103" x="3286125" y="3187700"/>
          <p14:tracePt t="50119" x="3322638" y="3197225"/>
          <p14:tracePt t="50136" x="3340100" y="3197225"/>
          <p14:tracePt t="50153" x="3357563" y="3197225"/>
          <p14:tracePt t="50169" x="3375025" y="3197225"/>
          <p14:tracePt t="50186" x="3394075" y="3205163"/>
          <p14:tracePt t="50203" x="3429000" y="3205163"/>
          <p14:tracePt t="50220" x="3455988" y="3214688"/>
          <p14:tracePt t="50236" x="3490913" y="3224213"/>
          <p14:tracePt t="50252" x="3509963" y="3224213"/>
          <p14:tracePt t="50269" x="3554413" y="3224213"/>
          <p14:tracePt t="50287" x="3571875" y="3232150"/>
          <p14:tracePt t="50302" x="3633788" y="3232150"/>
          <p14:tracePt t="50319" x="3652838" y="3241675"/>
          <p14:tracePt t="50336" x="3687763" y="3241675"/>
          <p14:tracePt t="50352" x="3732213" y="3251200"/>
          <p14:tracePt t="50369" x="3759200" y="3251200"/>
          <p14:tracePt t="50386" x="3803650" y="3251200"/>
          <p14:tracePt t="50402" x="3822700" y="3251200"/>
          <p14:tracePt t="50420" x="3875088" y="3251200"/>
          <p14:tracePt t="50436" x="3911600" y="3251200"/>
          <p14:tracePt t="50452" x="3929063" y="3251200"/>
          <p14:tracePt t="50469" x="3956050" y="3251200"/>
          <p14:tracePt t="50485" x="3983038" y="3232150"/>
          <p14:tracePt t="50502" x="4017963" y="3214688"/>
          <p14:tracePt t="50519" x="4044950" y="3187700"/>
          <p14:tracePt t="50535" x="4071938" y="3170238"/>
          <p14:tracePt t="50552" x="4081463" y="3152775"/>
          <p14:tracePt t="50569" x="4089400" y="3143250"/>
          <p14:tracePt t="50586" x="4108450" y="3098800"/>
          <p14:tracePt t="50602" x="4116388" y="3071813"/>
          <p14:tracePt t="50605" x="4116388" y="3062288"/>
          <p14:tracePt t="50620" x="4125913" y="3027363"/>
          <p14:tracePt t="50636" x="4125913" y="2990850"/>
          <p14:tracePt t="50652" x="4125913" y="2955925"/>
          <p14:tracePt t="50669" x="4125913" y="2901950"/>
          <p14:tracePt t="50685" x="4125913" y="2874963"/>
          <p14:tracePt t="50702" x="4125913" y="2840038"/>
          <p14:tracePt t="50719" x="4125913" y="2830513"/>
          <p14:tracePt t="50735" x="4125913" y="2813050"/>
          <p14:tracePt t="50752" x="4125913" y="2803525"/>
          <p14:tracePt t="50769" x="4125913" y="2786063"/>
          <p14:tracePt t="50802" x="4125913" y="2776538"/>
          <p14:tracePt t="50819" x="4116388" y="2751138"/>
          <p14:tracePt t="50836" x="4108450" y="2732088"/>
          <p14:tracePt t="50852" x="4089400" y="2697163"/>
          <p14:tracePt t="50868" x="4071938" y="2660650"/>
          <p14:tracePt t="50885" x="4071938" y="2643188"/>
          <p14:tracePt t="50902" x="4054475" y="2616200"/>
          <p14:tracePt t="50918" x="4044950" y="2598738"/>
          <p14:tracePt t="50935" x="4037013" y="2589213"/>
          <p14:tracePt t="50952" x="4027488" y="2562225"/>
          <p14:tracePt t="50968" x="4010025" y="2554288"/>
          <p14:tracePt t="50985" x="4000500" y="2544763"/>
          <p14:tracePt t="51002" x="3983038" y="2536825"/>
          <p14:tracePt t="51018" x="3973513" y="2536825"/>
          <p14:tracePt t="51036" x="3956050" y="2536825"/>
          <p14:tracePt t="51052" x="3946525" y="2536825"/>
          <p14:tracePt t="51068" x="3929063" y="2536825"/>
          <p14:tracePt t="51086" x="3884613" y="2536825"/>
          <p14:tracePt t="51102" x="3848100" y="2536825"/>
          <p14:tracePt t="51118" x="3830638" y="2536825"/>
          <p14:tracePt t="51135" x="3803650" y="2536825"/>
          <p14:tracePt t="51152" x="3786188" y="2536825"/>
          <p14:tracePt t="51168" x="3741738" y="2536825"/>
          <p14:tracePt t="51185" x="3687763" y="2536825"/>
          <p14:tracePt t="51202" x="3643313" y="2536825"/>
          <p14:tracePt t="51218" x="3608388" y="2517775"/>
          <p14:tracePt t="51235" x="3562350" y="2517775"/>
          <p14:tracePt t="51252" x="3509963" y="2517775"/>
          <p14:tracePt t="51268" x="3473450" y="2517775"/>
          <p14:tracePt t="51285" x="3429000" y="2517775"/>
          <p14:tracePt t="51302" x="3375025" y="2517775"/>
          <p14:tracePt t="51318" x="3286125" y="2517775"/>
          <p14:tracePt t="51335" x="3224213" y="2517775"/>
          <p14:tracePt t="51352" x="3179763" y="2517775"/>
          <p14:tracePt t="51368" x="3160713" y="2517775"/>
          <p14:tracePt t="51385" x="3152775" y="2517775"/>
          <p14:tracePt t="51401" x="3143250" y="2517775"/>
          <p14:tracePt t="51418" x="3133725" y="2517775"/>
          <p14:tracePt t="51451" x="3089275" y="2527300"/>
          <p14:tracePt t="51468" x="3062288" y="2536825"/>
          <p14:tracePt t="51485" x="3044825" y="2544763"/>
          <p14:tracePt t="51502" x="3027363" y="2554288"/>
          <p14:tracePt t="51518" x="3009900" y="2562225"/>
          <p14:tracePt t="51535" x="3000375" y="2562225"/>
          <p14:tracePt t="51551" x="2982913" y="2571750"/>
          <p14:tracePt t="51568" x="2965450" y="2581275"/>
          <p14:tracePt t="51585" x="2946400" y="2581275"/>
          <p14:tracePt t="51601" x="2928938" y="2589213"/>
          <p14:tracePt t="51618" x="2911475" y="2589213"/>
          <p14:tracePt t="51653" x="2901950" y="2589213"/>
          <p14:tracePt t="51684" x="2894013" y="2589213"/>
          <p14:tracePt t="51700" x="2874963" y="2589213"/>
          <p14:tracePt t="51709" x="2867025" y="2598738"/>
          <p14:tracePt t="54069" x="2857500" y="2608263"/>
          <p14:tracePt t="54077" x="2840038" y="2625725"/>
          <p14:tracePt t="54085" x="2840038" y="2633663"/>
          <p14:tracePt t="54101" x="2822575" y="2697163"/>
          <p14:tracePt t="54116" x="2795588" y="2759075"/>
          <p14:tracePt t="54132" x="2768600" y="2894013"/>
          <p14:tracePt t="54149" x="2741613" y="3125788"/>
          <p14:tracePt t="54182" x="2776538" y="3803650"/>
          <p14:tracePt t="54215" x="3116263" y="4518025"/>
          <p14:tracePt t="54232" x="3152775" y="4581525"/>
          <p14:tracePt t="54249" x="3152775" y="4608513"/>
          <p14:tracePt t="54293" x="3133725" y="4608513"/>
          <p14:tracePt t="54301" x="3098800" y="4589463"/>
          <p14:tracePt t="54316" x="3017838" y="4491038"/>
          <p14:tracePt t="54332" x="2946400" y="4429125"/>
          <p14:tracePt t="54349" x="2928938" y="4411663"/>
          <p14:tracePt t="54365" x="2928938" y="4394200"/>
          <p14:tracePt t="54382" x="2919413" y="4384675"/>
          <p14:tracePt t="54399" x="2919413" y="4375150"/>
          <p14:tracePt t="54437" x="2919413" y="4367213"/>
          <p14:tracePt t="54453" x="2928938" y="4357688"/>
          <p14:tracePt t="54469" x="2928938" y="4348163"/>
          <p14:tracePt t="54484" x="2938463" y="4330700"/>
          <p14:tracePt t="54498" x="2946400" y="4313238"/>
          <p14:tracePt t="54516" x="2955925" y="4251325"/>
          <p14:tracePt t="54532" x="2955925" y="4214813"/>
          <p14:tracePt t="54548" x="2955925" y="4160838"/>
          <p14:tracePt t="54565" x="2938463" y="4108450"/>
          <p14:tracePt t="54582" x="2919413" y="4071938"/>
          <p14:tracePt t="54598" x="2911475" y="4037013"/>
          <p14:tracePt t="54615" x="2901950" y="4000500"/>
          <p14:tracePt t="54632" x="2901950" y="3973513"/>
          <p14:tracePt t="54648" x="2901950" y="3956050"/>
          <p14:tracePt t="54665" x="2901950" y="3946525"/>
          <p14:tracePt t="54681" x="2894013" y="3938588"/>
          <p14:tracePt t="54698" x="2884488" y="3929063"/>
          <p14:tracePt t="54715" x="2874963" y="3884613"/>
          <p14:tracePt t="54732" x="2857500" y="3867150"/>
          <p14:tracePt t="54748" x="2847975" y="3848100"/>
          <p14:tracePt t="54765" x="2847975" y="3840163"/>
          <p14:tracePt t="54781" x="2847975" y="3822700"/>
          <p14:tracePt t="54798" x="2840038" y="3813175"/>
          <p14:tracePt t="54815" x="2840038" y="3795713"/>
          <p14:tracePt t="54832" x="2840038" y="3776663"/>
          <p14:tracePt t="54869" x="2840038" y="3768725"/>
          <p14:tracePt t="55077" x="2830513" y="3759200"/>
          <p14:tracePt t="55151" x="2822575" y="3751263"/>
          <p14:tracePt t="55156" x="2813050" y="3751263"/>
          <p14:tracePt t="55165" x="2795588" y="3751263"/>
          <p14:tracePt t="55181" x="2759075" y="3732213"/>
          <p14:tracePt t="55198" x="2724150" y="3724275"/>
          <p14:tracePt t="55214" x="2687638" y="3714750"/>
          <p14:tracePt t="55248" x="2670175" y="3714750"/>
          <p14:tracePt t="55525" x="2687638" y="3714750"/>
          <p14:tracePt t="55533" x="2697163" y="3714750"/>
          <p14:tracePt t="55541" x="2714625" y="3714750"/>
          <p14:tracePt t="55549" x="2732088" y="3714750"/>
          <p14:tracePt t="55564" x="2768600" y="3697288"/>
          <p14:tracePt t="55581" x="2813050" y="3697288"/>
          <p14:tracePt t="55598" x="2822575" y="3679825"/>
          <p14:tracePt t="55614" x="2840038" y="3679825"/>
          <p14:tracePt t="55631" x="2847975" y="3679825"/>
          <p14:tracePt t="55647" x="2867025" y="3679825"/>
          <p14:tracePt t="55664" x="2874963" y="3660775"/>
          <p14:tracePt t="55684" x="2894013" y="3660775"/>
          <p14:tracePt t="55725" x="2911475" y="3643313"/>
          <p14:tracePt t="55733" x="2919413" y="3633788"/>
          <p14:tracePt t="55741" x="2919413" y="3625850"/>
          <p14:tracePt t="55749" x="2928938" y="3616325"/>
          <p14:tracePt t="55764" x="2955925" y="3581400"/>
          <p14:tracePt t="55780" x="2955925" y="3562350"/>
          <p14:tracePt t="55797" x="2955925" y="3544888"/>
          <p14:tracePt t="55814" x="2955925" y="3527425"/>
          <p14:tracePt t="55830" x="2955925" y="3509963"/>
          <p14:tracePt t="55847" x="2955925" y="3500438"/>
          <p14:tracePt t="55864" x="2955925" y="3482975"/>
          <p14:tracePt t="55880" x="2955925" y="3473450"/>
          <p14:tracePt t="55924" x="2946400" y="3473450"/>
          <p14:tracePt t="55933" x="2938463" y="3465513"/>
          <p14:tracePt t="55947" x="2911475" y="3455988"/>
          <p14:tracePt t="55964" x="2894013" y="3455988"/>
          <p14:tracePt t="55980" x="2884488" y="3455988"/>
          <p14:tracePt t="55997" x="2874963" y="3455988"/>
          <p14:tracePt t="56030" x="2867025" y="3455988"/>
          <p14:tracePt t="56053" x="2857500" y="3455988"/>
          <p14:tracePt t="56069" x="2847975" y="3455988"/>
          <p14:tracePt t="56093" x="2840038" y="3455988"/>
          <p14:tracePt t="56101" x="2830513" y="3455988"/>
          <p14:tracePt t="56117" x="2830513" y="3465513"/>
          <p14:tracePt t="56130" x="2822575" y="3465513"/>
          <p14:tracePt t="56149" x="2813050" y="3482975"/>
          <p14:tracePt t="56165" x="2803525" y="3490913"/>
          <p14:tracePt t="56180" x="2803525" y="3500438"/>
          <p14:tracePt t="56197" x="2795588" y="3509963"/>
          <p14:tracePt t="56221" x="2786063" y="3517900"/>
          <p14:tracePt t="56237" x="2786063" y="3527425"/>
          <p14:tracePt t="56260" x="2776538" y="3536950"/>
          <p14:tracePt t="56277" x="2776538" y="3544888"/>
          <p14:tracePt t="56293" x="2776538" y="3554413"/>
          <p14:tracePt t="56301" x="2776538" y="3562350"/>
          <p14:tracePt t="56349" x="2776538" y="3581400"/>
          <p14:tracePt t="56373" x="2776538" y="3589338"/>
          <p14:tracePt t="56381" x="2776538" y="3598863"/>
          <p14:tracePt t="56396" x="2776538" y="3608388"/>
          <p14:tracePt t="56405" x="2776538" y="3616325"/>
          <p14:tracePt t="56421" x="2776538" y="3625850"/>
          <p14:tracePt t="56445" x="2776538" y="3643313"/>
          <p14:tracePt t="56460" x="2776538" y="3660775"/>
          <p14:tracePt t="56477" x="2776538" y="3670300"/>
          <p14:tracePt t="56485" x="2776538" y="3679825"/>
          <p14:tracePt t="56496" x="2786063" y="3687763"/>
          <p14:tracePt t="56513" x="2795588" y="3705225"/>
          <p14:tracePt t="56533" x="2803525" y="3724275"/>
          <p14:tracePt t="56597" x="2822575" y="3732213"/>
          <p14:tracePt t="56669" x="2822575" y="3741738"/>
          <p14:tracePt t="56677" x="2830513" y="3751263"/>
          <p14:tracePt t="56693" x="2847975" y="3751263"/>
          <p14:tracePt t="56709" x="2857500" y="3751263"/>
          <p14:tracePt t="56717" x="2867025" y="3751263"/>
          <p14:tracePt t="56729" x="2874963" y="3751263"/>
          <p14:tracePt t="56746" x="2884488" y="3751263"/>
          <p14:tracePt t="56789" x="2894013" y="3751263"/>
          <p14:tracePt t="56812" x="2911475" y="3741738"/>
          <p14:tracePt t="56821" x="2919413" y="3741738"/>
          <p14:tracePt t="56829" x="2928938" y="3714750"/>
          <p14:tracePt t="56846" x="2955925" y="3687763"/>
          <p14:tracePt t="56863" x="3009900" y="3652838"/>
          <p14:tracePt t="56879" x="3044825" y="3616325"/>
          <p14:tracePt t="56896" x="3071813" y="3608388"/>
          <p14:tracePt t="56913" x="3071813" y="3589338"/>
          <p14:tracePt t="56929" x="3089275" y="3571875"/>
          <p14:tracePt t="56946" x="3108325" y="3536950"/>
          <p14:tracePt t="56963" x="3116263" y="3536950"/>
          <p14:tracePt t="56980" x="3116263" y="3509963"/>
          <p14:tracePt t="56996" x="3116263" y="3490913"/>
          <p14:tracePt t="57013" x="3116263" y="3473450"/>
          <p14:tracePt t="57029" x="3116263" y="3446463"/>
          <p14:tracePt t="57046" x="3098800" y="3429000"/>
          <p14:tracePt t="57062" x="3062288" y="3402013"/>
          <p14:tracePt t="57079" x="3027363" y="3384550"/>
          <p14:tracePt t="57097" x="2982913" y="3375025"/>
          <p14:tracePt t="57112" x="2955925" y="3357563"/>
          <p14:tracePt t="57129" x="2928938" y="3357563"/>
          <p14:tracePt t="57146" x="2901950" y="3357563"/>
          <p14:tracePt t="57162" x="2874963" y="3357563"/>
          <p14:tracePt t="57180" x="2840038" y="3357563"/>
          <p14:tracePt t="57213" x="2822575" y="3357563"/>
          <p14:tracePt t="57230" x="2813050" y="3357563"/>
          <p14:tracePt t="57245" x="2803525" y="3367088"/>
          <p14:tracePt t="57262" x="2786063" y="3384550"/>
          <p14:tracePt t="57279" x="2786063" y="3394075"/>
          <p14:tracePt t="57296" x="2768600" y="3419475"/>
          <p14:tracePt t="57313" x="2768600" y="3429000"/>
          <p14:tracePt t="57329" x="2751138" y="3455988"/>
          <p14:tracePt t="57346" x="2751138" y="3465513"/>
          <p14:tracePt t="57362" x="2751138" y="3473450"/>
          <p14:tracePt t="57379" x="2751138" y="3490913"/>
          <p14:tracePt t="57396" x="2732088" y="3527425"/>
          <p14:tracePt t="57412" x="2732088" y="3544888"/>
          <p14:tracePt t="57429" x="2732088" y="3562350"/>
          <p14:tracePt t="57445" x="2732088" y="3581400"/>
          <p14:tracePt t="57462" x="2732088" y="3598863"/>
          <p14:tracePt t="57479" x="2732088" y="3625850"/>
          <p14:tracePt t="57495" x="2714625" y="3643313"/>
          <p14:tracePt t="57512" x="2714625" y="3660775"/>
          <p14:tracePt t="57529" x="2714625" y="3687763"/>
          <p14:tracePt t="57545" x="2714625" y="3705225"/>
          <p14:tracePt t="57562" x="2714625" y="3714750"/>
          <p14:tracePt t="57579" x="2714625" y="3732213"/>
          <p14:tracePt t="57596" x="2714625" y="3759200"/>
          <p14:tracePt t="57612" x="2714625" y="3776663"/>
          <p14:tracePt t="57629" x="2714625" y="3803650"/>
          <p14:tracePt t="57645" x="2714625" y="3822700"/>
          <p14:tracePt t="57662" x="2714625" y="3840163"/>
          <p14:tracePt t="57679" x="2714625" y="3867150"/>
          <p14:tracePt t="57695" x="2724150" y="3884613"/>
          <p14:tracePt t="57712" x="2732088" y="3902075"/>
          <p14:tracePt t="57728" x="2751138" y="3919538"/>
          <p14:tracePt t="57745" x="2768600" y="3938588"/>
          <p14:tracePt t="57762" x="2795588" y="3973513"/>
          <p14:tracePt t="57778" x="2822575" y="3983038"/>
          <p14:tracePt t="57795" x="2867025" y="4017963"/>
          <p14:tracePt t="57813" x="2901950" y="4037013"/>
          <p14:tracePt t="57829" x="2928938" y="4044950"/>
          <p14:tracePt t="57845" x="2946400" y="4044950"/>
          <p14:tracePt t="57862" x="2965450" y="4054475"/>
          <p14:tracePt t="57879" x="2990850" y="4054475"/>
          <p14:tracePt t="57895" x="3017838" y="4054475"/>
          <p14:tracePt t="57912" x="3054350" y="4054475"/>
          <p14:tracePt t="57929" x="3081338" y="4054475"/>
          <p14:tracePt t="57945" x="3116263" y="4054475"/>
          <p14:tracePt t="57962" x="3160713" y="4054475"/>
          <p14:tracePt t="57978" x="3224213" y="4071938"/>
          <p14:tracePt t="57995" x="3295650" y="4098925"/>
          <p14:tracePt t="58012" x="3330575" y="4108450"/>
          <p14:tracePt t="58029" x="3367088" y="4108450"/>
          <p14:tracePt t="58045" x="3384550" y="4116388"/>
          <p14:tracePt t="58062" x="3411538" y="4125913"/>
          <p14:tracePt t="58095" x="3429000" y="4133850"/>
          <p14:tracePt t="58112" x="3446463" y="4133850"/>
          <p14:tracePt t="58128" x="3455988" y="4133850"/>
          <p14:tracePt t="58145" x="3482975" y="4133850"/>
          <p14:tracePt t="58162" x="3500438" y="4133850"/>
          <p14:tracePt t="58178" x="3536950" y="4133850"/>
          <p14:tracePt t="58195" x="3562350" y="4133850"/>
          <p14:tracePt t="58212" x="3598863" y="4133850"/>
          <p14:tracePt t="58228" x="3633788" y="4133850"/>
          <p14:tracePt t="58245" x="3660775" y="4133850"/>
          <p14:tracePt t="58261" x="3724275" y="4133850"/>
          <p14:tracePt t="58278" x="3759200" y="4133850"/>
          <p14:tracePt t="58295" x="3786188" y="4133850"/>
          <p14:tracePt t="58311" x="3813175" y="4133850"/>
          <p14:tracePt t="58328" x="3840163" y="4133850"/>
          <p14:tracePt t="58345" x="3867150" y="4133850"/>
          <p14:tracePt t="58361" x="3894138" y="4133850"/>
          <p14:tracePt t="58378" x="3938588" y="4133850"/>
          <p14:tracePt t="58394" x="4000500" y="4133850"/>
          <p14:tracePt t="58411" x="4062413" y="4133850"/>
          <p14:tracePt t="58428" x="4089400" y="4133850"/>
          <p14:tracePt t="58445" x="4116388" y="4133850"/>
          <p14:tracePt t="58461" x="4143375" y="4108450"/>
          <p14:tracePt t="58478" x="4160838" y="4098925"/>
          <p14:tracePt t="58494" x="4197350" y="4071938"/>
          <p14:tracePt t="58511" x="4214813" y="4044950"/>
          <p14:tracePt t="58528" x="4224338" y="4027488"/>
          <p14:tracePt t="58544" x="4251325" y="3965575"/>
          <p14:tracePt t="58561" x="4259263" y="3929063"/>
          <p14:tracePt t="58578" x="4259263" y="3911600"/>
          <p14:tracePt t="58594" x="4259263" y="3894138"/>
          <p14:tracePt t="58611" x="4259263" y="3840163"/>
          <p14:tracePt t="58628" x="4259263" y="3795713"/>
          <p14:tracePt t="58644" x="4241800" y="3751263"/>
          <p14:tracePt t="58661" x="4232275" y="3732213"/>
          <p14:tracePt t="58678" x="4214813" y="3705225"/>
          <p14:tracePt t="58694" x="4187825" y="3670300"/>
          <p14:tracePt t="58711" x="4152900" y="3643313"/>
          <p14:tracePt t="58728" x="4125913" y="3616325"/>
          <p14:tracePt t="58744" x="4089400" y="3581400"/>
          <p14:tracePt t="58761" x="4054475" y="3554413"/>
          <p14:tracePt t="58777" x="4027488" y="3517900"/>
          <p14:tracePt t="58796" x="4000500" y="3500438"/>
          <p14:tracePt t="58811" x="3983038" y="3490913"/>
          <p14:tracePt t="58828" x="3965575" y="3473450"/>
          <p14:tracePt t="58844" x="3929063" y="3438525"/>
          <p14:tracePt t="58861" x="3911600" y="3411538"/>
          <p14:tracePt t="58877" x="3875088" y="3384550"/>
          <p14:tracePt t="58894" x="3857625" y="3375025"/>
          <p14:tracePt t="58911" x="3840163" y="3357563"/>
          <p14:tracePt t="58927" x="3830638" y="3340100"/>
          <p14:tracePt t="58944" x="3786188" y="3322638"/>
          <p14:tracePt t="58961" x="3768725" y="3313113"/>
          <p14:tracePt t="58977" x="3714750" y="3303588"/>
          <p14:tracePt t="58995" x="3643313" y="3286125"/>
          <p14:tracePt t="59011" x="3633788" y="3286125"/>
          <p14:tracePt t="59027" x="3589338" y="3286125"/>
          <p14:tracePt t="59044" x="3554413" y="3286125"/>
          <p14:tracePt t="59061" x="3527425" y="3286125"/>
          <p14:tracePt t="59077" x="3500438" y="3286125"/>
          <p14:tracePt t="59094" x="3465513" y="3286125"/>
          <p14:tracePt t="59111" x="3429000" y="3286125"/>
          <p14:tracePt t="59127" x="3394075" y="3286125"/>
          <p14:tracePt t="59144" x="3367088" y="3286125"/>
          <p14:tracePt t="59160" x="3330575" y="3286125"/>
          <p14:tracePt t="59177" x="3276600" y="3286125"/>
          <p14:tracePt t="59194" x="3232150" y="3295650"/>
          <p14:tracePt t="59211" x="3170238" y="3303588"/>
          <p14:tracePt t="59228" x="3143250" y="3313113"/>
          <p14:tracePt t="59245" x="3133725" y="3313113"/>
          <p14:tracePt t="59260" x="3116263" y="3322638"/>
          <p14:tracePt t="59277" x="3089275" y="3330575"/>
          <p14:tracePt t="59294" x="3071813" y="3330575"/>
          <p14:tracePt t="59310" x="3027363" y="3357563"/>
          <p14:tracePt t="59327" x="3009900" y="3357563"/>
          <p14:tracePt t="59344" x="2973388" y="3357563"/>
          <p14:tracePt t="59360" x="2955925" y="3375025"/>
          <p14:tracePt t="59393" x="2938463" y="3375025"/>
          <p14:tracePt t="59410" x="2919413" y="3394075"/>
          <p14:tracePt t="59427" x="2894013" y="3411538"/>
          <p14:tracePt t="59444" x="2874963" y="3419475"/>
          <p14:tracePt t="59460" x="2867025" y="3429000"/>
          <p14:tracePt t="59493" x="2857500" y="3438525"/>
          <p14:tracePt t="59511" x="2847975" y="3465513"/>
          <p14:tracePt t="59527" x="2840038" y="3473450"/>
          <p14:tracePt t="59543" x="2830513" y="3482975"/>
          <p14:tracePt t="59560" x="2830513" y="3490913"/>
          <p14:tracePt t="59577" x="2830513" y="3500438"/>
          <p14:tracePt t="59593" x="2822575" y="3509963"/>
          <p14:tracePt t="59610" x="2813050" y="3517900"/>
          <p14:tracePt t="60125" x="2803525" y="3536950"/>
          <p14:tracePt t="60133" x="2803525" y="3554413"/>
          <p14:tracePt t="60149" x="2803525" y="3581400"/>
          <p14:tracePt t="60160" x="2803525" y="3589338"/>
          <p14:tracePt t="60177" x="2803525" y="3633788"/>
          <p14:tracePt t="60193" x="2803525" y="3687763"/>
          <p14:tracePt t="60210" x="2803525" y="3751263"/>
          <p14:tracePt t="60243" x="2803525" y="3946525"/>
          <p14:tracePt t="60276" x="2847975" y="4241800"/>
          <p14:tracePt t="60293" x="2874963" y="4348163"/>
          <p14:tracePt t="60309" x="2901950" y="4411663"/>
          <p14:tracePt t="60326" x="2911475" y="4446588"/>
          <p14:tracePt t="60343" x="2919413" y="4473575"/>
          <p14:tracePt t="60359" x="2928938" y="4510088"/>
          <p14:tracePt t="60376" x="2938463" y="4537075"/>
          <p14:tracePt t="60393" x="2955925" y="4581525"/>
          <p14:tracePt t="60410" x="2973388" y="4608513"/>
          <p14:tracePt t="60426" x="2973388" y="4625975"/>
          <p14:tracePt t="60460" x="2990850" y="4652963"/>
          <p14:tracePt t="60476" x="3000375" y="4670425"/>
          <p14:tracePt t="60493" x="3000375" y="4687888"/>
          <p14:tracePt t="60637" x="2982913" y="4670425"/>
          <p14:tracePt t="60649" x="2973388" y="4660900"/>
          <p14:tracePt t="60660" x="2938463" y="4625975"/>
          <p14:tracePt t="60676" x="2911475" y="4598988"/>
          <p14:tracePt t="60692" x="2867025" y="4554538"/>
          <p14:tracePt t="60709" x="2830513" y="4527550"/>
          <p14:tracePt t="60726" x="2813050" y="4510088"/>
          <p14:tracePt t="60742" x="2813050" y="4491038"/>
          <p14:tracePt t="60759" x="2813050" y="4483100"/>
          <p14:tracePt t="60776" x="2803525" y="4483100"/>
          <p14:tracePt t="60792" x="2803525" y="4473575"/>
          <p14:tracePt t="60826" x="2803525" y="4465638"/>
          <p14:tracePt t="60869" x="2803525" y="4456113"/>
          <p14:tracePt t="61141" x="2822575" y="4456113"/>
          <p14:tracePt t="61149" x="2847975" y="4456113"/>
          <p14:tracePt t="61165" x="2857500" y="4456113"/>
          <p14:tracePt t="61176" x="2867025" y="4456113"/>
          <p14:tracePt t="61197" x="2874963" y="4456113"/>
          <p14:tracePt t="65445" x="2928938" y="4456113"/>
          <p14:tracePt t="65453" x="3000375" y="4456113"/>
          <p14:tracePt t="65461" x="3054350" y="4456113"/>
          <p14:tracePt t="65471" x="3089275" y="4456113"/>
          <p14:tracePt t="65488" x="3170238" y="4465638"/>
          <p14:tracePt t="65505" x="3241675" y="4465638"/>
          <p14:tracePt t="65522" x="3276600" y="4465638"/>
          <p14:tracePt t="65554" x="3313113" y="4465638"/>
          <p14:tracePt t="65588" x="3357563" y="4438650"/>
          <p14:tracePt t="65604" x="3367088" y="4438650"/>
          <p14:tracePt t="65621" x="3367088" y="4429125"/>
          <p14:tracePt t="65638" x="3375025" y="4429125"/>
          <p14:tracePt t="65661" x="3384550" y="4429125"/>
          <p14:tracePt t="65671" x="3394075" y="4419600"/>
          <p14:tracePt t="68037" x="3419475" y="4411663"/>
          <p14:tracePt t="68045" x="3500438" y="4402138"/>
          <p14:tracePt t="68054" x="3536950" y="4384675"/>
          <p14:tracePt t="68069" x="3598863" y="4340225"/>
          <p14:tracePt t="68085" x="3660775" y="4295775"/>
          <p14:tracePt t="68102" x="3795713" y="4224338"/>
          <p14:tracePt t="68118" x="3911600" y="4152900"/>
          <p14:tracePt t="68152" x="4027488" y="4027488"/>
          <p14:tracePt t="68185" x="4054475" y="3830638"/>
          <p14:tracePt t="68202" x="4054475" y="3732213"/>
          <p14:tracePt t="68218" x="4017963" y="3625850"/>
          <p14:tracePt t="68235" x="3973513" y="3517900"/>
          <p14:tracePt t="68252" x="3884613" y="3348038"/>
          <p14:tracePt t="68268" x="3840163" y="3251200"/>
          <p14:tracePt t="68285" x="3803650" y="3143250"/>
          <p14:tracePt t="68302" x="3768725" y="3071813"/>
          <p14:tracePt t="68318" x="3751263" y="3017838"/>
          <p14:tracePt t="68336" x="3732213" y="2973388"/>
          <p14:tracePt t="68351" x="3705225" y="2938463"/>
          <p14:tracePt t="68368" x="3705225" y="2894013"/>
          <p14:tracePt t="68385" x="3687763" y="2830513"/>
          <p14:tracePt t="68402" x="3660775" y="2795588"/>
          <p14:tracePt t="68418" x="3643313" y="2751138"/>
          <p14:tracePt t="68435" x="3598863" y="2705100"/>
          <p14:tracePt t="68452" x="3544888" y="2625725"/>
          <p14:tracePt t="68468" x="3509963" y="2581275"/>
          <p14:tracePt t="68485" x="3482975" y="2544763"/>
          <p14:tracePt t="68501" x="3455988" y="2509838"/>
          <p14:tracePt t="68518" x="3438525" y="2490788"/>
          <p14:tracePt t="68535" x="3411538" y="2473325"/>
          <p14:tracePt t="68551" x="3402013" y="2455863"/>
          <p14:tracePt t="68568" x="3394075" y="2455863"/>
          <p14:tracePt t="68585" x="3384550" y="2455863"/>
          <p14:tracePt t="68601" x="3375025" y="2455863"/>
          <p14:tracePt t="68618" x="3357563" y="2455863"/>
          <p14:tracePt t="68635" x="3322638" y="2455863"/>
          <p14:tracePt t="68651" x="3232150" y="2465388"/>
          <p14:tracePt t="68668" x="3170238" y="2473325"/>
          <p14:tracePt t="68685" x="3133725" y="2490788"/>
          <p14:tracePt t="68701" x="3098800" y="2509838"/>
          <p14:tracePt t="68718" x="3081338" y="2527300"/>
          <p14:tracePt t="68734" x="3071813" y="2536825"/>
          <p14:tracePt t="68751" x="3054350" y="2544763"/>
          <p14:tracePt t="68768" x="3036888" y="2571750"/>
          <p14:tracePt t="68784" x="3027363" y="2598738"/>
          <p14:tracePt t="68801" x="3009900" y="2625725"/>
          <p14:tracePt t="68818" x="3009900" y="2652713"/>
          <p14:tracePt t="68834" x="2990850" y="2687638"/>
          <p14:tracePt t="68852" x="2990850" y="2705100"/>
          <p14:tracePt t="68867" x="2990850" y="2714625"/>
          <p14:tracePt t="68884" x="2990850" y="2741613"/>
          <p14:tracePt t="68901" x="2990850" y="2759075"/>
          <p14:tracePt t="68917" x="2990850" y="2768600"/>
          <p14:tracePt t="68934" x="2990850" y="2795588"/>
          <p14:tracePt t="68951" x="2990850" y="2813050"/>
          <p14:tracePt t="68967" x="2990850" y="2830513"/>
          <p14:tracePt t="68984" x="2990850" y="2867025"/>
          <p14:tracePt t="69001" x="2990850" y="2874963"/>
          <p14:tracePt t="69017" x="2990850" y="2894013"/>
          <p14:tracePt t="69034" x="2990850" y="2911475"/>
          <p14:tracePt t="69052" x="2990850" y="2928938"/>
          <p14:tracePt t="69068" x="2990850" y="2938463"/>
          <p14:tracePt t="69084" x="2990850" y="2965450"/>
          <p14:tracePt t="69101" x="2990850" y="2973388"/>
          <p14:tracePt t="69117" x="2990850" y="2990850"/>
          <p14:tracePt t="69135" x="2990850" y="3000375"/>
          <p14:tracePt t="69151" x="2990850" y="3009900"/>
          <p14:tracePt t="69173" x="2990850" y="3027363"/>
          <p14:tracePt t="69205" x="2990850" y="3036888"/>
          <p14:tracePt t="69221" x="2990850" y="3044825"/>
          <p14:tracePt t="69516" x="3009900" y="3054350"/>
          <p14:tracePt t="69524" x="3071813" y="3054350"/>
          <p14:tracePt t="69534" x="3133725" y="3054350"/>
          <p14:tracePt t="69551" x="3251200" y="3054350"/>
          <p14:tracePt t="69567" x="3419475" y="3017838"/>
          <p14:tracePt t="69584" x="3633788" y="2955925"/>
          <p14:tracePt t="69601" x="3857625" y="2894013"/>
          <p14:tracePt t="69634" x="4340225" y="2697163"/>
          <p14:tracePt t="69667" x="4822825" y="2366963"/>
          <p14:tracePt t="69684" x="4875213" y="2312988"/>
          <p14:tracePt t="69701" x="4884738" y="2268538"/>
          <p14:tracePt t="69717" x="4884738" y="2259013"/>
          <p14:tracePt t="69812" x="4884738" y="2268538"/>
          <p14:tracePt t="69836" x="4884738" y="2286000"/>
          <p14:tracePt t="69852" x="4884738" y="2295525"/>
          <p14:tracePt t="69860" x="4875213" y="2322513"/>
          <p14:tracePt t="69876" x="4875213" y="2339975"/>
          <p14:tracePt t="69884" x="4867275" y="2347913"/>
          <p14:tracePt t="69900" x="4840288" y="2374900"/>
          <p14:tracePt t="69917" x="4795838" y="2438400"/>
          <p14:tracePt t="69933" x="4768850" y="2490788"/>
          <p14:tracePt t="69950" x="4741863" y="2571750"/>
          <p14:tracePt t="69967" x="4705350" y="2633663"/>
          <p14:tracePt t="69983" x="4670425" y="2679700"/>
          <p14:tracePt t="70000" x="4633913" y="2724150"/>
          <p14:tracePt t="70017" x="4616450" y="2741613"/>
          <p14:tracePt t="70033" x="4608513" y="2759075"/>
          <p14:tracePt t="70050" x="4589463" y="2776538"/>
          <p14:tracePt t="70066" x="4581525" y="2786063"/>
          <p14:tracePt t="70083" x="4562475" y="2803525"/>
          <p14:tracePt t="70100" x="4554538" y="2840038"/>
          <p14:tracePt t="70117" x="4554538" y="2857500"/>
          <p14:tracePt t="70133" x="4545013" y="2874963"/>
          <p14:tracePt t="70150" x="4545013" y="2911475"/>
          <p14:tracePt t="70166" x="4545013" y="2946400"/>
          <p14:tracePt t="70183" x="4545013" y="2982913"/>
          <p14:tracePt t="70200" x="4545013" y="3000375"/>
          <p14:tracePt t="70216" x="4545013" y="3044825"/>
          <p14:tracePt t="70233" x="4545013" y="3081338"/>
          <p14:tracePt t="70250" x="4545013" y="3125788"/>
          <p14:tracePt t="70266" x="4545013" y="3179763"/>
          <p14:tracePt t="70283" x="4545013" y="3241675"/>
          <p14:tracePt t="70300" x="4545013" y="3276600"/>
          <p14:tracePt t="70316" x="4545013" y="3313113"/>
          <p14:tracePt t="70333" x="4545013" y="3348038"/>
          <p14:tracePt t="70350" x="4545013" y="3402013"/>
          <p14:tracePt t="70366" x="4545013" y="3429000"/>
          <p14:tracePt t="70383" x="4545013" y="3473450"/>
          <p14:tracePt t="70399" x="4554538" y="3517900"/>
          <p14:tracePt t="70416" x="4562475" y="3544888"/>
          <p14:tracePt t="70433" x="4581525" y="3581400"/>
          <p14:tracePt t="70449" x="4589463" y="3625850"/>
          <p14:tracePt t="70466" x="4608513" y="3670300"/>
          <p14:tracePt t="70483" x="4633913" y="3714750"/>
          <p14:tracePt t="70500" x="4652963" y="3776663"/>
          <p14:tracePt t="70516" x="4670425" y="3822700"/>
          <p14:tracePt t="70533" x="4697413" y="3857625"/>
          <p14:tracePt t="70549" x="4705350" y="3884613"/>
          <p14:tracePt t="70566" x="4714875" y="3919538"/>
          <p14:tracePt t="70583" x="4714875" y="3946525"/>
          <p14:tracePt t="70599" x="4732338" y="3965575"/>
          <p14:tracePt t="70616" x="4751388" y="3990975"/>
          <p14:tracePt t="70633" x="4768850" y="4027488"/>
          <p14:tracePt t="70649" x="4786313" y="4062413"/>
          <p14:tracePt t="70666" x="4803775" y="4089400"/>
          <p14:tracePt t="70683" x="4840288" y="4125913"/>
          <p14:tracePt t="70699" x="4848225" y="4143375"/>
          <p14:tracePt t="70716" x="4857750" y="4152900"/>
          <p14:tracePt t="70733" x="4875213" y="4170363"/>
          <p14:tracePt t="70749" x="4894263" y="4187825"/>
          <p14:tracePt t="70766" x="4911725" y="4205288"/>
          <p14:tracePt t="70782" x="4919663" y="4205288"/>
          <p14:tracePt t="70799" x="4946650" y="4224338"/>
          <p14:tracePt t="70816" x="4956175" y="4232275"/>
          <p14:tracePt t="70832" x="4983163" y="4241800"/>
          <p14:tracePt t="70849" x="5018088" y="4259263"/>
          <p14:tracePt t="70866" x="5072063" y="4276725"/>
          <p14:tracePt t="70882" x="5126038" y="4303713"/>
          <p14:tracePt t="70900" x="5232400" y="4357688"/>
          <p14:tracePt t="70916" x="5313363" y="4394200"/>
          <p14:tracePt t="70932" x="5375275" y="4419600"/>
          <p14:tracePt t="70949" x="5429250" y="4446588"/>
          <p14:tracePt t="70966" x="5456238" y="4446588"/>
          <p14:tracePt t="70982" x="5483225" y="4465638"/>
          <p14:tracePt t="70999" x="5527675" y="4465638"/>
          <p14:tracePt t="71015" x="5562600" y="4483100"/>
          <p14:tracePt t="71032" x="5608638" y="4491038"/>
          <p14:tracePt t="71049" x="5670550" y="4500563"/>
          <p14:tracePt t="71066" x="5715000" y="4510088"/>
          <p14:tracePt t="71082" x="5768975" y="4527550"/>
          <p14:tracePt t="71099" x="5822950" y="4537075"/>
          <p14:tracePt t="71116" x="5894388" y="4554538"/>
          <p14:tracePt t="71132" x="5929313" y="4562475"/>
          <p14:tracePt t="71149" x="5973763" y="4581525"/>
          <p14:tracePt t="71165" x="6037263" y="4589463"/>
          <p14:tracePt t="71182" x="6126163" y="4633913"/>
          <p14:tracePt t="71199" x="6197600" y="4643438"/>
          <p14:tracePt t="71215" x="6303963" y="4670425"/>
          <p14:tracePt t="71232" x="6402388" y="4697413"/>
          <p14:tracePt t="71249" x="6483350" y="4714875"/>
          <p14:tracePt t="71265" x="6572250" y="4741863"/>
          <p14:tracePt t="71282" x="6634163" y="4759325"/>
          <p14:tracePt t="71299" x="6697663" y="4776788"/>
          <p14:tracePt t="71316" x="6796088" y="4786313"/>
          <p14:tracePt t="71332" x="6858000" y="4786313"/>
          <p14:tracePt t="71349" x="6929438" y="4803775"/>
          <p14:tracePt t="71365" x="6973888" y="4803775"/>
          <p14:tracePt t="71382" x="7027863" y="4803775"/>
          <p14:tracePt t="71399" x="7108825" y="4803775"/>
          <p14:tracePt t="71415" x="7180263" y="4803775"/>
          <p14:tracePt t="71432" x="7251700" y="4803775"/>
          <p14:tracePt t="71448" x="7313613" y="4786313"/>
          <p14:tracePt t="71465" x="7367588" y="4786313"/>
          <p14:tracePt t="71482" x="7412038" y="4768850"/>
          <p14:tracePt t="71498" x="7456488" y="4759325"/>
          <p14:tracePt t="71516" x="7527925" y="4741863"/>
          <p14:tracePt t="71532" x="7554913" y="4724400"/>
          <p14:tracePt t="71548" x="7589838" y="4705350"/>
          <p14:tracePt t="71565" x="7608888" y="4705350"/>
          <p14:tracePt t="71582" x="7653338" y="4679950"/>
          <p14:tracePt t="71598" x="7742238" y="4643438"/>
          <p14:tracePt t="71615" x="7804150" y="4633913"/>
          <p14:tracePt t="71632" x="7894638" y="4598988"/>
          <p14:tracePt t="71648" x="7966075" y="4572000"/>
          <p14:tracePt t="71665" x="8027988" y="4537075"/>
          <p14:tracePt t="71668" x="8062913" y="4518025"/>
          <p14:tracePt t="71682" x="8099425" y="4491038"/>
          <p14:tracePt t="71698" x="8143875" y="4456113"/>
          <p14:tracePt t="71715" x="8170863" y="4419600"/>
          <p14:tracePt t="71732" x="8215313" y="4367213"/>
          <p14:tracePt t="71748" x="8232775" y="4348163"/>
          <p14:tracePt t="71765" x="8277225" y="4322763"/>
          <p14:tracePt t="71782" x="8323263" y="4286250"/>
          <p14:tracePt t="71798" x="8375650" y="4232275"/>
          <p14:tracePt t="71815" x="8429625" y="4187825"/>
          <p14:tracePt t="71831" x="8491538" y="4125913"/>
          <p14:tracePt t="71848" x="8518525" y="4098925"/>
          <p14:tracePt t="71865" x="8555038" y="4054475"/>
          <p14:tracePt t="71881" x="8572500" y="4000500"/>
          <p14:tracePt t="71898" x="8589963" y="3946525"/>
          <p14:tracePt t="71915" x="8609013" y="3894138"/>
          <p14:tracePt t="71932" x="8609013" y="3830638"/>
          <p14:tracePt t="71949" x="8609013" y="3786188"/>
          <p14:tracePt t="71964" x="8609013" y="3732213"/>
          <p14:tracePt t="71982" x="8609013" y="3687763"/>
          <p14:tracePt t="71998" x="8589963" y="3625850"/>
          <p14:tracePt t="72015" x="8582025" y="3554413"/>
          <p14:tracePt t="72031" x="8545513" y="3500438"/>
          <p14:tracePt t="72048" x="8501063" y="3438525"/>
          <p14:tracePt t="72065" x="8474075" y="3394075"/>
          <p14:tracePt t="72081" x="8447088" y="3340100"/>
          <p14:tracePt t="72098" x="8412163" y="3295650"/>
          <p14:tracePt t="72114" x="8367713" y="3224213"/>
          <p14:tracePt t="72132" x="8286750" y="3116263"/>
          <p14:tracePt t="72148" x="8242300" y="3062288"/>
          <p14:tracePt t="72164" x="8180388" y="2990850"/>
          <p14:tracePt t="72181" x="8134350" y="2946400"/>
          <p14:tracePt t="72198" x="8081963" y="2901950"/>
          <p14:tracePt t="72214" x="8027988" y="2867025"/>
          <p14:tracePt t="72231" x="7991475" y="2840038"/>
          <p14:tracePt t="72247" x="7956550" y="2822575"/>
          <p14:tracePt t="72264" x="7920038" y="2795588"/>
          <p14:tracePt t="72281" x="7858125" y="2795588"/>
          <p14:tracePt t="72297" x="7777163" y="2776538"/>
          <p14:tracePt t="72314" x="7688263" y="2768600"/>
          <p14:tracePt t="72331" x="7626350" y="2751138"/>
          <p14:tracePt t="72348" x="7473950" y="2741613"/>
          <p14:tracePt t="72364" x="7402513" y="2732088"/>
          <p14:tracePt t="72381" x="7331075" y="2724150"/>
          <p14:tracePt t="72397" x="7269163" y="2724150"/>
          <p14:tracePt t="72415" x="7205663" y="2705100"/>
          <p14:tracePt t="72431" x="7143750" y="2705100"/>
          <p14:tracePt t="72448" x="7045325" y="2697163"/>
          <p14:tracePt t="72464" x="6946900" y="2679700"/>
          <p14:tracePt t="72481" x="6875463" y="2670175"/>
          <p14:tracePt t="72497" x="6804025" y="2660650"/>
          <p14:tracePt t="72514" x="6759575" y="2660650"/>
          <p14:tracePt t="72531" x="6715125" y="2660650"/>
          <p14:tracePt t="72548" x="6634163" y="2660650"/>
          <p14:tracePt t="72564" x="6562725" y="2660650"/>
          <p14:tracePt t="72581" x="6446838" y="2660650"/>
          <p14:tracePt t="72597" x="6340475" y="2660650"/>
          <p14:tracePt t="72614" x="6242050" y="2660650"/>
          <p14:tracePt t="72631" x="6153150" y="2660650"/>
          <p14:tracePt t="72647" x="6081713" y="2660650"/>
          <p14:tracePt t="72664" x="6000750" y="2660650"/>
          <p14:tracePt t="72681" x="5929313" y="2660650"/>
          <p14:tracePt t="72697" x="5867400" y="2660650"/>
          <p14:tracePt t="72714" x="5776913" y="2660650"/>
          <p14:tracePt t="72730" x="5715000" y="2660650"/>
          <p14:tracePt t="72748" x="5626100" y="2660650"/>
          <p14:tracePt t="72764" x="5545138" y="2660650"/>
          <p14:tracePt t="72780" x="5473700" y="2660650"/>
          <p14:tracePt t="72797" x="5384800" y="2660650"/>
          <p14:tracePt t="72814" x="5313363" y="2660650"/>
          <p14:tracePt t="72831" x="5259388" y="2660650"/>
          <p14:tracePt t="72847" x="5214938" y="2660650"/>
          <p14:tracePt t="72864" x="5180013" y="2660650"/>
          <p14:tracePt t="72880" x="5126038" y="2660650"/>
          <p14:tracePt t="72897" x="5062538" y="2660650"/>
          <p14:tracePt t="72914" x="5018088" y="2670175"/>
          <p14:tracePt t="72930" x="4991100" y="2670175"/>
          <p14:tracePt t="72948" x="4983163" y="2679700"/>
          <p14:tracePt t="73125" x="4965700" y="2687638"/>
          <p14:tracePt t="73142" x="4946650" y="2697163"/>
          <p14:tracePt t="73149" x="4938713" y="2697163"/>
          <p14:tracePt t="73381" x="4929188" y="2697163"/>
          <p14:tracePt t="73389" x="4919663" y="2697163"/>
          <p14:tracePt t="73405" x="4919663" y="2687638"/>
          <p14:tracePt t="73429" x="4919663" y="2679700"/>
          <p14:tracePt t="73445" x="4946650" y="2652713"/>
          <p14:tracePt t="73453" x="4956175" y="2643188"/>
          <p14:tracePt t="73463" x="4983163" y="2625725"/>
          <p14:tracePt t="73480" x="5000625" y="2589213"/>
          <p14:tracePt t="73496" x="5000625" y="2562225"/>
          <p14:tracePt t="73513" x="5000625" y="2544763"/>
          <p14:tracePt t="73530" x="5000625" y="2536825"/>
          <p14:tracePt t="73546" x="5010150" y="2536825"/>
          <p14:tracePt t="73564" x="5010150" y="2509838"/>
          <p14:tracePt t="73580" x="5018088" y="2500313"/>
          <p14:tracePt t="73756" x="5018088" y="2490788"/>
          <p14:tracePt t="73765" x="5018088" y="2473325"/>
          <p14:tracePt t="73773" x="5000625" y="2455863"/>
          <p14:tracePt t="73781" x="4991100" y="2438400"/>
          <p14:tracePt t="73796" x="4965700" y="2419350"/>
          <p14:tracePt t="73813" x="4946650" y="2411413"/>
          <p14:tracePt t="74101" x="4946650" y="2401888"/>
          <p14:tracePt t="74117" x="4946650" y="2393950"/>
          <p14:tracePt t="74148" x="4946650" y="2384425"/>
          <p14:tracePt t="74156" x="4946650" y="2374900"/>
          <p14:tracePt t="74189" x="4956175" y="2357438"/>
          <p14:tracePt t="74221" x="4965700" y="2347913"/>
          <p14:tracePt t="74453" x="4965700" y="2339975"/>
          <p14:tracePt t="74493" x="4956175" y="2339975"/>
          <p14:tracePt t="74509" x="4946650" y="2339975"/>
          <p14:tracePt t="74516" x="4938713" y="2339975"/>
          <p14:tracePt t="74529" x="4929188" y="2339975"/>
          <p14:tracePt t="74546" x="4911725" y="2339975"/>
          <p14:tracePt t="79301" x="4938713" y="2339975"/>
          <p14:tracePt t="79310" x="4973638" y="2347913"/>
          <p14:tracePt t="79317" x="5000625" y="2357438"/>
          <p14:tracePt t="79325" x="5018088" y="2366963"/>
          <p14:tracePt t="79341" x="5054600" y="2366963"/>
          <p14:tracePt t="79381" x="5062538" y="2366963"/>
          <p14:tracePt t="79420" x="5072063" y="2366963"/>
          <p14:tracePt t="79440" x="5099050" y="2366963"/>
          <p14:tracePt t="79458" x="5126038" y="2366963"/>
          <p14:tracePt t="79474" x="5133975" y="2366963"/>
          <p14:tracePt t="79490" x="5143500" y="2366963"/>
          <p14:tracePt t="79507" x="5160963" y="2366963"/>
          <p14:tracePt t="79525" x="5170488" y="2366963"/>
          <p14:tracePt t="79540" x="5180013" y="2366963"/>
          <p14:tracePt t="79557" x="5197475" y="2366963"/>
          <p14:tracePt t="79574" x="5241925" y="2366963"/>
          <p14:tracePt t="79591" x="5286375" y="2366963"/>
          <p14:tracePt t="79607" x="5303838" y="2366963"/>
          <p14:tracePt t="79624" x="5322888" y="2366963"/>
          <p14:tracePt t="79661" x="5330825" y="2357438"/>
          <p14:tracePt t="79674" x="5330825" y="2347913"/>
          <p14:tracePt t="79690" x="5340350" y="2347913"/>
          <p14:tracePt t="79707" x="5348288" y="2347913"/>
          <p14:tracePt t="79725" x="5357813" y="2347913"/>
          <p14:tracePt t="79741" x="5367338" y="2347913"/>
          <p14:tracePt t="79836" x="5375275" y="2330450"/>
          <p14:tracePt t="79853" x="5394325" y="2330450"/>
          <p14:tracePt t="80580" x="5384800" y="2330450"/>
          <p14:tracePt t="80589" x="5367338" y="2330450"/>
          <p14:tracePt t="80597" x="5348288" y="2330450"/>
          <p14:tracePt t="80613" x="5330825" y="2330450"/>
          <p14:tracePt t="80645" x="5322888" y="2330450"/>
          <p14:tracePt t="80652" x="5313363" y="2330450"/>
          <p14:tracePt t="80669" x="5295900" y="2330450"/>
          <p14:tracePt t="80690" x="5268913" y="2330450"/>
          <p14:tracePt t="80723" x="5251450" y="2330450"/>
          <p14:tracePt t="80740" x="5205413" y="2339975"/>
          <p14:tracePt t="80756" x="5180013" y="2339975"/>
          <p14:tracePt t="80773" x="5160963" y="2339975"/>
          <p14:tracePt t="80789" x="5116513" y="2347913"/>
          <p14:tracePt t="80806" x="5089525" y="2347913"/>
          <p14:tracePt t="80823" x="5062538" y="2366963"/>
          <p14:tracePt t="80839" x="5027613" y="2366963"/>
          <p14:tracePt t="80856" x="5000625" y="2366963"/>
          <p14:tracePt t="80873" x="4973638" y="2366963"/>
          <p14:tracePt t="80889" x="4956175" y="2366963"/>
          <p14:tracePt t="80906" x="4929188" y="2366963"/>
          <p14:tracePt t="80923" x="4911725" y="2366963"/>
          <p14:tracePt t="80940" x="4884738" y="2366963"/>
          <p14:tracePt t="80956" x="4857750" y="2366963"/>
          <p14:tracePt t="80972" x="4840288" y="2366963"/>
          <p14:tracePt t="80989" x="4813300" y="2366963"/>
          <p14:tracePt t="81006" x="4795838" y="2366963"/>
          <p14:tracePt t="81039" x="4776788" y="2366963"/>
          <p14:tracePt t="81221" x="4768850" y="2357438"/>
          <p14:tracePt t="81261" x="4768850" y="2347913"/>
          <p14:tracePt t="81285" x="4768850" y="2339975"/>
          <p14:tracePt t="81413" x="4795838" y="2339975"/>
          <p14:tracePt t="81421" x="4822825" y="2339975"/>
          <p14:tracePt t="81429" x="4840288" y="2339975"/>
          <p14:tracePt t="81439" x="4857750" y="2357438"/>
          <p14:tracePt t="81455" x="4875213" y="2357438"/>
          <p14:tracePt t="81472" x="4902200" y="2374900"/>
          <p14:tracePt t="81489" x="4911725" y="2374900"/>
          <p14:tracePt t="81505" x="4929188" y="2374900"/>
          <p14:tracePt t="81522" x="4938713" y="2393950"/>
          <p14:tracePt t="81539" x="4946650" y="2393950"/>
          <p14:tracePt t="81556" x="4983163" y="2393950"/>
          <p14:tracePt t="81572" x="5027613" y="2411413"/>
          <p14:tracePt t="81589" x="5054600" y="2411413"/>
          <p14:tracePt t="81605" x="5081588" y="2411413"/>
          <p14:tracePt t="81622" x="5089525" y="2411413"/>
          <p14:tracePt t="81655" x="5099050" y="2411413"/>
          <p14:tracePt t="81672" x="5116513" y="2411413"/>
          <p14:tracePt t="81688" x="5143500" y="2411413"/>
          <p14:tracePt t="81705" x="5170488" y="2411413"/>
          <p14:tracePt t="81722" x="5187950" y="2411413"/>
          <p14:tracePt t="81739" x="5205413" y="2411413"/>
          <p14:tracePt t="81797" x="5224463" y="2411413"/>
          <p14:tracePt t="81820" x="5232400" y="2411413"/>
          <p14:tracePt t="81844" x="5241925" y="2411413"/>
          <p14:tracePt t="81877" x="5251450" y="2411413"/>
          <p14:tracePt t="81893" x="5259388" y="2411413"/>
          <p14:tracePt t="81901" x="5268913" y="2411413"/>
          <p14:tracePt t="81917" x="5276850" y="2411413"/>
          <p14:tracePt t="81941" x="5286375" y="2401888"/>
          <p14:tracePt t="81957" x="5295900" y="2393950"/>
          <p14:tracePt t="81964" x="5303838" y="2393950"/>
          <p14:tracePt t="81980" x="5313363" y="2393950"/>
          <p14:tracePt t="81997" x="5313363" y="2384425"/>
          <p14:tracePt t="82037" x="5330825" y="2384425"/>
          <p14:tracePt t="82069" x="5340350" y="2374900"/>
          <p14:tracePt t="82116" x="5348288" y="2366963"/>
          <p14:tracePt t="82164" x="5357813" y="2357438"/>
          <p14:tracePt t="82877" x="5367338" y="2347913"/>
          <p14:tracePt t="82885" x="5438775" y="2347913"/>
          <p14:tracePt t="82893" x="5537200" y="2347913"/>
          <p14:tracePt t="82904" x="5643563" y="2347913"/>
          <p14:tracePt t="82921" x="5894388" y="2347913"/>
          <p14:tracePt t="82939" x="6456363" y="2357438"/>
          <p14:tracePt t="82954" x="6572250" y="2357438"/>
          <p14:tracePt t="82988" x="6786563" y="2357438"/>
          <p14:tracePt t="83020" x="6804025" y="2357438"/>
          <p14:tracePt t="83341" x="6804025" y="2339975"/>
          <p14:tracePt t="83349" x="6777038" y="2339975"/>
          <p14:tracePt t="83357" x="6732588" y="2339975"/>
          <p14:tracePt t="83387" x="6643688" y="2330450"/>
          <p14:tracePt t="83420" x="6599238" y="2322513"/>
          <p14:tracePt t="83821" x="6634163" y="2322513"/>
          <p14:tracePt t="83829" x="6661150" y="2322513"/>
          <p14:tracePt t="83837" x="6705600" y="2339975"/>
          <p14:tracePt t="83854" x="6759575" y="2347913"/>
          <p14:tracePt t="83871" x="6804025" y="2357438"/>
          <p14:tracePt t="83887" x="6858000" y="2357438"/>
          <p14:tracePt t="83903" x="6875463" y="2366963"/>
          <p14:tracePt t="83936" x="6884988" y="2366963"/>
          <p14:tracePt t="83970" x="6919913" y="2366963"/>
          <p14:tracePt t="83986" x="6929438" y="2366963"/>
          <p14:tracePt t="84003" x="6956425" y="2366963"/>
          <p14:tracePt t="84020" x="7010400" y="2366963"/>
          <p14:tracePt t="84036" x="7054850" y="2366963"/>
          <p14:tracePt t="84053" x="7072313" y="2366963"/>
          <p14:tracePt t="84069" x="7081838" y="2366963"/>
          <p14:tracePt t="84086" x="7099300" y="2366963"/>
          <p14:tracePt t="84103" x="7126288" y="2366963"/>
          <p14:tracePt t="84120" x="7161213" y="2366963"/>
          <p14:tracePt t="84136" x="7205663" y="2357438"/>
          <p14:tracePt t="84153" x="7242175" y="2339975"/>
          <p14:tracePt t="84169" x="7269163" y="2339975"/>
          <p14:tracePt t="84186" x="7277100" y="2330450"/>
          <p14:tracePt t="84373" x="7259638" y="2330450"/>
          <p14:tracePt t="84381" x="7242175" y="2330450"/>
          <p14:tracePt t="84397" x="7232650" y="2330450"/>
          <p14:tracePt t="84405" x="7224713" y="2330450"/>
          <p14:tracePt t="84420" x="7197725" y="2339975"/>
          <p14:tracePt t="84436" x="7143750" y="2347913"/>
          <p14:tracePt t="84453" x="7116763" y="2347913"/>
          <p14:tracePt t="84469" x="7099300" y="2347913"/>
          <p14:tracePt t="84486" x="7081838" y="2347913"/>
          <p14:tracePt t="84502" x="7062788" y="2347913"/>
          <p14:tracePt t="84519" x="7027863" y="2347913"/>
          <p14:tracePt t="84536" x="6991350" y="2357438"/>
          <p14:tracePt t="84552" x="6973888" y="2366963"/>
          <p14:tracePt t="84569" x="6938963" y="2374900"/>
          <p14:tracePt t="84586" x="6919913" y="2384425"/>
          <p14:tracePt t="84602" x="6902450" y="2401888"/>
          <p14:tracePt t="84620" x="6884988" y="2411413"/>
          <p14:tracePt t="84636" x="6867525" y="2419350"/>
          <p14:tracePt t="84653" x="6848475" y="2419350"/>
          <p14:tracePt t="84669" x="6813550" y="2419350"/>
          <p14:tracePt t="84686" x="6777038" y="2419350"/>
          <p14:tracePt t="84702" x="6742113" y="2419350"/>
          <p14:tracePt t="84719" x="6697663" y="2419350"/>
          <p14:tracePt t="84735" x="6661150" y="2419350"/>
          <p14:tracePt t="84752" x="6634163" y="2419350"/>
          <p14:tracePt t="84769" x="6616700" y="2419350"/>
          <p14:tracePt t="84821" x="6608763" y="2419350"/>
          <p14:tracePt t="84829" x="6589713" y="2419350"/>
          <p14:tracePt t="84837" x="6572250" y="2419350"/>
          <p14:tracePt t="84852" x="6545263" y="2411413"/>
          <p14:tracePt t="84869" x="6545263" y="2401888"/>
          <p14:tracePt t="84885" x="6537325" y="2393950"/>
          <p14:tracePt t="84941" x="6537325" y="2384425"/>
          <p14:tracePt t="85157" x="6537325" y="2374900"/>
          <p14:tracePt t="85189" x="6545263" y="2366963"/>
          <p14:tracePt t="85197" x="6562725" y="2366963"/>
          <p14:tracePt t="85205" x="6581775" y="2347913"/>
          <p14:tracePt t="85218" x="6599238" y="2347913"/>
          <p14:tracePt t="85236" x="6643688" y="2347913"/>
          <p14:tracePt t="85252" x="6670675" y="2347913"/>
          <p14:tracePt t="85268" x="6680200" y="2347913"/>
          <p14:tracePt t="85285" x="6697663" y="2339975"/>
          <p14:tracePt t="85301" x="6705600" y="2339975"/>
          <p14:tracePt t="85335" x="6715125" y="2330450"/>
          <p14:tracePt t="85352" x="6724650" y="2330450"/>
          <p14:tracePt t="85381" x="6732588" y="2330450"/>
          <p14:tracePt t="85429" x="6742113" y="2330450"/>
          <p14:tracePt t="85445" x="6759575" y="2322513"/>
          <p14:tracePt t="85461" x="6769100" y="2322513"/>
          <p14:tracePt t="85469" x="6786563" y="2322513"/>
          <p14:tracePt t="85484" x="6804025" y="2312988"/>
          <p14:tracePt t="85500" x="6823075" y="2312988"/>
          <p14:tracePt t="85509" x="6840538" y="2312988"/>
          <p14:tracePt t="85518" x="6848475" y="2303463"/>
          <p14:tracePt t="85535" x="6858000" y="2303463"/>
          <p14:tracePt t="85564" x="6875463" y="2295525"/>
          <p14:tracePt t="85596" x="6894513" y="2295525"/>
          <p14:tracePt t="85612" x="6919913" y="2286000"/>
          <p14:tracePt t="85645" x="6929438" y="2286000"/>
          <p14:tracePt t="85669" x="6938963" y="2276475"/>
          <p14:tracePt t="85701" x="6946900" y="2276475"/>
          <p14:tracePt t="85717" x="6956425" y="2276475"/>
          <p14:tracePt t="85725" x="6965950" y="2276475"/>
          <p14:tracePt t="85734" x="6965950" y="2268538"/>
          <p14:tracePt t="85751" x="6973888" y="2259013"/>
          <p14:tracePt t="85784" x="6991350" y="2259013"/>
          <p14:tracePt t="85801" x="7010400" y="2251075"/>
          <p14:tracePt t="85818" x="7027863" y="2251075"/>
          <p14:tracePt t="85834" x="7037388" y="2251075"/>
          <p14:tracePt t="85852" x="7045325" y="2241550"/>
          <p14:tracePt t="85868" x="7054850" y="2232025"/>
          <p14:tracePt t="87772" x="6973888" y="2232025"/>
          <p14:tracePt t="87780" x="6840538" y="2232025"/>
          <p14:tracePt t="87789" x="6823075" y="2232025"/>
          <p14:tracePt t="88085" x="6858000" y="2232025"/>
          <p14:tracePt t="88093" x="6884988" y="2232025"/>
          <p14:tracePt t="88101" x="6911975" y="2232025"/>
          <p14:tracePt t="88116" x="6973888" y="2232025"/>
          <p14:tracePt t="88132" x="7089775" y="2232025"/>
          <p14:tracePt t="88149" x="7224713" y="2259013"/>
          <p14:tracePt t="88165" x="7348538" y="2276475"/>
          <p14:tracePt t="88182" x="7402513" y="2286000"/>
          <p14:tracePt t="88199" x="7446963" y="2286000"/>
          <p14:tracePt t="88215" x="7491413" y="2286000"/>
          <p14:tracePt t="88232" x="7510463" y="2286000"/>
          <p14:tracePt t="88249" x="7537450" y="2286000"/>
          <p14:tracePt t="88265" x="7562850" y="2286000"/>
          <p14:tracePt t="88282" x="7589838" y="2286000"/>
          <p14:tracePt t="88299" x="7634288" y="2286000"/>
          <p14:tracePt t="88316" x="7688263" y="2286000"/>
          <p14:tracePt t="88332" x="7751763" y="2286000"/>
          <p14:tracePt t="88348" x="7823200" y="2286000"/>
          <p14:tracePt t="88365" x="7858125" y="2286000"/>
          <p14:tracePt t="88382" x="7894638" y="2286000"/>
          <p14:tracePt t="88398" x="7920038" y="2276475"/>
          <p14:tracePt t="88415" x="7929563" y="2276475"/>
          <p14:tracePt t="88453" x="7947025" y="2276475"/>
          <p14:tracePt t="88465" x="7956550" y="2276475"/>
          <p14:tracePt t="88482" x="8001000" y="2276475"/>
          <p14:tracePt t="88498" x="8010525" y="2276475"/>
          <p14:tracePt t="88515" x="8027988" y="2276475"/>
          <p14:tracePt t="88548" x="8045450" y="2276475"/>
          <p14:tracePt t="88565" x="8054975" y="2276475"/>
          <p14:tracePt t="88582" x="8062913" y="2276475"/>
          <p14:tracePt t="88598" x="8081963" y="2276475"/>
          <p14:tracePt t="88941" x="8081963" y="2295525"/>
          <p14:tracePt t="88948" x="8099425" y="2303463"/>
          <p14:tracePt t="88957" x="8108950" y="2322513"/>
          <p14:tracePt t="88973" x="8116888" y="2322513"/>
          <p14:tracePt t="88989" x="8161338" y="2339975"/>
          <p14:tracePt t="88998" x="8180388" y="2347913"/>
          <p14:tracePt t="89031" x="8269288" y="2384425"/>
          <p14:tracePt t="89064" x="8323263" y="2384425"/>
          <p14:tracePt t="89081" x="8348663" y="2384425"/>
          <p14:tracePt t="89098" x="8375650" y="2384425"/>
          <p14:tracePt t="89114" x="8402638" y="2384425"/>
          <p14:tracePt t="89132" x="8466138" y="2384425"/>
          <p14:tracePt t="89148" x="8510588" y="2357438"/>
          <p14:tracePt t="89164" x="8572500" y="2339975"/>
          <p14:tracePt t="89181" x="8599488" y="2322513"/>
          <p14:tracePt t="89198" x="8626475" y="2322513"/>
          <p14:tracePt t="89214" x="8634413" y="2312988"/>
          <p14:tracePt t="89245" x="8643938" y="2303463"/>
          <p14:tracePt t="89301" x="8653463" y="2295525"/>
          <p14:tracePt t="89445" x="8643938" y="2295525"/>
          <p14:tracePt t="89477" x="8634413" y="2295525"/>
          <p14:tracePt t="89493" x="8626475" y="2295525"/>
          <p14:tracePt t="89517" x="8609013" y="2303463"/>
          <p14:tracePt t="89525" x="8589963" y="2303463"/>
          <p14:tracePt t="89532" x="8572500" y="2303463"/>
          <p14:tracePt t="89549" x="8562975" y="2303463"/>
          <p14:tracePt t="89564" x="8545513" y="2303463"/>
          <p14:tracePt t="89597" x="8537575" y="2303463"/>
          <p14:tracePt t="89614" x="8528050" y="2303463"/>
          <p14:tracePt t="89637" x="8510588" y="2303463"/>
          <p14:tracePt t="89647" x="8491538" y="2303463"/>
          <p14:tracePt t="89664" x="8474075" y="2303463"/>
          <p14:tracePt t="89681" x="8439150" y="2303463"/>
          <p14:tracePt t="89697" x="8402638" y="2303463"/>
          <p14:tracePt t="89714" x="8385175" y="2303463"/>
          <p14:tracePt t="89732" x="8375650" y="2303463"/>
          <p14:tracePt t="89750" x="8367713" y="2303463"/>
          <p14:tracePt t="89764" x="8340725" y="2303463"/>
          <p14:tracePt t="89780" x="8296275" y="2295525"/>
          <p14:tracePt t="89797" x="8259763" y="2295525"/>
          <p14:tracePt t="89814" x="8242300" y="2286000"/>
          <p14:tracePt t="89830" x="8215313" y="2268538"/>
          <p14:tracePt t="89847" x="8197850" y="2268538"/>
          <p14:tracePt t="90237" x="8197850" y="2276475"/>
          <p14:tracePt t="90245" x="8205788" y="2286000"/>
          <p14:tracePt t="90253" x="8224838" y="2295525"/>
          <p14:tracePt t="90264" x="8242300" y="2303463"/>
          <p14:tracePt t="90280" x="8277225" y="2312988"/>
          <p14:tracePt t="90297" x="8304213" y="2322513"/>
          <p14:tracePt t="90313" x="8323263" y="2322513"/>
          <p14:tracePt t="90347" x="8348663" y="2322513"/>
          <p14:tracePt t="90380" x="8412163" y="2322513"/>
          <p14:tracePt t="90397" x="8429625" y="2322513"/>
          <p14:tracePt t="90413" x="8439150" y="2322513"/>
          <p14:tracePt t="90430" x="8447088" y="2322513"/>
          <p14:tracePt t="90469" x="8466138" y="2322513"/>
          <p14:tracePt t="90480" x="8466138" y="2312988"/>
          <p14:tracePt t="90496" x="8474075" y="2312988"/>
          <p14:tracePt t="90513" x="8483600" y="2303463"/>
          <p14:tracePt t="90530" x="8491538" y="2303463"/>
          <p14:tracePt t="90546" x="8491538" y="2295525"/>
          <p14:tracePt t="90564" x="8510588" y="2276475"/>
          <p14:tracePt t="90580" x="8518525" y="2276475"/>
          <p14:tracePt t="90596" x="8528050" y="2276475"/>
          <p14:tracePt t="91141" x="8537575" y="2268538"/>
          <p14:tracePt t="95469" x="8537575" y="2259013"/>
          <p14:tracePt t="95478" x="8528050" y="2259013"/>
          <p14:tracePt t="95494" x="8510588" y="2259013"/>
          <p14:tracePt t="95501" x="8501063" y="2268538"/>
          <p14:tracePt t="95510" x="8491538" y="2268538"/>
          <p14:tracePt t="95629" x="8474075" y="2276475"/>
          <p14:tracePt t="95645" x="8447088" y="2286000"/>
          <p14:tracePt t="95661" x="8439150" y="2286000"/>
          <p14:tracePt t="95692" x="8402638" y="2295525"/>
          <p14:tracePt t="95708" x="8394700" y="2295525"/>
          <p14:tracePt t="95725" x="8358188" y="2295525"/>
          <p14:tracePt t="95742" x="8340725" y="2312988"/>
          <p14:tracePt t="95758" x="8323263" y="2312988"/>
          <p14:tracePt t="95774" x="8313738" y="2312988"/>
          <p14:tracePt t="95791" x="8286750" y="2312988"/>
          <p14:tracePt t="95808" x="8259763" y="2312988"/>
          <p14:tracePt t="95825" x="8224838" y="2312988"/>
          <p14:tracePt t="95841" x="8180388" y="2312988"/>
          <p14:tracePt t="95858" x="8134350" y="2322513"/>
          <p14:tracePt t="95874" x="8108950" y="2330450"/>
          <p14:tracePt t="95892" x="8062913" y="2330450"/>
          <p14:tracePt t="95908" x="8027988" y="2330450"/>
          <p14:tracePt t="95924" x="7991475" y="2330450"/>
          <p14:tracePt t="95941" x="7947025" y="2330450"/>
          <p14:tracePt t="95958" x="7894638" y="2330450"/>
          <p14:tracePt t="95975" x="7848600" y="2330450"/>
          <p14:tracePt t="95991" x="7804150" y="2330450"/>
          <p14:tracePt t="96008" x="7769225" y="2330450"/>
          <p14:tracePt t="96024" x="7732713" y="2330450"/>
          <p14:tracePt t="96041" x="7680325" y="2330450"/>
          <p14:tracePt t="96058" x="7634288" y="2330450"/>
          <p14:tracePt t="96074" x="7545388" y="2330450"/>
          <p14:tracePt t="96092" x="7439025" y="2330450"/>
          <p14:tracePt t="96108" x="7385050" y="2347913"/>
          <p14:tracePt t="96124" x="7331075" y="2347913"/>
          <p14:tracePt t="96141" x="7251700" y="2357438"/>
          <p14:tracePt t="96157" x="7180263" y="2374900"/>
          <p14:tracePt t="96175" x="7116763" y="2374900"/>
          <p14:tracePt t="96191" x="7054850" y="2384425"/>
          <p14:tracePt t="96207" x="6991350" y="2393950"/>
          <p14:tracePt t="96224" x="6938963" y="2401888"/>
          <p14:tracePt t="96241" x="6875463" y="2419350"/>
          <p14:tracePt t="96257" x="6804025" y="2419350"/>
          <p14:tracePt t="96274" x="6724650" y="2438400"/>
          <p14:tracePt t="96291" x="6608763" y="2465388"/>
          <p14:tracePt t="96308" x="6562725" y="2473325"/>
          <p14:tracePt t="96324" x="6473825" y="2490788"/>
          <p14:tracePt t="96341" x="6357938" y="2517775"/>
          <p14:tracePt t="96357" x="6205538" y="2536825"/>
          <p14:tracePt t="96374" x="6054725" y="2562225"/>
          <p14:tracePt t="96391" x="5929313" y="2562225"/>
          <p14:tracePt t="96407" x="5803900" y="2571750"/>
          <p14:tracePt t="96424" x="5688013" y="2598738"/>
          <p14:tracePt t="96441" x="5608638" y="2616200"/>
          <p14:tracePt t="96457" x="5527675" y="2625725"/>
          <p14:tracePt t="96474" x="5456238" y="2625725"/>
          <p14:tracePt t="96491" x="5402263" y="2643188"/>
          <p14:tracePt t="96508" x="5303838" y="2652713"/>
          <p14:tracePt t="96524" x="5232400" y="2660650"/>
          <p14:tracePt t="96541" x="5187950" y="2670175"/>
          <p14:tracePt t="96557" x="5153025" y="2679700"/>
          <p14:tracePt t="96574" x="5108575" y="2679700"/>
          <p14:tracePt t="96591" x="5081588" y="2679700"/>
          <p14:tracePt t="96607" x="5045075" y="2679700"/>
          <p14:tracePt t="96624" x="5000625" y="2687638"/>
          <p14:tracePt t="96640" x="4965700" y="2705100"/>
          <p14:tracePt t="96657" x="4929188" y="2705100"/>
          <p14:tracePt t="96674" x="4894263" y="2705100"/>
          <p14:tracePt t="96690" x="4840288" y="2705100"/>
          <p14:tracePt t="96708" x="4759325" y="2724150"/>
          <p14:tracePt t="96724" x="4705350" y="2732088"/>
          <p14:tracePt t="96741" x="4643438" y="2751138"/>
          <p14:tracePt t="96757" x="4598988" y="2751138"/>
          <p14:tracePt t="96774" x="4545013" y="2751138"/>
          <p14:tracePt t="96790" x="4491038" y="2751138"/>
          <p14:tracePt t="96807" x="4446588" y="2768600"/>
          <p14:tracePt t="96824" x="4402138" y="2768600"/>
          <p14:tracePt t="96840" x="4367213" y="2776538"/>
          <p14:tracePt t="96857" x="4330700" y="2786063"/>
          <p14:tracePt t="96873" x="4313238" y="2786063"/>
          <p14:tracePt t="96890" x="4286250" y="2786063"/>
          <p14:tracePt t="96907" x="4268788" y="2795588"/>
          <p14:tracePt t="96924" x="4241800" y="2795588"/>
          <p14:tracePt t="96940" x="4214813" y="2803525"/>
          <p14:tracePt t="96957" x="4187825" y="2803525"/>
          <p14:tracePt t="96974" x="4152900" y="2813050"/>
          <p14:tracePt t="96990" x="4081463" y="2813050"/>
          <p14:tracePt t="97007" x="4010025" y="2822575"/>
          <p14:tracePt t="97023" x="3929063" y="2822575"/>
          <p14:tracePt t="97040" x="3867150" y="2822575"/>
          <p14:tracePt t="97057" x="3803650" y="2822575"/>
          <p14:tracePt t="97073" x="3768725" y="2822575"/>
          <p14:tracePt t="97090" x="3741738" y="2830513"/>
          <p14:tracePt t="97107" x="3705225" y="2847975"/>
          <p14:tracePt t="97124" x="3643313" y="2847975"/>
          <p14:tracePt t="97140" x="3608388" y="2847975"/>
          <p14:tracePt t="97157" x="3554413" y="2847975"/>
          <p14:tracePt t="97174" x="3509963" y="2847975"/>
          <p14:tracePt t="97190" x="3465513" y="2847975"/>
          <p14:tracePt t="97206" x="3429000" y="2847975"/>
          <p14:tracePt t="97223" x="3394075" y="2847975"/>
          <p14:tracePt t="97240" x="3367088" y="2847975"/>
          <p14:tracePt t="97256" x="3322638" y="2847975"/>
          <p14:tracePt t="97273" x="3303588" y="2847975"/>
          <p14:tracePt t="97290" x="3295650" y="2847975"/>
          <p14:tracePt t="97306" x="3251200" y="2847975"/>
          <p14:tracePt t="97324" x="3214688" y="2847975"/>
          <p14:tracePt t="97340" x="3179763" y="2847975"/>
          <p14:tracePt t="97356" x="3160713" y="2847975"/>
          <p14:tracePt t="97390" x="3143250" y="2857500"/>
          <p14:tracePt t="97406" x="3125788" y="2857500"/>
          <p14:tracePt t="97423" x="3108325" y="2867025"/>
          <p14:tracePt t="97440" x="3081338" y="2884488"/>
          <p14:tracePt t="97456" x="3062288" y="2884488"/>
          <p14:tracePt t="97473" x="3044825" y="2884488"/>
          <p14:tracePt t="97490" x="3009900" y="2884488"/>
          <p14:tracePt t="97506" x="3000375" y="2894013"/>
          <p14:tracePt t="97523" x="2990850" y="2894013"/>
          <p14:tracePt t="97540" x="2990850" y="2901950"/>
          <p14:tracePt t="97564" x="2973388" y="2901950"/>
          <p14:tracePt t="97588" x="2965450" y="2901950"/>
          <p14:tracePt t="97597" x="2955925" y="2911475"/>
          <p14:tracePt t="98061" x="2955925" y="2901950"/>
          <p14:tracePt t="98069" x="2955925" y="2884488"/>
          <p14:tracePt t="98077" x="2955925" y="2867025"/>
          <p14:tracePt t="98090" x="2955925" y="2847975"/>
          <p14:tracePt t="98106" x="2955925" y="2813050"/>
          <p14:tracePt t="98123" x="2938463" y="2759075"/>
          <p14:tracePt t="98140" x="2911475" y="2724150"/>
          <p14:tracePt t="98172" x="2857500" y="2670175"/>
          <p14:tracePt t="98206" x="2840038" y="2652713"/>
          <p14:tracePt t="98300" x="2840038" y="2643188"/>
          <p14:tracePt t="98309" x="2830513" y="2633663"/>
          <p14:tracePt t="98325" x="2813050" y="2633663"/>
          <p14:tracePt t="98373" x="2803525" y="2625725"/>
          <p14:tracePt t="98485" x="2795588" y="2625725"/>
          <p14:tracePt t="98492" x="2786063" y="2625725"/>
          <p14:tracePt t="98505" x="2776538" y="2633663"/>
          <p14:tracePt t="98523" x="2776538" y="2643188"/>
          <p14:tracePt t="98539" x="2776538" y="2652713"/>
          <p14:tracePt t="98556" x="2776538" y="2687638"/>
          <p14:tracePt t="98572" x="2776538" y="2714625"/>
          <p14:tracePt t="98589" x="2776538" y="2732088"/>
          <p14:tracePt t="98605" x="2776538" y="2751138"/>
          <p14:tracePt t="98622" x="2776538" y="2776538"/>
          <p14:tracePt t="98638" x="2776538" y="2795588"/>
          <p14:tracePt t="98655" x="2776538" y="2822575"/>
          <p14:tracePt t="98672" x="2786063" y="2847975"/>
          <p14:tracePt t="98688" x="2795588" y="2867025"/>
          <p14:tracePt t="98705" x="2813050" y="2894013"/>
          <p14:tracePt t="98722" x="2813050" y="2901950"/>
          <p14:tracePt t="98724" x="2813050" y="2911475"/>
          <p14:tracePt t="98740" x="2813050" y="2919413"/>
          <p14:tracePt t="98788" x="2813050" y="2928938"/>
          <p14:tracePt t="98797" x="2813050" y="2938463"/>
          <p14:tracePt t="98813" x="2813050" y="2946400"/>
          <p14:tracePt t="98822" x="2813050" y="2955925"/>
          <p14:tracePt t="98838" x="2822575" y="2973388"/>
          <p14:tracePt t="98855" x="2822575" y="2982913"/>
          <p14:tracePt t="98872" x="2822575" y="2990850"/>
          <p14:tracePt t="98888" x="2830513" y="3009900"/>
          <p14:tracePt t="98905" x="2830513" y="3017838"/>
          <p14:tracePt t="98921" x="2830513" y="3036888"/>
          <p14:tracePt t="98938" x="2840038" y="3036888"/>
          <p14:tracePt t="98956" x="2857500" y="3062288"/>
          <p14:tracePt t="98972" x="2874963" y="3071813"/>
          <p14:tracePt t="98988" x="2884488" y="3081338"/>
          <p14:tracePt t="99005" x="2901950" y="3081338"/>
          <p14:tracePt t="99021" x="2919413" y="3089275"/>
          <p14:tracePt t="99038" x="2938463" y="3089275"/>
          <p14:tracePt t="99055" x="2973388" y="3098800"/>
          <p14:tracePt t="99072" x="2990850" y="3108325"/>
          <p14:tracePt t="99089" x="3017838" y="3108325"/>
          <p14:tracePt t="99105" x="3044825" y="3125788"/>
          <p14:tracePt t="99121" x="3054350" y="3125788"/>
          <p14:tracePt t="99138" x="3081338" y="3125788"/>
          <p14:tracePt t="99155" x="3098800" y="3133725"/>
          <p14:tracePt t="99171" x="3116263" y="3143250"/>
          <p14:tracePt t="99188" x="3125788" y="3143250"/>
          <p14:tracePt t="99205" x="3143250" y="3143250"/>
          <p14:tracePt t="99221" x="3170238" y="3143250"/>
          <p14:tracePt t="99238" x="3179763" y="3152775"/>
          <p14:tracePt t="99255" x="3197225" y="3152775"/>
          <p14:tracePt t="99271" x="3214688" y="3152775"/>
          <p14:tracePt t="99288" x="3224213" y="3160713"/>
          <p14:tracePt t="99305" x="3241675" y="3160713"/>
          <p14:tracePt t="99338" x="3259138" y="3160713"/>
          <p14:tracePt t="99354" x="3276600" y="3160713"/>
          <p14:tracePt t="99372" x="3322638" y="3179763"/>
          <p14:tracePt t="99388" x="3340100" y="3187700"/>
          <p14:tracePt t="99404" x="3357563" y="3197225"/>
          <p14:tracePt t="99421" x="3367088" y="3197225"/>
          <p14:tracePt t="99438" x="3384550" y="3205163"/>
          <p14:tracePt t="99454" x="3394075" y="3214688"/>
          <p14:tracePt t="99471" x="3411538" y="3214688"/>
          <p14:tracePt t="99488" x="3429000" y="3214688"/>
          <p14:tracePt t="99504" x="3465513" y="3214688"/>
          <p14:tracePt t="99521" x="3490913" y="3224213"/>
          <p14:tracePt t="99537" x="3517900" y="3224213"/>
          <p14:tracePt t="99554" x="3527425" y="3224213"/>
          <p14:tracePt t="99571" x="3536950" y="3232150"/>
          <p14:tracePt t="99589" x="3544888" y="3232150"/>
          <p14:tracePt t="99605" x="3562350" y="3232150"/>
          <p14:tracePt t="99621" x="3581400" y="3232150"/>
          <p14:tracePt t="99637" x="3598863" y="3241675"/>
          <p14:tracePt t="99654" x="3616325" y="3241675"/>
          <p14:tracePt t="99671" x="3643313" y="3241675"/>
          <p14:tracePt t="99687" x="3670300" y="3251200"/>
          <p14:tracePt t="99704" x="3687763" y="3251200"/>
          <p14:tracePt t="99721" x="3714750" y="3259138"/>
          <p14:tracePt t="99738" x="3741738" y="3259138"/>
          <p14:tracePt t="99754" x="3776663" y="3259138"/>
          <p14:tracePt t="99771" x="3813175" y="3259138"/>
          <p14:tracePt t="99788" x="3857625" y="3259138"/>
          <p14:tracePt t="99804" x="3894138" y="3259138"/>
          <p14:tracePt t="99821" x="3919538" y="3259138"/>
          <p14:tracePt t="99837" x="3946525" y="3259138"/>
          <p14:tracePt t="99854" x="3973513" y="3259138"/>
          <p14:tracePt t="99871" x="3990975" y="3251200"/>
          <p14:tracePt t="99887" x="4010025" y="3251200"/>
          <p14:tracePt t="99904" x="4037013" y="3224213"/>
          <p14:tracePt t="99920" x="4062413" y="3205163"/>
          <p14:tracePt t="99937" x="4081463" y="3187700"/>
          <p14:tracePt t="99954" x="4116388" y="3160713"/>
          <p14:tracePt t="99970" x="4133850" y="3133725"/>
          <p14:tracePt t="99988" x="4170363" y="3089275"/>
          <p14:tracePt t="100004" x="4170363" y="3062288"/>
          <p14:tracePt t="100021" x="4187825" y="3036888"/>
          <p14:tracePt t="100037" x="4187825" y="3017838"/>
          <p14:tracePt t="100054" x="4205288" y="2990850"/>
          <p14:tracePt t="100070" x="4205288" y="2965450"/>
          <p14:tracePt t="100087" x="4205288" y="2919413"/>
          <p14:tracePt t="100104" x="4205288" y="2884488"/>
          <p14:tracePt t="100120" x="4205288" y="2840038"/>
          <p14:tracePt t="100137" x="4205288" y="2786063"/>
          <p14:tracePt t="100154" x="4205288" y="2759075"/>
          <p14:tracePt t="100170" x="4205288" y="2732088"/>
          <p14:tracePt t="100187" x="4205288" y="2714625"/>
          <p14:tracePt t="100253" x="4205288" y="2697163"/>
          <p14:tracePt t="100277" x="4197350" y="2687638"/>
          <p14:tracePt t="100285" x="4187825" y="2679700"/>
          <p14:tracePt t="100293" x="4187825" y="2670175"/>
          <p14:tracePt t="100303" x="4160838" y="2660650"/>
          <p14:tracePt t="100320" x="4116388" y="2633663"/>
          <p14:tracePt t="100337" x="4081463" y="2616200"/>
          <p14:tracePt t="100353" x="4044950" y="2598738"/>
          <p14:tracePt t="100370" x="4027488" y="2598738"/>
          <p14:tracePt t="100387" x="4010025" y="2581275"/>
          <p14:tracePt t="100404" x="4000500" y="2581275"/>
          <p14:tracePt t="100420" x="3956050" y="2581275"/>
          <p14:tracePt t="100437" x="3919538" y="2562225"/>
          <p14:tracePt t="100453" x="3884613" y="2562225"/>
          <p14:tracePt t="100470" x="3857625" y="2562225"/>
          <p14:tracePt t="100487" x="3822700" y="2562225"/>
          <p14:tracePt t="100503" x="3786188" y="2562225"/>
          <p14:tracePt t="100536" x="3768725" y="2562225"/>
          <p14:tracePt t="100553" x="3759200" y="2562225"/>
          <p14:tracePt t="100570" x="3741738" y="2562225"/>
          <p14:tracePt t="100587" x="3687763" y="2562225"/>
          <p14:tracePt t="100604" x="3660775" y="2554288"/>
          <p14:tracePt t="100620" x="3608388" y="2544763"/>
          <p14:tracePt t="100636" x="3562350" y="2544763"/>
          <p14:tracePt t="100653" x="3536950" y="2536825"/>
          <p14:tracePt t="100670" x="3509963" y="2536825"/>
          <p14:tracePt t="100687" x="3490913" y="2536825"/>
          <p14:tracePt t="100703" x="3465513" y="2536825"/>
          <p14:tracePt t="100720" x="3438525" y="2536825"/>
          <p14:tracePt t="100737" x="3394075" y="2536825"/>
          <p14:tracePt t="100753" x="3348038" y="2536825"/>
          <p14:tracePt t="100770" x="3330575" y="2536825"/>
          <p14:tracePt t="100786" x="3295650" y="2536825"/>
          <p14:tracePt t="100804" x="3268663" y="2536825"/>
          <p14:tracePt t="100820" x="3205163" y="2544763"/>
          <p14:tracePt t="100836" x="3116263" y="2562225"/>
          <p14:tracePt t="100853" x="3054350" y="2581275"/>
          <p14:tracePt t="100870" x="3017838" y="2589213"/>
          <p14:tracePt t="100886" x="3000375" y="2598738"/>
          <p14:tracePt t="100903" x="2990850" y="2608263"/>
          <p14:tracePt t="100920" x="2990850" y="2616200"/>
          <p14:tracePt t="100936" x="2973388" y="2625725"/>
          <p14:tracePt t="100953" x="2973388" y="2633663"/>
          <p14:tracePt t="100969" x="2955925" y="2660650"/>
          <p14:tracePt t="101003" x="2928938" y="2687638"/>
          <p14:tracePt t="101020" x="2919413" y="2705100"/>
          <p14:tracePt t="101036" x="2911475" y="2714625"/>
          <p14:tracePt t="101053" x="2901950" y="2732088"/>
          <p14:tracePt t="101069" x="2894013" y="2768600"/>
          <p14:tracePt t="101086" x="2894013" y="2795588"/>
          <p14:tracePt t="101103" x="2894013" y="2830513"/>
          <p14:tracePt t="101119" x="2894013" y="2857500"/>
          <p14:tracePt t="101136" x="2894013" y="2884488"/>
          <p14:tracePt t="101153" x="2894013" y="2894013"/>
          <p14:tracePt t="101169" x="2894013" y="2911475"/>
          <p14:tracePt t="101186" x="2894013" y="2919413"/>
          <p14:tracePt t="101203" x="2894013" y="2938463"/>
          <p14:tracePt t="101220" x="2901950" y="2946400"/>
          <p14:tracePt t="101245" x="2919413" y="2965450"/>
          <p14:tracePt t="101301" x="2928938" y="2965450"/>
          <p14:tracePt t="101332" x="2946400" y="2965450"/>
          <p14:tracePt t="101349" x="2955925" y="2965450"/>
          <p14:tracePt t="101357" x="2965450" y="2955925"/>
          <p14:tracePt t="101373" x="2965450" y="2946400"/>
          <p14:tracePt t="101386" x="2965450" y="2938463"/>
          <p14:tracePt t="101403" x="2965450" y="2911475"/>
          <p14:tracePt t="101419" x="2965450" y="2894013"/>
          <p14:tracePt t="101436" x="2965450" y="2874963"/>
          <p14:tracePt t="101469" x="2965450" y="2857500"/>
          <p14:tracePt t="101487" x="2973388" y="2847975"/>
          <p14:tracePt t="101502" x="2973388" y="2840038"/>
          <p14:tracePt t="101541" x="2973388" y="2830513"/>
          <p14:tracePt t="101564" x="2990850" y="2822575"/>
          <p14:tracePt t="101572" x="3009900" y="2822575"/>
          <p14:tracePt t="101586" x="3036888" y="2822575"/>
          <p14:tracePt t="101602" x="3071813" y="2803525"/>
          <p14:tracePt t="101620" x="3133725" y="2803525"/>
          <p14:tracePt t="101636" x="3143250" y="2803525"/>
          <p14:tracePt t="101652" x="3187700" y="2803525"/>
          <p14:tracePt t="101669" x="3205163" y="2803525"/>
          <p14:tracePt t="101685" x="3214688" y="2803525"/>
          <p14:tracePt t="101702" x="3224213" y="2803525"/>
          <p14:tracePt t="101853" x="3232150" y="2803525"/>
          <p14:tracePt t="101861" x="3259138" y="2786063"/>
          <p14:tracePt t="101869" x="3276600" y="2786063"/>
          <p14:tracePt t="101885" x="3286125" y="2786063"/>
          <p14:tracePt t="101902" x="3303588" y="2786063"/>
          <p14:tracePt t="101919" x="3322638" y="2786063"/>
          <p14:tracePt t="101935" x="3340100" y="2786063"/>
          <p14:tracePt t="101952" x="3357563" y="2786063"/>
          <p14:tracePt t="101968" x="3394075" y="2776538"/>
          <p14:tracePt t="101985" x="3429000" y="2768600"/>
          <p14:tracePt t="102002" x="3473450" y="2768600"/>
          <p14:tracePt t="102018" x="3517900" y="2768600"/>
          <p14:tracePt t="102035" x="3527425" y="2768600"/>
          <p14:tracePt t="102052" x="3536950" y="2768600"/>
          <p14:tracePt t="102068" x="3544888" y="2759075"/>
          <p14:tracePt t="102085" x="3562350" y="2751138"/>
          <p14:tracePt t="102102" x="3571875" y="2751138"/>
          <p14:tracePt t="102118" x="3581400" y="2751138"/>
          <p14:tracePt t="102135" x="3589338" y="2732088"/>
          <p14:tracePt t="102152" x="3598863" y="2732088"/>
          <p14:tracePt t="102168" x="3608388" y="2732088"/>
          <p14:tracePt t="102205" x="3616325" y="2724150"/>
          <p14:tracePt t="102621" x="3616325" y="2741613"/>
          <p14:tracePt t="102653" x="3616325" y="2751138"/>
          <p14:tracePt t="102669" x="3616325" y="2768600"/>
          <p14:tracePt t="102684" x="3616325" y="2776538"/>
          <p14:tracePt t="102701" x="3616325" y="2786063"/>
          <p14:tracePt t="102717" x="3616325" y="2795588"/>
          <p14:tracePt t="102749" x="3625850" y="2803525"/>
          <p14:tracePt t="102805" x="3633788" y="2803525"/>
          <p14:tracePt t="102821" x="3633788" y="2813050"/>
          <p14:tracePt t="102837" x="3643313" y="2813050"/>
          <p14:tracePt t="102853" x="3652838" y="2813050"/>
          <p14:tracePt t="102861" x="3660775" y="2813050"/>
          <p14:tracePt t="102869" x="3670300" y="2813050"/>
          <p14:tracePt t="102884" x="3687763" y="2822575"/>
          <p14:tracePt t="102925" x="3697288" y="2830513"/>
          <p14:tracePt t="103021" x="3705225" y="2830513"/>
          <p14:tracePt t="103037" x="3714750" y="2830513"/>
          <p14:tracePt t="103053" x="3724275" y="2830513"/>
          <p14:tracePt t="103084" x="3724275" y="2822575"/>
          <p14:tracePt t="103109" x="3732213" y="2813050"/>
          <p14:tracePt t="103125" x="3741738" y="2803525"/>
          <p14:tracePt t="103157" x="3741738" y="2795588"/>
          <p14:tracePt t="103181" x="3741738" y="2786063"/>
          <p14:tracePt t="103261" x="3741738" y="2776538"/>
          <p14:tracePt t="103269" x="3741738" y="2768600"/>
          <p14:tracePt t="103309" x="3732213" y="2768600"/>
          <p14:tracePt t="103325" x="3732213" y="2759075"/>
          <p14:tracePt t="103341" x="3724275" y="2751138"/>
          <p14:tracePt t="103357" x="3724275" y="2741613"/>
          <p14:tracePt t="103380" x="3714750" y="2732088"/>
          <p14:tracePt t="103421" x="3714750" y="2724150"/>
          <p14:tracePt t="103429" x="3705225" y="2714625"/>
          <p14:tracePt t="103469" x="3697288" y="2714625"/>
          <p14:tracePt t="104092" x="3697288" y="2732088"/>
          <p14:tracePt t="104109" x="3714750" y="2751138"/>
          <p14:tracePt t="104125" x="3714750" y="2768600"/>
          <p14:tracePt t="104140" x="3714750" y="2776538"/>
          <p14:tracePt t="104148" x="3714750" y="2795588"/>
          <p14:tracePt t="104165" x="3714750" y="2803525"/>
          <p14:tracePt t="104173" x="3724275" y="2822575"/>
          <p14:tracePt t="104200" x="3724275" y="2830513"/>
          <p14:tracePt t="104233" x="3732213" y="2867025"/>
          <p14:tracePt t="104250" x="3741738" y="2884488"/>
          <p14:tracePt t="104266" x="3741738" y="2901950"/>
          <p14:tracePt t="104284" x="3751263" y="2911475"/>
          <p14:tracePt t="104300" x="3751263" y="2928938"/>
          <p14:tracePt t="104316" x="3759200" y="2938463"/>
          <p14:tracePt t="104333" x="3759200" y="2946400"/>
          <p14:tracePt t="104350" x="3759200" y="2965450"/>
          <p14:tracePt t="104366" x="3759200" y="2982913"/>
          <p14:tracePt t="104383" x="3768725" y="2990850"/>
          <p14:tracePt t="104416" x="3768725" y="3009900"/>
          <p14:tracePt t="104445" x="3776663" y="3027363"/>
          <p14:tracePt t="104469" x="3776663" y="3036888"/>
          <p14:tracePt t="104477" x="3776663" y="3044825"/>
          <p14:tracePt t="104484" x="3786188" y="3054350"/>
          <p14:tracePt t="104500" x="3786188" y="3062288"/>
          <p14:tracePt t="104516" x="3795713" y="3071813"/>
          <p14:tracePt t="104540" x="3795713" y="3089275"/>
          <p14:tracePt t="104572" x="3795713" y="3098800"/>
          <p14:tracePt t="104589" x="3795713" y="3108325"/>
          <p14:tracePt t="104597" x="3795713" y="3116263"/>
          <p14:tracePt t="104605" x="3795713" y="3125788"/>
          <p14:tracePt t="104616" x="3803650" y="3125788"/>
          <p14:tracePt t="104645" x="3813175" y="3133725"/>
          <p14:tracePt t="104708" x="3813175" y="3143250"/>
          <p14:tracePt t="104717" x="3813175" y="3152775"/>
          <p14:tracePt t="104741" x="3813175" y="3160713"/>
          <p14:tracePt t="104748" x="3813175" y="3170238"/>
          <p14:tracePt t="104757" x="3822700" y="3179763"/>
          <p14:tracePt t="104789" x="3830638" y="3187700"/>
          <p14:tracePt t="104884" x="3830638" y="3197225"/>
          <p14:tracePt t="112189" x="3830638" y="3160713"/>
          <p14:tracePt t="112197" x="3830638" y="3125788"/>
          <p14:tracePt t="112209" x="3840163" y="3108325"/>
          <p14:tracePt t="112227" x="3840163" y="3071813"/>
          <p14:tracePt t="112229" x="3840163" y="3054350"/>
          <p14:tracePt t="112242" x="3840163" y="3017838"/>
          <p14:tracePt t="112259" x="3840163" y="2973388"/>
          <p14:tracePt t="112276" x="3840163" y="2840038"/>
          <p14:tracePt t="112308" x="3840163" y="2741613"/>
          <p14:tracePt t="112342" x="3840163" y="2724150"/>
          <p14:tracePt t="112836" x="3848100" y="2724150"/>
          <p14:tracePt t="112845" x="3857625" y="2705100"/>
          <p14:tracePt t="112877" x="3867150" y="2697163"/>
          <p14:tracePt t="112901" x="3875088" y="2697163"/>
          <p14:tracePt t="112917" x="3884613" y="2687638"/>
          <p14:tracePt t="114060" x="3894138" y="2687638"/>
          <p14:tracePt t="114093" x="3902075" y="2697163"/>
          <p14:tracePt t="114149" x="3911600" y="2697163"/>
          <p14:tracePt t="114156" x="3911600" y="2714625"/>
          <p14:tracePt t="114164" x="3938588" y="2714625"/>
          <p14:tracePt t="114190" x="4054475" y="2741613"/>
          <p14:tracePt t="114223" x="4367213" y="2741613"/>
          <p14:tracePt t="114240" x="4633913" y="2741613"/>
          <p14:tracePt t="114257" x="5133975" y="2724150"/>
          <p14:tracePt t="114273" x="5894388" y="2589213"/>
          <p14:tracePt t="114290" x="6581775" y="2428875"/>
          <p14:tracePt t="114307" x="6902450" y="2312988"/>
          <p14:tracePt t="114604" x="6884988" y="2322513"/>
          <p14:tracePt t="114612" x="6867525" y="2322513"/>
          <p14:tracePt t="114623" x="6848475" y="2322513"/>
          <p14:tracePt t="114640" x="6786563" y="2322513"/>
          <p14:tracePt t="114656" x="6680200" y="2322513"/>
          <p14:tracePt t="114673" x="6545263" y="2322513"/>
          <p14:tracePt t="114690" x="6419850" y="2303463"/>
          <p14:tracePt t="114706" x="6296025" y="2303463"/>
          <p14:tracePt t="114724" x="6108700" y="2303463"/>
          <p14:tracePt t="114740" x="6000750" y="2303463"/>
          <p14:tracePt t="114757" x="5894388" y="2303463"/>
          <p14:tracePt t="114773" x="5759450" y="2303463"/>
          <p14:tracePt t="114789" x="5680075" y="2303463"/>
          <p14:tracePt t="114806" x="5634038" y="2303463"/>
          <p14:tracePt t="114823" x="5626100" y="2303463"/>
          <p14:tracePt t="114901" x="5608638" y="2303463"/>
          <p14:tracePt t="114909" x="5581650" y="2303463"/>
          <p14:tracePt t="114922" x="5562600" y="2303463"/>
          <p14:tracePt t="114940" x="5527675" y="2303463"/>
          <p14:tracePt t="114956" x="5518150" y="2303463"/>
          <p14:tracePt t="115109" x="5500688" y="2303463"/>
          <p14:tracePt t="115733" x="5483225" y="2303463"/>
          <p14:tracePt t="115749" x="5465763" y="2303463"/>
          <p14:tracePt t="115797" x="5446713" y="2303463"/>
          <p14:tracePt t="115805" x="5429250" y="2303463"/>
          <p14:tracePt t="115812" x="5419725" y="2303463"/>
          <p14:tracePt t="115822" x="5411788" y="2303463"/>
          <p14:tracePt t="115855" x="5394325" y="2303463"/>
          <p14:tracePt t="115949" x="5375275" y="2303463"/>
          <p14:tracePt t="115973" x="5375275" y="2295525"/>
          <p14:tracePt t="116485" x="5367338" y="2295525"/>
          <p14:tracePt t="119381" x="5348288" y="2286000"/>
          <p14:tracePt t="120644" x="5402263" y="2286000"/>
          <p14:tracePt t="120653" x="5500688" y="2286000"/>
          <p14:tracePt t="120660" x="5581650" y="2295525"/>
          <p14:tracePt t="120670" x="5670550" y="2312988"/>
          <p14:tracePt t="120684" x="5867400" y="2312988"/>
          <p14:tracePt t="120701" x="6027738" y="2322513"/>
          <p14:tracePt t="120717" x="6062663" y="2322513"/>
          <p14:tracePt t="120784" x="6108700" y="2322513"/>
          <p14:tracePt t="120800" x="6161088" y="2322513"/>
          <p14:tracePt t="120817" x="6232525" y="2322513"/>
          <p14:tracePt t="120833" x="6323013" y="2322513"/>
          <p14:tracePt t="120850" x="6357938" y="2303463"/>
          <p14:tracePt t="120867" x="6375400" y="2303463"/>
          <p14:tracePt t="120884" x="6394450" y="2303463"/>
          <p14:tracePt t="120900" x="6411913" y="2303463"/>
          <p14:tracePt t="120917" x="6473825" y="2295525"/>
          <p14:tracePt t="120933" x="6545263" y="2286000"/>
          <p14:tracePt t="120950" x="6599238" y="2286000"/>
          <p14:tracePt t="120967" x="6626225" y="2286000"/>
          <p14:tracePt t="120983" x="6634163" y="2286000"/>
          <p14:tracePt t="121016" x="6653213" y="2286000"/>
          <p14:tracePt t="121034" x="6653213" y="2276475"/>
          <p14:tracePt t="121050" x="6661150" y="2276475"/>
          <p14:tracePt t="121066" x="6670675" y="2276475"/>
          <p14:tracePt t="121397" x="6697663" y="2276475"/>
          <p14:tracePt t="121405" x="6786563" y="2276475"/>
          <p14:tracePt t="121417" x="6848475" y="2259013"/>
          <p14:tracePt t="121433" x="7037388" y="2232025"/>
          <p14:tracePt t="121466" x="7545388" y="2170113"/>
          <p14:tracePt t="121500" x="7939088" y="2089150"/>
          <p14:tracePt t="121516" x="8001000" y="2081213"/>
          <p14:tracePt t="121533" x="8089900" y="2062163"/>
          <p14:tracePt t="121550" x="8170863" y="2054225"/>
          <p14:tracePt t="121566" x="8286750" y="2054225"/>
          <p14:tracePt t="121583" x="8375650" y="2054225"/>
          <p14:tracePt t="121600" x="8447088" y="2054225"/>
          <p14:tracePt t="121616" x="8491538" y="2054225"/>
          <p14:tracePt t="121633" x="8518525" y="2054225"/>
          <p14:tracePt t="121649" x="8545513" y="2054225"/>
          <p14:tracePt t="121666" x="8582025" y="2054225"/>
          <p14:tracePt t="121683" x="8616950" y="2054225"/>
          <p14:tracePt t="121700" x="8680450" y="2062163"/>
          <p14:tracePt t="121716" x="8705850" y="2062163"/>
          <p14:tracePt t="121733" x="8715375" y="2071688"/>
          <p14:tracePt t="121751" x="8724900" y="2071688"/>
          <p14:tracePt t="122741" x="8626475" y="2108200"/>
          <p14:tracePt t="122748" x="8501063" y="2152650"/>
          <p14:tracePt t="122756" x="8358188" y="2197100"/>
          <p14:tracePt t="122766" x="8161338" y="2232025"/>
          <p14:tracePt t="122782" x="7554913" y="2419350"/>
          <p14:tracePt t="122799" x="6911975" y="2581275"/>
          <p14:tracePt t="122815" x="6045200" y="2786063"/>
          <p14:tracePt t="122848" x="4098925" y="3143250"/>
          <p14:tracePt t="122882" x="3098800" y="3259138"/>
          <p14:tracePt t="122898" x="2928938" y="3259138"/>
          <p14:tracePt t="122915" x="2822575" y="3259138"/>
          <p14:tracePt t="122932" x="2813050" y="3259138"/>
          <p14:tracePt t="122949" x="2795588" y="3259138"/>
          <p14:tracePt t="122965" x="2751138" y="3259138"/>
          <p14:tracePt t="122982" x="2652713" y="3187700"/>
          <p14:tracePt t="122998" x="2527300" y="3089275"/>
          <p14:tracePt t="123015" x="2428875" y="3009900"/>
          <p14:tracePt t="123031" x="2401888" y="2965450"/>
          <p14:tracePt t="123048" x="2366963" y="2911475"/>
          <p14:tracePt t="123064" x="2357438" y="2901950"/>
          <p14:tracePt t="123081" x="2357438" y="2874963"/>
          <p14:tracePt t="123098" x="2347913" y="2867025"/>
          <p14:tracePt t="123157" x="2347913" y="2857500"/>
          <p14:tracePt t="123164" x="2347913" y="2847975"/>
          <p14:tracePt t="123173" x="2347913" y="2840038"/>
          <p14:tracePt t="123181" x="2357438" y="2840038"/>
          <p14:tracePt t="123198" x="2384425" y="2830513"/>
          <p14:tracePt t="123214" x="2419350" y="2813050"/>
          <p14:tracePt t="123231" x="2428875" y="2803525"/>
          <p14:tracePt t="123264" x="2438400" y="2795588"/>
          <p14:tracePt t="123281" x="2446338" y="2776538"/>
          <p14:tracePt t="123314" x="2465388" y="2751138"/>
          <p14:tracePt t="123332" x="2490788" y="2724150"/>
          <p14:tracePt t="123348" x="2527300" y="2705100"/>
          <p14:tracePt t="123364" x="2581275" y="2687638"/>
          <p14:tracePt t="123381" x="2625725" y="2670175"/>
          <p14:tracePt t="123398" x="2652713" y="2660650"/>
          <p14:tracePt t="123414" x="2660650" y="2652713"/>
          <p14:tracePt t="123517" x="2660650" y="2670175"/>
          <p14:tracePt t="123525" x="2660650" y="2687638"/>
          <p14:tracePt t="123533" x="2660650" y="2705100"/>
          <p14:tracePt t="123548" x="2643188" y="2776538"/>
          <p14:tracePt t="123564" x="2616200" y="2813050"/>
          <p14:tracePt t="123581" x="2616200" y="2857500"/>
          <p14:tracePt t="123598" x="2598738" y="2901950"/>
          <p14:tracePt t="123614" x="2589213" y="2928938"/>
          <p14:tracePt t="123631" x="2581275" y="2973388"/>
          <p14:tracePt t="123648" x="2581275" y="2982913"/>
          <p14:tracePt t="123664" x="2571750" y="3000375"/>
          <p14:tracePt t="123681" x="2571750" y="3017838"/>
          <p14:tracePt t="123697" x="2571750" y="3054350"/>
          <p14:tracePt t="123714" x="2571750" y="3098800"/>
          <p14:tracePt t="123730" x="2571750" y="3125788"/>
          <p14:tracePt t="123748" x="2571750" y="3232150"/>
          <p14:tracePt t="123764" x="2581275" y="3295650"/>
          <p14:tracePt t="123781" x="2598738" y="3357563"/>
          <p14:tracePt t="123797" x="2598738" y="3446463"/>
          <p14:tracePt t="123814" x="2625725" y="3554413"/>
          <p14:tracePt t="123830" x="2652713" y="3643313"/>
          <p14:tracePt t="123847" x="2705100" y="3751263"/>
          <p14:tracePt t="123864" x="2732088" y="3822700"/>
          <p14:tracePt t="123880" x="2741613" y="3867150"/>
          <p14:tracePt t="123897" x="2751138" y="3902075"/>
          <p14:tracePt t="123914" x="2751138" y="3946525"/>
          <p14:tracePt t="123930" x="2759075" y="3983038"/>
          <p14:tracePt t="123948" x="2776538" y="4062413"/>
          <p14:tracePt t="123965" x="2786063" y="4098925"/>
          <p14:tracePt t="123981" x="2803525" y="4143375"/>
          <p14:tracePt t="123997" x="2813050" y="4160838"/>
          <p14:tracePt t="124014" x="2813050" y="4170363"/>
          <p14:tracePt t="124030" x="2813050" y="4187825"/>
          <p14:tracePt t="124047" x="2822575" y="4197350"/>
          <p14:tracePt t="124064" x="2822575" y="4214813"/>
          <p14:tracePt t="124080" x="2822575" y="4224338"/>
          <p14:tracePt t="124097" x="2840038" y="4241800"/>
          <p14:tracePt t="124114" x="2857500" y="4276725"/>
          <p14:tracePt t="124130" x="2901950" y="4330700"/>
          <p14:tracePt t="124148" x="2946400" y="4367213"/>
          <p14:tracePt t="124164" x="2965450" y="4375150"/>
          <p14:tracePt t="124180" x="2990850" y="4394200"/>
          <p14:tracePt t="124197" x="3054350" y="4429125"/>
          <p14:tracePt t="124213" x="3098800" y="4438650"/>
          <p14:tracePt t="124230" x="3152775" y="4473575"/>
          <p14:tracePt t="124247" x="3205163" y="4491038"/>
          <p14:tracePt t="124263" x="3268663" y="4537075"/>
          <p14:tracePt t="124280" x="3340100" y="4562475"/>
          <p14:tracePt t="124297" x="3394075" y="4598988"/>
          <p14:tracePt t="124313" x="3438525" y="4616450"/>
          <p14:tracePt t="124330" x="3465513" y="4616450"/>
          <p14:tracePt t="124348" x="3490913" y="4625975"/>
          <p14:tracePt t="124364" x="3517900" y="4633913"/>
          <p14:tracePt t="124380" x="3554413" y="4633913"/>
          <p14:tracePt t="124397" x="3589338" y="4633913"/>
          <p14:tracePt t="124413" x="3643313" y="4633913"/>
          <p14:tracePt t="124430" x="3705225" y="4633913"/>
          <p14:tracePt t="124447" x="3786188" y="4616450"/>
          <p14:tracePt t="124463" x="3830638" y="4598988"/>
          <p14:tracePt t="124480" x="3884613" y="4554538"/>
          <p14:tracePt t="124496" x="3938588" y="4510088"/>
          <p14:tracePt t="124513" x="3973513" y="4465638"/>
          <p14:tracePt t="124530" x="4000500" y="4429125"/>
          <p14:tracePt t="124546" x="4054475" y="4357688"/>
          <p14:tracePt t="124564" x="4089400" y="4295775"/>
          <p14:tracePt t="124580" x="4133850" y="4232275"/>
          <p14:tracePt t="124597" x="4179888" y="4187825"/>
          <p14:tracePt t="124613" x="4205288" y="4160838"/>
          <p14:tracePt t="124630" x="4259263" y="4116388"/>
          <p14:tracePt t="124647" x="4303713" y="4081463"/>
          <p14:tracePt t="124663" x="4340225" y="4044950"/>
          <p14:tracePt t="124680" x="4367213" y="4000500"/>
          <p14:tracePt t="124696" x="4394200" y="3929063"/>
          <p14:tracePt t="124713" x="4402138" y="3867150"/>
          <p14:tracePt t="124730" x="4402138" y="3776663"/>
          <p14:tracePt t="124746" x="4402138" y="3643313"/>
          <p14:tracePt t="124764" x="4394200" y="3465513"/>
          <p14:tracePt t="124780" x="4357688" y="3348038"/>
          <p14:tracePt t="124797" x="4322763" y="3268663"/>
          <p14:tracePt t="124813" x="4286250" y="3160713"/>
          <p14:tracePt t="124829" x="4268788" y="3108325"/>
          <p14:tracePt t="124847" x="4241800" y="3044825"/>
          <p14:tracePt t="124863" x="4214813" y="3009900"/>
          <p14:tracePt t="124879" x="4187825" y="2965450"/>
          <p14:tracePt t="124896" x="4160838" y="2911475"/>
          <p14:tracePt t="124913" x="4143375" y="2884488"/>
          <p14:tracePt t="124929" x="4133850" y="2857500"/>
          <p14:tracePt t="124946" x="4108450" y="2813050"/>
          <p14:tracePt t="124963" x="4054475" y="2741613"/>
          <p14:tracePt t="124980" x="4010025" y="2660650"/>
          <p14:tracePt t="124996" x="3983038" y="2643188"/>
          <p14:tracePt t="125013" x="3965575" y="2616200"/>
          <p14:tracePt t="125029" x="3946525" y="2598738"/>
          <p14:tracePt t="125046" x="3929063" y="2581275"/>
          <p14:tracePt t="125063" x="3911600" y="2562225"/>
          <p14:tracePt t="125079" x="3902075" y="2554288"/>
          <p14:tracePt t="125096" x="3875088" y="2536825"/>
          <p14:tracePt t="125113" x="3857625" y="2517775"/>
          <p14:tracePt t="125129" x="3848100" y="2517775"/>
          <p14:tracePt t="125146" x="3795713" y="2500313"/>
          <p14:tracePt t="125162" x="3759200" y="2473325"/>
          <p14:tracePt t="125180" x="3714750" y="2455863"/>
          <p14:tracePt t="125196" x="3660775" y="2455863"/>
          <p14:tracePt t="125212" x="3625850" y="2446338"/>
          <p14:tracePt t="125229" x="3562350" y="2446338"/>
          <p14:tracePt t="125246" x="3482975" y="2438400"/>
          <p14:tracePt t="125262" x="3429000" y="2438400"/>
          <p14:tracePt t="125279" x="3384550" y="2438400"/>
          <p14:tracePt t="125296" x="3330575" y="2438400"/>
          <p14:tracePt t="125312" x="3295650" y="2438400"/>
          <p14:tracePt t="125329" x="3251200" y="2446338"/>
          <p14:tracePt t="125346" x="3197225" y="2465388"/>
          <p14:tracePt t="125362" x="3152775" y="2482850"/>
          <p14:tracePt t="125380" x="3054350" y="2544763"/>
          <p14:tracePt t="125396" x="2990850" y="2581275"/>
          <p14:tracePt t="125412" x="2946400" y="2608263"/>
          <p14:tracePt t="125429" x="2919413" y="2633663"/>
          <p14:tracePt t="125446" x="2894013" y="2652713"/>
          <p14:tracePt t="125462" x="2874963" y="2670175"/>
          <p14:tracePt t="125479" x="2847975" y="2697163"/>
          <p14:tracePt t="125495" x="2822575" y="2732088"/>
          <p14:tracePt t="125512" x="2786063" y="2776538"/>
          <p14:tracePt t="125529" x="2741613" y="2840038"/>
          <p14:tracePt t="125546" x="2714625" y="2874963"/>
          <p14:tracePt t="125562" x="2687638" y="2919413"/>
          <p14:tracePt t="125580" x="2652713" y="2982913"/>
          <p14:tracePt t="125596" x="2633663" y="3027363"/>
          <p14:tracePt t="125612" x="2616200" y="3071813"/>
          <p14:tracePt t="125629" x="2589213" y="3143250"/>
          <p14:tracePt t="125645" x="2581275" y="3205163"/>
          <p14:tracePt t="125662" x="2571750" y="3268663"/>
          <p14:tracePt t="125679" x="2554288" y="3330575"/>
          <p14:tracePt t="125695" x="2554288" y="3375025"/>
          <p14:tracePt t="125712" x="2554288" y="3438525"/>
          <p14:tracePt t="125729" x="2554288" y="3500438"/>
          <p14:tracePt t="125745" x="2554288" y="3544888"/>
          <p14:tracePt t="125762" x="2554288" y="3589338"/>
          <p14:tracePt t="125764" x="2554288" y="3616325"/>
          <p14:tracePt t="125779" x="2554288" y="3633788"/>
          <p14:tracePt t="125796" x="2554288" y="3697288"/>
          <p14:tracePt t="125812" x="2571750" y="3768725"/>
          <p14:tracePt t="125828" x="2589213" y="3822700"/>
          <p14:tracePt t="125846" x="2598738" y="3857625"/>
          <p14:tracePt t="125862" x="2608263" y="3902075"/>
          <p14:tracePt t="125878" x="2625725" y="3929063"/>
          <p14:tracePt t="125895" x="2633663" y="3956050"/>
          <p14:tracePt t="125912" x="2643188" y="3983038"/>
          <p14:tracePt t="125928" x="2652713" y="4000500"/>
          <p14:tracePt t="125962" x="2660650" y="4017963"/>
          <p14:tracePt t="125978" x="2679700" y="4037013"/>
          <p14:tracePt t="125996" x="2705100" y="4081463"/>
          <p14:tracePt t="126012" x="2741613" y="4116388"/>
          <p14:tracePt t="126028" x="2776538" y="4160838"/>
          <p14:tracePt t="126045" x="2803525" y="4187825"/>
          <p14:tracePt t="126062" x="2840038" y="4205288"/>
          <p14:tracePt t="126078" x="2857500" y="4214813"/>
          <p14:tracePt t="126095" x="2874963" y="4241800"/>
          <p14:tracePt t="126112" x="2901950" y="4259263"/>
          <p14:tracePt t="126128" x="2919413" y="4276725"/>
          <p14:tracePt t="126145" x="2965450" y="4303713"/>
          <p14:tracePt t="126162" x="2990850" y="4322763"/>
          <p14:tracePt t="126178" x="3009900" y="4330700"/>
          <p14:tracePt t="126196" x="3044825" y="4357688"/>
          <p14:tracePt t="126212" x="3108325" y="4375150"/>
          <p14:tracePt t="126228" x="3133725" y="4394200"/>
          <p14:tracePt t="126245" x="3205163" y="4419600"/>
          <p14:tracePt t="126262" x="3268663" y="4446588"/>
          <p14:tracePt t="126278" x="3295650" y="4465638"/>
          <p14:tracePt t="126295" x="3322638" y="4473575"/>
          <p14:tracePt t="126312" x="3340100" y="4473575"/>
          <p14:tracePt t="126328" x="3367088" y="4483100"/>
          <p14:tracePt t="126345" x="3419475" y="4491038"/>
          <p14:tracePt t="126361" x="3465513" y="4491038"/>
          <p14:tracePt t="126378" x="3500438" y="4500563"/>
          <p14:tracePt t="126395" x="3554413" y="4500563"/>
          <p14:tracePt t="126428" x="3581400" y="4500563"/>
          <p14:tracePt t="126445" x="3598863" y="4500563"/>
          <p14:tracePt t="126461" x="3616325" y="4500563"/>
          <p14:tracePt t="126478" x="3643313" y="4483100"/>
          <p14:tracePt t="126495" x="3679825" y="4473575"/>
          <p14:tracePt t="126511" x="3714750" y="4429125"/>
          <p14:tracePt t="126528" x="3751263" y="4402138"/>
          <p14:tracePt t="126545" x="3786188" y="4367213"/>
          <p14:tracePt t="126561" x="3822700" y="4313238"/>
          <p14:tracePt t="126578" x="3867150" y="4268788"/>
          <p14:tracePt t="126595" x="3884613" y="4232275"/>
          <p14:tracePt t="126612" x="3919538" y="4197350"/>
          <p14:tracePt t="126628" x="3938588" y="4179888"/>
          <p14:tracePt t="126644" x="3956050" y="4152900"/>
          <p14:tracePt t="126661" x="3965575" y="4133850"/>
          <p14:tracePt t="126678" x="3973513" y="4098925"/>
          <p14:tracePt t="126694" x="3990975" y="4081463"/>
          <p14:tracePt t="126711" x="4000500" y="4037013"/>
          <p14:tracePt t="126728" x="4000500" y="3983038"/>
          <p14:tracePt t="126744" x="4010025" y="3946525"/>
          <p14:tracePt t="126761" x="4010025" y="3911600"/>
          <p14:tracePt t="126778" x="4010025" y="3867150"/>
          <p14:tracePt t="126794" x="4010025" y="3803650"/>
          <p14:tracePt t="126812" x="4010025" y="3741738"/>
          <p14:tracePt t="126828" x="4010025" y="3705225"/>
          <p14:tracePt t="126844" x="3990975" y="3660775"/>
          <p14:tracePt t="126861" x="3983038" y="3625850"/>
          <p14:tracePt t="126877" x="3973513" y="3598863"/>
          <p14:tracePt t="126894" x="3956050" y="3571875"/>
          <p14:tracePt t="126911" x="3956050" y="3536950"/>
          <p14:tracePt t="126928" x="3938588" y="3509963"/>
          <p14:tracePt t="126945" x="3938588" y="3482975"/>
          <p14:tracePt t="126961" x="3929063" y="3465513"/>
          <p14:tracePt t="126977" x="3919538" y="3446463"/>
          <p14:tracePt t="126994" x="3919538" y="3411538"/>
          <p14:tracePt t="127011" x="3902075" y="3375025"/>
          <p14:tracePt t="127028" x="3884613" y="3313113"/>
          <p14:tracePt t="127044" x="3875088" y="3276600"/>
          <p14:tracePt t="127062" x="3857625" y="3232150"/>
          <p14:tracePt t="127077" x="3857625" y="3187700"/>
          <p14:tracePt t="127094" x="3840163" y="3160713"/>
          <p14:tracePt t="127111" x="3840163" y="3133725"/>
          <p14:tracePt t="127127" x="3830638" y="3108325"/>
          <p14:tracePt t="127144" x="3822700" y="3089275"/>
          <p14:tracePt t="127160" x="3822700" y="3062288"/>
          <p14:tracePt t="127177" x="3813175" y="3044825"/>
          <p14:tracePt t="127194" x="3786188" y="3009900"/>
          <p14:tracePt t="127211" x="3768725" y="2973388"/>
          <p14:tracePt t="127228" x="3741738" y="2928938"/>
          <p14:tracePt t="127244" x="3714750" y="2894013"/>
          <p14:tracePt t="127261" x="3687763" y="2867025"/>
          <p14:tracePt t="127277" x="3679825" y="2847975"/>
          <p14:tracePt t="127294" x="3652838" y="2822575"/>
          <p14:tracePt t="127310" x="3643313" y="2813050"/>
          <p14:tracePt t="127327" x="3616325" y="2795588"/>
          <p14:tracePt t="127344" x="3581400" y="2776538"/>
          <p14:tracePt t="127360" x="3544888" y="2776538"/>
          <p14:tracePt t="127377" x="3500438" y="2751138"/>
          <p14:tracePt t="127394" x="3446463" y="2741613"/>
          <p14:tracePt t="127410" x="3384550" y="2732088"/>
          <p14:tracePt t="127428" x="3259138" y="2714625"/>
          <p14:tracePt t="127444" x="3205163" y="2714625"/>
          <p14:tracePt t="127460" x="3160713" y="2714625"/>
          <p14:tracePt t="127477" x="3125788" y="2714625"/>
          <p14:tracePt t="127494" x="3108325" y="2714625"/>
          <p14:tracePt t="127510" x="3054350" y="2714625"/>
          <p14:tracePt t="127527" x="3000375" y="2714625"/>
          <p14:tracePt t="127544" x="2946400" y="2714625"/>
          <p14:tracePt t="127560" x="2901950" y="2714625"/>
          <p14:tracePt t="127577" x="2874963" y="2714625"/>
          <p14:tracePt t="127593" x="2847975" y="2732088"/>
          <p14:tracePt t="127610" x="2822575" y="2751138"/>
          <p14:tracePt t="127627" x="2795588" y="2759075"/>
          <p14:tracePt t="127644" x="2776538" y="2776538"/>
          <p14:tracePt t="127660" x="2759075" y="2813050"/>
          <p14:tracePt t="127677" x="2741613" y="2830513"/>
          <p14:tracePt t="127693" x="2724150" y="2857500"/>
          <p14:tracePt t="127710" x="2714625" y="2884488"/>
          <p14:tracePt t="127727" x="2705100" y="2928938"/>
          <p14:tracePt t="127743" x="2697163" y="2982913"/>
          <p14:tracePt t="127761" x="2670175" y="3027363"/>
          <p14:tracePt t="127777" x="2660650" y="3081338"/>
          <p14:tracePt t="127794" x="2652713" y="3116263"/>
          <p14:tracePt t="127810" x="2652713" y="3152775"/>
          <p14:tracePt t="127827" x="2652713" y="3187700"/>
          <p14:tracePt t="127844" x="2652713" y="3251200"/>
          <p14:tracePt t="127860" x="2652713" y="3303588"/>
          <p14:tracePt t="127876" x="2652713" y="3348038"/>
          <p14:tracePt t="127893" x="2652713" y="3402013"/>
          <p14:tracePt t="127910" x="2652713" y="3429000"/>
          <p14:tracePt t="127926" x="2660650" y="3465513"/>
          <p14:tracePt t="127943" x="2670175" y="3500438"/>
          <p14:tracePt t="127960" x="2697163" y="3554413"/>
          <p14:tracePt t="127976" x="2714625" y="3589338"/>
          <p14:tracePt t="127993" x="2732088" y="3633788"/>
          <p14:tracePt t="128010" x="2741613" y="3652838"/>
          <p14:tracePt t="128026" x="2759075" y="3697288"/>
          <p14:tracePt t="128043" x="2795588" y="3751263"/>
          <p14:tracePt t="128060" x="2822575" y="3795713"/>
          <p14:tracePt t="128076" x="2857500" y="3857625"/>
          <p14:tracePt t="128093" x="2901950" y="3911600"/>
          <p14:tracePt t="128110" x="2946400" y="3965575"/>
          <p14:tracePt t="128126" x="2973388" y="4017963"/>
          <p14:tracePt t="128143" x="3009900" y="4081463"/>
          <p14:tracePt t="128161" x="3027363" y="4089400"/>
          <p14:tracePt t="128176" x="3044825" y="4108450"/>
          <p14:tracePt t="128193" x="3062288" y="4125913"/>
          <p14:tracePt t="128210" x="3081338" y="4143375"/>
          <p14:tracePt t="128226" x="3098800" y="4160838"/>
          <p14:tracePt t="128244" x="3152775" y="4179888"/>
          <p14:tracePt t="128260" x="3205163" y="4197350"/>
          <p14:tracePt t="128276" x="3251200" y="4197350"/>
          <p14:tracePt t="128293" x="3286125" y="4197350"/>
          <p14:tracePt t="128310" x="3322638" y="4197350"/>
          <p14:tracePt t="128326" x="3348038" y="4214813"/>
          <p14:tracePt t="128343" x="3357563" y="4214813"/>
          <p14:tracePt t="128359" x="3375025" y="4214813"/>
          <p14:tracePt t="128376" x="3394075" y="4214813"/>
          <p14:tracePt t="128393" x="3419475" y="4214813"/>
          <p14:tracePt t="128409" x="3429000" y="4214813"/>
          <p14:tracePt t="128426" x="3438525" y="4214813"/>
          <p14:tracePt t="128443" x="3455988" y="4214813"/>
          <p14:tracePt t="128485" x="3455988" y="4224338"/>
          <p14:tracePt t="128580" x="3465513" y="4232275"/>
          <p14:tracePt t="128652" x="3473450" y="4232275"/>
          <p14:tracePt t="128660" x="3490913" y="4224338"/>
          <p14:tracePt t="128676" x="3509963" y="4224338"/>
          <p14:tracePt t="128684" x="3544888" y="4214813"/>
          <p14:tracePt t="128693" x="3571875" y="4197350"/>
          <p14:tracePt t="128709" x="3724275" y="4187825"/>
          <p14:tracePt t="128726" x="3867150" y="4160838"/>
          <p14:tracePt t="128743" x="4000500" y="4116388"/>
          <p14:tracePt t="128759" x="4143375" y="4062413"/>
          <p14:tracePt t="128776" x="4259263" y="4017963"/>
          <p14:tracePt t="128793" x="4330700" y="3973513"/>
          <p14:tracePt t="128809" x="4411663" y="3938588"/>
          <p14:tracePt t="128826" x="4438650" y="3911600"/>
          <p14:tracePt t="128842" x="4438650" y="3894138"/>
          <p14:tracePt t="128859" x="4446588" y="3830638"/>
          <p14:tracePt t="128876" x="4446588" y="3786188"/>
          <p14:tracePt t="128892" x="4446588" y="3705225"/>
          <p14:tracePt t="128909" x="4419600" y="3608388"/>
          <p14:tracePt t="128926" x="4402138" y="3554413"/>
          <p14:tracePt t="128942" x="4375150" y="3509963"/>
          <p14:tracePt t="128959" x="4348163" y="3455988"/>
          <p14:tracePt t="128975" x="4286250" y="3384550"/>
          <p14:tracePt t="128992" x="4241800" y="3313113"/>
          <p14:tracePt t="129009" x="4214813" y="3276600"/>
          <p14:tracePt t="129025" x="4179888" y="3251200"/>
          <p14:tracePt t="129042" x="4143375" y="3214688"/>
          <p14:tracePt t="129059" x="4071938" y="3170238"/>
          <p14:tracePt t="129076" x="4000500" y="3125788"/>
          <p14:tracePt t="129092" x="3965575" y="3108325"/>
          <p14:tracePt t="129109" x="3894138" y="3081338"/>
          <p14:tracePt t="129125" x="3867150" y="3071813"/>
          <p14:tracePt t="129142" x="3857625" y="3062288"/>
          <p14:tracePt t="129159" x="3840163" y="3062288"/>
          <p14:tracePt t="129175" x="3840163" y="3054350"/>
          <p14:tracePt t="129192" x="3830638" y="3054350"/>
          <p14:tracePt t="129209" x="3768725" y="3054350"/>
          <p14:tracePt t="129225" x="3679825" y="3054350"/>
          <p14:tracePt t="129242" x="3554413" y="3054350"/>
          <p14:tracePt t="129259" x="3429000" y="3098800"/>
          <p14:tracePt t="129260" x="3375025" y="3133725"/>
          <p14:tracePt t="129275" x="3259138" y="3205163"/>
          <p14:tracePt t="129292" x="3133725" y="3357563"/>
          <p14:tracePt t="129309" x="3017838" y="3517900"/>
          <p14:tracePt t="129325" x="2965450" y="3714750"/>
          <p14:tracePt t="129342" x="2965450" y="3867150"/>
          <p14:tracePt t="129358" x="2973388" y="3919538"/>
          <p14:tracePt t="129612" x="2874963" y="3946525"/>
          <p14:tracePt t="129620" x="2795588" y="3973513"/>
          <p14:tracePt t="129628" x="2768600" y="3983038"/>
          <p14:tracePt t="129642" x="2759075" y="3983038"/>
          <p14:tracePt t="129748" x="2741613" y="3983038"/>
          <p14:tracePt t="129756" x="2741613" y="3990975"/>
          <p14:tracePt t="129764" x="2732088" y="3990975"/>
          <p14:tracePt t="129820" x="2732088" y="4000500"/>
          <p14:tracePt t="129828" x="2724150" y="4010025"/>
          <p14:tracePt t="132421" x="2724150" y="4017963"/>
          <p14:tracePt t="132429" x="2724150" y="4027488"/>
          <p14:tracePt t="132439" x="2741613" y="4054475"/>
          <p14:tracePt t="132456" x="2759075" y="4071938"/>
          <p14:tracePt t="132472" x="2768600" y="4081463"/>
          <p14:tracePt t="132505" x="2776538" y="4089400"/>
          <p14:tracePt t="132539" x="2776538" y="4098925"/>
          <p14:tracePt t="132573" x="2776538" y="4170363"/>
          <p14:tracePt t="132589" x="2776538" y="4232275"/>
          <p14:tracePt t="132605" x="2776538" y="4251325"/>
          <p14:tracePt t="132622" x="2759075" y="4286250"/>
          <p14:tracePt t="132639" x="2741613" y="4340225"/>
          <p14:tracePt t="132655" x="2705100" y="4375150"/>
          <p14:tracePt t="132672" x="2679700" y="4411663"/>
          <p14:tracePt t="132689" x="2643188" y="4446588"/>
          <p14:tracePt t="132705" x="2625725" y="4456113"/>
          <p14:tracePt t="132722" x="2608263" y="4473575"/>
          <p14:tracePt t="132738" x="2589213" y="4491038"/>
          <p14:tracePt t="132756" x="2571750" y="4510088"/>
          <p14:tracePt t="132772" x="2554288" y="4527550"/>
          <p14:tracePt t="132788" x="2544763" y="4527550"/>
          <p14:tracePt t="132805" x="2536825" y="4537075"/>
          <p14:tracePt t="132829" x="2527300" y="4537075"/>
          <p14:tracePt t="132885" x="2536825" y="4537075"/>
          <p14:tracePt t="132893" x="2581275" y="4537075"/>
          <p14:tracePt t="132905" x="2660650" y="4456113"/>
          <p14:tracePt t="132922" x="2795588" y="4205288"/>
          <p14:tracePt t="132938" x="2795588" y="4197350"/>
          <p14:tracePt t="133220" x="2768600" y="4197350"/>
          <p14:tracePt t="133237" x="2751138" y="4197350"/>
          <p14:tracePt t="133277" x="2741613" y="4205288"/>
          <p14:tracePt t="133293" x="2724150" y="4232275"/>
          <p14:tracePt t="133304" x="2705100" y="4241800"/>
          <p14:tracePt t="133321" x="2687638" y="4268788"/>
          <p14:tracePt t="133338" x="2670175" y="4276725"/>
          <p14:tracePt t="133677" x="2633663" y="4313238"/>
          <p14:tracePt t="133685" x="2581275" y="4340225"/>
          <p14:tracePt t="133693" x="2527300" y="4357688"/>
          <p14:tracePt t="133704" x="2473325" y="4384675"/>
          <p14:tracePt t="133721" x="2428875" y="4394200"/>
          <p14:tracePt t="133738" x="2374900" y="4411663"/>
          <p14:tracePt t="133754" x="2330450" y="4411663"/>
          <p14:tracePt t="133788" x="2251075" y="4419600"/>
          <p14:tracePt t="133821" x="2160588" y="4419600"/>
          <p14:tracePt t="133837" x="2098675" y="4375150"/>
          <p14:tracePt t="133854" x="2062163" y="4348163"/>
          <p14:tracePt t="133871" x="2017713" y="4286250"/>
          <p14:tracePt t="133887" x="1973263" y="4170363"/>
          <p14:tracePt t="133904" x="1955800" y="4098925"/>
          <p14:tracePt t="133921" x="1946275" y="4071938"/>
          <p14:tracePt t="133937" x="1938338" y="4017963"/>
          <p14:tracePt t="133954" x="1901825" y="3956050"/>
          <p14:tracePt t="133972" x="1830388" y="3840163"/>
          <p14:tracePt t="133988" x="1785938" y="3768725"/>
          <p14:tracePt t="134004" x="1768475" y="3741738"/>
          <p14:tracePt t="134429" x="1768475" y="3751263"/>
          <p14:tracePt t="134445" x="1768475" y="3768725"/>
          <p14:tracePt t="134452" x="1768475" y="3776663"/>
          <p14:tracePt t="134461" x="1768475" y="3803650"/>
          <p14:tracePt t="134470" x="1776413" y="3822700"/>
          <p14:tracePt t="134487" x="1776413" y="3848100"/>
          <p14:tracePt t="134504" x="1776413" y="3884613"/>
          <p14:tracePt t="134537" x="1776413" y="3973513"/>
          <p14:tracePt t="134570" x="1776413" y="4044950"/>
          <p14:tracePt t="134587" x="1776413" y="4089400"/>
          <p14:tracePt t="134604" x="1776413" y="4125913"/>
          <p14:tracePt t="134620" x="1776413" y="4152900"/>
          <p14:tracePt t="134637" x="1795463" y="4187825"/>
          <p14:tracePt t="134653" x="1795463" y="4214813"/>
          <p14:tracePt t="134670" x="1795463" y="4241800"/>
          <p14:tracePt t="134687" x="1795463" y="4268788"/>
          <p14:tracePt t="134703" x="1795463" y="4286250"/>
          <p14:tracePt t="134720" x="1795463" y="4322763"/>
          <p14:tracePt t="134737" x="1795463" y="4340225"/>
          <p14:tracePt t="134753" x="1795463" y="4375150"/>
          <p14:tracePt t="134771" x="1795463" y="4419600"/>
          <p14:tracePt t="134773" x="1795463" y="4438650"/>
          <p14:tracePt t="134787" x="1795463" y="4473575"/>
          <p14:tracePt t="134805" x="1795463" y="4537075"/>
          <p14:tracePt t="134820" x="1812925" y="4572000"/>
          <p14:tracePt t="134836" x="1812925" y="4608513"/>
          <p14:tracePt t="134853" x="1812925" y="4625975"/>
          <p14:tracePt t="134870" x="1812925" y="4643438"/>
          <p14:tracePt t="134887" x="1812925" y="4652963"/>
          <p14:tracePt t="134903" x="1812925" y="4670425"/>
          <p14:tracePt t="134920" x="1830388" y="4697413"/>
          <p14:tracePt t="134936" x="1830388" y="4714875"/>
          <p14:tracePt t="134953" x="1830388" y="4724400"/>
          <p14:tracePt t="134970" x="1830388" y="4741863"/>
          <p14:tracePt t="134986" x="1830388" y="4759325"/>
          <p14:tracePt t="135004" x="1830388" y="4795838"/>
          <p14:tracePt t="135020" x="1830388" y="4813300"/>
          <p14:tracePt t="135036" x="1830388" y="4830763"/>
          <p14:tracePt t="135053" x="1830388" y="4857750"/>
          <p14:tracePt t="135070" x="1830388" y="4875213"/>
          <p14:tracePt t="135086" x="1822450" y="4894263"/>
          <p14:tracePt t="135103" x="1812925" y="4902200"/>
          <p14:tracePt t="135119" x="1812925" y="4929188"/>
          <p14:tracePt t="135136" x="1812925" y="4938713"/>
          <p14:tracePt t="135153" x="1803400" y="4956175"/>
          <p14:tracePt t="135186" x="1803400" y="4965700"/>
          <p14:tracePt t="135203" x="1803400" y="4973638"/>
          <p14:tracePt t="135220" x="1803400" y="4991100"/>
          <p14:tracePt t="135236" x="1795463" y="5010150"/>
          <p14:tracePt t="135253" x="1795463" y="5027613"/>
          <p14:tracePt t="135269" x="1785938" y="5045075"/>
          <p14:tracePt t="135286" x="1776413" y="5054600"/>
          <p14:tracePt t="135303" x="1768475" y="5072063"/>
          <p14:tracePt t="135319" x="1768475" y="5081588"/>
          <p14:tracePt t="135336" x="1768475" y="5108575"/>
          <p14:tracePt t="135369" x="1768475" y="5116513"/>
          <p14:tracePt t="135386" x="1758950" y="5133975"/>
          <p14:tracePt t="135402" x="1758950" y="5143500"/>
          <p14:tracePt t="135419" x="1758950" y="5160963"/>
          <p14:tracePt t="135436" x="1758950" y="5170488"/>
          <p14:tracePt t="135485" x="1758950" y="5187950"/>
          <p14:tracePt t="135525" x="1758950" y="5197475"/>
          <p14:tracePt t="135533" x="1751013" y="5197475"/>
          <p14:tracePt t="135549" x="1751013" y="5214938"/>
          <p14:tracePt t="135565" x="1751013" y="5224463"/>
          <p14:tracePt t="135573" x="1751013" y="5232400"/>
          <p14:tracePt t="135588" x="1751013" y="5241925"/>
          <p14:tracePt t="135612" x="1751013" y="5251450"/>
          <p14:tracePt t="135845" x="1768475" y="5205413"/>
          <p14:tracePt t="135852" x="1776413" y="5153025"/>
          <p14:tracePt t="135861" x="1795463" y="5108575"/>
          <p14:tracePt t="135869" x="1812925" y="5062538"/>
          <p14:tracePt t="135885" x="1847850" y="4956175"/>
          <p14:tracePt t="135919" x="1884363" y="4884738"/>
          <p14:tracePt t="135952" x="1884363" y="4867275"/>
          <p14:tracePt t="135969" x="1901825" y="4848225"/>
          <p14:tracePt t="136002" x="1911350" y="4830763"/>
          <p14:tracePt t="136019" x="1919288" y="4822825"/>
          <p14:tracePt t="136117" x="1938338" y="4813300"/>
          <p14:tracePt t="136157" x="1938338" y="4803775"/>
          <p14:tracePt t="137589" x="1919288" y="4822825"/>
          <p14:tracePt t="137596" x="1911350" y="4840288"/>
          <p14:tracePt t="137605" x="1884363" y="4884738"/>
          <p14:tracePt t="137618" x="1866900" y="4911725"/>
          <p14:tracePt t="137634" x="1830388" y="4965700"/>
          <p14:tracePt t="137651" x="1768475" y="5027613"/>
          <p14:tracePt t="137684" x="1411288" y="5268913"/>
          <p14:tracePt t="137717" x="1152525" y="5419725"/>
          <p14:tracePt t="137734" x="1098550" y="5456238"/>
          <p14:tracePt t="137750" x="1081088" y="5473700"/>
          <p14:tracePt t="137767" x="1062038" y="5500688"/>
          <p14:tracePt t="137783" x="1054100" y="5510213"/>
          <p14:tracePt t="137800" x="1044575" y="5527675"/>
          <p14:tracePt t="137834" x="1036638" y="5545138"/>
          <p14:tracePt t="137850" x="1027113" y="5554663"/>
          <p14:tracePt t="137867" x="1009650" y="5589588"/>
          <p14:tracePt t="137884" x="982663" y="5634038"/>
          <p14:tracePt t="137900" x="965200" y="5661025"/>
          <p14:tracePt t="137917" x="955675" y="5697538"/>
          <p14:tracePt t="137933" x="938213" y="5715000"/>
          <p14:tracePt t="137973" x="938213" y="5724525"/>
          <p14:tracePt t="137983" x="973138" y="5705475"/>
          <p14:tracePt t="138000" x="1125538" y="5643563"/>
          <p14:tracePt t="138017" x="1258888" y="5572125"/>
          <p14:tracePt t="138033" x="1330325" y="5537200"/>
          <p14:tracePt t="138050" x="1374775" y="5500688"/>
          <p14:tracePt t="138066" x="1393825" y="5473700"/>
          <p14:tracePt t="138083" x="1411288" y="5465763"/>
          <p14:tracePt t="138100" x="1411288" y="5446713"/>
          <p14:tracePt t="138116" x="1419225" y="5446713"/>
          <p14:tracePt t="138133" x="1482725" y="5429250"/>
          <p14:tracePt t="138150" x="1517650" y="5429250"/>
          <p14:tracePt t="138166" x="1554163" y="5419725"/>
          <p14:tracePt t="138183" x="1571625" y="5411788"/>
          <p14:tracePt t="138200" x="1589088" y="5402263"/>
          <p14:tracePt t="138216" x="1598613" y="5384800"/>
          <p14:tracePt t="138233" x="1608138" y="5384800"/>
          <p14:tracePt t="138250" x="1616075" y="5367338"/>
          <p14:tracePt t="138266" x="1633538" y="5367338"/>
          <p14:tracePt t="138269" x="1652588" y="5367338"/>
          <p14:tracePt t="138284" x="1714500" y="5367338"/>
          <p14:tracePt t="138300" x="1768475" y="5367338"/>
          <p14:tracePt t="138316" x="1795463" y="5367338"/>
          <p14:tracePt t="138333" x="1830388" y="5367338"/>
          <p14:tracePt t="138350" x="1847850" y="5367338"/>
          <p14:tracePt t="138477" x="1839913" y="5367338"/>
          <p14:tracePt t="138493" x="1822450" y="5375275"/>
          <p14:tracePt t="138509" x="1812925" y="5384800"/>
          <p14:tracePt t="138526" x="1803400" y="5384800"/>
          <p14:tracePt t="138532" x="1803400" y="5394325"/>
          <p14:tracePt t="138541" x="1795463" y="5394325"/>
          <p14:tracePt t="138549" x="1785938" y="5411788"/>
          <p14:tracePt t="138566" x="1751013" y="5419725"/>
          <p14:tracePt t="138583" x="1731963" y="5446713"/>
          <p14:tracePt t="138600" x="1679575" y="5483225"/>
          <p14:tracePt t="138616" x="1652588" y="5500688"/>
          <p14:tracePt t="138633" x="1616075" y="5518150"/>
          <p14:tracePt t="138649" x="1589088" y="5545138"/>
          <p14:tracePt t="138666" x="1562100" y="5562600"/>
          <p14:tracePt t="138683" x="1536700" y="5589588"/>
          <p14:tracePt t="138700" x="1517650" y="5616575"/>
          <p14:tracePt t="138716" x="1509713" y="5634038"/>
          <p14:tracePt t="138733" x="1490663" y="5661025"/>
          <p14:tracePt t="138749" x="1465263" y="5705475"/>
          <p14:tracePt t="138766" x="1446213" y="5715000"/>
          <p14:tracePt t="138783" x="1428750" y="5741988"/>
          <p14:tracePt t="138799" x="1411288" y="5759450"/>
          <p14:tracePt t="138816" x="1384300" y="5786438"/>
          <p14:tracePt t="138832" x="1357313" y="5803900"/>
          <p14:tracePt t="138849" x="1330325" y="5822950"/>
          <p14:tracePt t="138866" x="1312863" y="5848350"/>
          <p14:tracePt t="138882" x="1295400" y="5857875"/>
          <p14:tracePt t="138900" x="1268413" y="5884863"/>
          <p14:tracePt t="138916" x="1241425" y="5902325"/>
          <p14:tracePt t="138933" x="1223963" y="5919788"/>
          <p14:tracePt t="138949" x="1204913" y="5929313"/>
          <p14:tracePt t="138966" x="1187450" y="5938838"/>
          <p14:tracePt t="138982" x="1169988" y="5946775"/>
          <p14:tracePt t="138999" x="1160463" y="5956300"/>
          <p14:tracePt t="139016" x="1143000" y="5965825"/>
          <p14:tracePt t="139032" x="1116013" y="5983288"/>
          <p14:tracePt t="139049" x="1071563" y="6000750"/>
          <p14:tracePt t="139066" x="1044575" y="6000750"/>
          <p14:tracePt t="139083" x="1009650" y="6018213"/>
          <p14:tracePt t="139100" x="990600" y="6037263"/>
          <p14:tracePt t="139116" x="973138" y="6037263"/>
          <p14:tracePt t="139132" x="955675" y="6054725"/>
          <p14:tracePt t="139149" x="938213" y="6054725"/>
          <p14:tracePt t="139165" x="901700" y="6081713"/>
          <p14:tracePt t="139182" x="857250" y="6099175"/>
          <p14:tracePt t="139199" x="822325" y="6116638"/>
          <p14:tracePt t="139215" x="803275" y="6126163"/>
          <p14:tracePt t="139232" x="795338" y="6126163"/>
          <p14:tracePt t="139249" x="785813" y="6134100"/>
          <p14:tracePt t="139265" x="758825" y="6143625"/>
          <p14:tracePt t="139283" x="750888" y="6153150"/>
          <p14:tracePt t="139299" x="731838" y="6161088"/>
          <p14:tracePt t="139315" x="723900" y="6170613"/>
          <p14:tracePt t="139332" x="704850" y="6188075"/>
          <p14:tracePt t="139349" x="687388" y="6197600"/>
          <p14:tracePt t="139365" x="679450" y="6215063"/>
          <p14:tracePt t="139382" x="669925" y="6215063"/>
          <p14:tracePt t="139399" x="660400" y="6232525"/>
          <p14:tracePt t="139549" x="660400" y="6224588"/>
          <p14:tracePt t="139564" x="660400" y="6205538"/>
          <p14:tracePt t="139573" x="669925" y="6188075"/>
          <p14:tracePt t="139582" x="687388" y="6170613"/>
          <p14:tracePt t="139599" x="750888" y="6108700"/>
          <p14:tracePt t="139615" x="822325" y="6037263"/>
          <p14:tracePt t="139632" x="874713" y="5956300"/>
          <p14:tracePt t="139648" x="893763" y="5902325"/>
          <p14:tracePt t="139665" x="901700" y="5840413"/>
          <p14:tracePt t="139682" x="901700" y="5776913"/>
          <p14:tracePt t="139698" x="901700" y="5741988"/>
          <p14:tracePt t="139716" x="901700" y="5724525"/>
          <p14:tracePt t="139757" x="901700" y="5715000"/>
          <p14:tracePt t="139781" x="901700" y="5705475"/>
          <p14:tracePt t="139869" x="901700" y="5688013"/>
          <p14:tracePt t="139877" x="911225" y="5680075"/>
          <p14:tracePt t="139893" x="919163" y="5670550"/>
          <p14:tracePt t="139909" x="919163" y="5661025"/>
          <p14:tracePt t="139917" x="928688" y="5653088"/>
          <p14:tracePt t="139932" x="938213" y="5634038"/>
          <p14:tracePt t="139957" x="946150" y="5634038"/>
          <p14:tracePt t="139965" x="955675" y="5616575"/>
          <p14:tracePt t="139981" x="982663" y="5616575"/>
          <p14:tracePt t="139998" x="1044575" y="5589588"/>
          <p14:tracePt t="140015" x="1098550" y="5581650"/>
          <p14:tracePt t="140031" x="1108075" y="5572125"/>
          <p14:tracePt t="140500" x="1152525" y="5572125"/>
          <p14:tracePt t="140509" x="1241425" y="5572125"/>
          <p14:tracePt t="140518" x="1330325" y="5572125"/>
          <p14:tracePt t="140533" x="1571625" y="5572125"/>
          <p14:tracePt t="140548" x="1946275" y="5545138"/>
          <p14:tracePt t="140565" x="2276475" y="5510213"/>
          <p14:tracePt t="140581" x="2473325" y="5500688"/>
          <p14:tracePt t="140615" x="2554288" y="5483225"/>
          <p14:tracePt t="140648" x="2571750" y="5456238"/>
          <p14:tracePt t="140664" x="2581275" y="5438775"/>
          <p14:tracePt t="140681" x="2589213" y="5419725"/>
          <p14:tracePt t="140697" x="2608263" y="5394325"/>
          <p14:tracePt t="140714" x="2643188" y="5357813"/>
          <p14:tracePt t="140731" x="2652713" y="5330825"/>
          <p14:tracePt t="140747" x="2660650" y="5313363"/>
          <p14:tracePt t="140781" x="2697163" y="5276850"/>
          <p14:tracePt t="140799" x="2724150" y="5251450"/>
          <p14:tracePt t="140814" x="2741613" y="5224463"/>
          <p14:tracePt t="140831" x="2786063" y="5205413"/>
          <p14:tracePt t="140847" x="2803525" y="5187950"/>
          <p14:tracePt t="140864" x="2847975" y="5160963"/>
          <p14:tracePt t="140881" x="2884488" y="5143500"/>
          <p14:tracePt t="140897" x="2938463" y="5126038"/>
          <p14:tracePt t="140914" x="3009900" y="5126038"/>
          <p14:tracePt t="140930" x="3036888" y="5116513"/>
          <p14:tracePt t="140947" x="3044825" y="5116513"/>
          <p14:tracePt t="141237" x="3027363" y="5116513"/>
          <p14:tracePt t="141250" x="3009900" y="5126038"/>
          <p14:tracePt t="141264" x="2990850" y="5133975"/>
          <p14:tracePt t="141281" x="2965450" y="5133975"/>
          <p14:tracePt t="141297" x="2938463" y="5160963"/>
          <p14:tracePt t="141314" x="2928938" y="5170488"/>
          <p14:tracePt t="141620" x="2919413" y="5170488"/>
          <p14:tracePt t="142397" x="2911475" y="5170488"/>
          <p14:tracePt t="142408" x="2911475" y="5126038"/>
          <p14:tracePt t="142420" x="2911475" y="5010150"/>
          <p14:tracePt t="142684" x="2911475" y="5027613"/>
          <p14:tracePt t="142812" x="2911475" y="5018088"/>
          <p14:tracePt t="142836" x="2894013" y="5010150"/>
          <p14:tracePt t="142848" x="2884488" y="5000625"/>
          <p14:tracePt t="142863" x="2847975" y="4991100"/>
          <p14:tracePt t="142895" x="2751138" y="4973638"/>
          <p14:tracePt t="142929" x="2562225" y="4956175"/>
          <p14:tracePt t="142945" x="2401888" y="4956175"/>
          <p14:tracePt t="142962" x="2197100" y="4956175"/>
          <p14:tracePt t="142978" x="2009775" y="4956175"/>
          <p14:tracePt t="142995" x="1795463" y="4956175"/>
          <p14:tracePt t="143012" x="1633538" y="4983163"/>
          <p14:tracePt t="143029" x="1438275" y="5045075"/>
          <p14:tracePt t="143045" x="1223963" y="5133975"/>
          <p14:tracePt t="143062" x="1044575" y="5224463"/>
          <p14:tracePt t="143079" x="847725" y="5367338"/>
          <p14:tracePt t="143095" x="652463" y="5500688"/>
          <p14:tracePt t="143112" x="438150" y="5688013"/>
          <p14:tracePt t="143128" x="250825" y="5848350"/>
          <p14:tracePt t="143145" x="125413" y="6000750"/>
          <p14:tracePt t="143162" x="53975" y="6116638"/>
          <p14:tracePt t="143178" x="26988" y="6205538"/>
          <p14:tracePt t="143196" x="26988" y="6323013"/>
          <p14:tracePt t="143212" x="36513" y="6394450"/>
          <p14:tracePt t="143228" x="53975" y="6465888"/>
          <p14:tracePt t="143245" x="107950" y="65278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440495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6756" t="28344" r="26756" b="24406"/>
          <a:stretch/>
        </p:blipFill>
        <p:spPr>
          <a:xfrm>
            <a:off x="1164091" y="2636912"/>
            <a:ext cx="6840761" cy="3909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092" y="19975"/>
            <a:ext cx="2599556" cy="25995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6542854" y="1988840"/>
            <a:ext cx="28803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n</a:t>
            </a:r>
            <a:endParaRPr lang="ru-RU" sz="23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508556"/>
      </p:ext>
    </p:extLst>
  </p:cSld>
  <p:clrMapOvr>
    <a:masterClrMapping/>
  </p:clrMapOvr>
  <p:transition advTm="116781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701" x="642938" y="6411913"/>
          <p14:tracePt t="1708" x="669925" y="6348413"/>
          <p14:tracePt t="1716" x="696913" y="6276975"/>
          <p14:tracePt t="1733" x="741363" y="6108700"/>
          <p14:tracePt t="1750" x="803275" y="5884863"/>
          <p14:tracePt t="1766" x="830263" y="5653088"/>
          <p14:tracePt t="1799" x="839788" y="5554663"/>
          <p14:tracePt t="1948" x="803275" y="5581650"/>
          <p14:tracePt t="1956" x="696913" y="5643563"/>
          <p14:tracePt t="1966" x="625475" y="5653088"/>
          <p14:tracePt t="1982" x="581025" y="5661025"/>
          <p14:tracePt t="2016" x="561975" y="5661025"/>
          <p14:tracePt t="2032" x="554038" y="5545138"/>
          <p14:tracePt t="2049" x="554038" y="5375275"/>
          <p14:tracePt t="2066" x="615950" y="5180013"/>
          <p14:tracePt t="2083" x="714375" y="4956175"/>
          <p14:tracePt t="2099" x="1027113" y="4402138"/>
          <p14:tracePt t="2116" x="1250950" y="4108450"/>
          <p14:tracePt t="2132" x="1393825" y="3929063"/>
          <p14:tracePt t="2149" x="1455738" y="3786188"/>
          <p14:tracePt t="2166" x="1517650" y="3633788"/>
          <p14:tracePt t="2182" x="1536700" y="3581400"/>
          <p14:tracePt t="2199" x="1571625" y="3517900"/>
          <p14:tracePt t="2216" x="1581150" y="3500438"/>
          <p14:tracePt t="2232" x="1589088" y="3490913"/>
          <p14:tracePt t="2284" x="1589088" y="3482975"/>
          <p14:tracePt t="2292" x="1589088" y="3465513"/>
          <p14:tracePt t="2300" x="1598613" y="3419475"/>
          <p14:tracePt t="2316" x="1670050" y="3348038"/>
          <p14:tracePt t="2332" x="1731963" y="3313113"/>
          <p14:tracePt t="2349" x="1741488" y="3295650"/>
          <p14:tracePt t="2366" x="1751013" y="3295650"/>
          <p14:tracePt t="2612" x="1768475" y="3286125"/>
          <p14:tracePt t="2620" x="1768475" y="3276600"/>
          <p14:tracePt t="2632" x="1785938" y="3259138"/>
          <p14:tracePt t="2649" x="1839913" y="3232150"/>
          <p14:tracePt t="2666" x="1884363" y="3205163"/>
          <p14:tracePt t="2698" x="1973263" y="3160713"/>
          <p14:tracePt t="2732" x="2054225" y="3133725"/>
          <p14:tracePt t="2748" x="2089150" y="3116263"/>
          <p14:tracePt t="2765" x="2125663" y="3098800"/>
          <p14:tracePt t="4004" x="2143125" y="3098800"/>
          <p14:tracePt t="4012" x="2214563" y="3098800"/>
          <p14:tracePt t="4020" x="2312988" y="3098800"/>
          <p14:tracePt t="4031" x="2411413" y="3098800"/>
          <p14:tracePt t="4047" x="2608263" y="3108325"/>
          <p14:tracePt t="4064" x="2813050" y="3133725"/>
          <p14:tracePt t="4081" x="3027363" y="3133725"/>
          <p14:tracePt t="4114" x="3465513" y="3152775"/>
          <p14:tracePt t="4147" x="3732213" y="3179763"/>
          <p14:tracePt t="4180" x="3697288" y="3170238"/>
          <p14:tracePt t="4412" x="3705225" y="3170238"/>
          <p14:tracePt t="4420" x="3732213" y="3170238"/>
          <p14:tracePt t="4436" x="3751263" y="3170238"/>
          <p14:tracePt t="4460" x="3759200" y="3160713"/>
          <p14:tracePt t="4476" x="3768725" y="3160713"/>
          <p14:tracePt t="4484" x="3768725" y="3152775"/>
          <p14:tracePt t="4513" x="3813175" y="3108325"/>
          <p14:tracePt t="4547" x="3867150" y="3089275"/>
          <p14:tracePt t="4563" x="3911600" y="3062288"/>
          <p14:tracePt t="4580" x="3946525" y="3054350"/>
          <p14:tracePt t="4596" x="3990975" y="3044825"/>
          <p14:tracePt t="4613" x="4044950" y="3036888"/>
          <p14:tracePt t="4630" x="4108450" y="3027363"/>
          <p14:tracePt t="4646" x="4152900" y="3027363"/>
          <p14:tracePt t="4663" x="4179888" y="3027363"/>
          <p14:tracePt t="4680" x="4214813" y="3027363"/>
          <p14:tracePt t="4696" x="4232275" y="3027363"/>
          <p14:tracePt t="4713" x="4259263" y="3027363"/>
          <p14:tracePt t="4730" x="4286250" y="3027363"/>
          <p14:tracePt t="4746" x="4313238" y="3027363"/>
          <p14:tracePt t="4763" x="4330700" y="3027363"/>
          <p14:tracePt t="4796" x="4348163" y="3027363"/>
          <p14:tracePt t="4813" x="4375150" y="3027363"/>
          <p14:tracePt t="4830" x="4411663" y="3027363"/>
          <p14:tracePt t="4846" x="4438650" y="3027363"/>
          <p14:tracePt t="4863" x="4456113" y="3027363"/>
          <p14:tracePt t="4879" x="4473575" y="3027363"/>
          <p14:tracePt t="4896" x="4491038" y="3044825"/>
          <p14:tracePt t="4913" x="4527550" y="3081338"/>
          <p14:tracePt t="4930" x="4581525" y="3125788"/>
          <p14:tracePt t="4946" x="4625975" y="3170238"/>
          <p14:tracePt t="4948" x="4643438" y="3170238"/>
          <p14:tracePt t="4963" x="4670425" y="3187700"/>
          <p14:tracePt t="4979" x="4714875" y="3205163"/>
          <p14:tracePt t="4996" x="4732338" y="3205163"/>
          <p14:tracePt t="5060" x="4741863" y="3205163"/>
          <p14:tracePt t="5084" x="4759325" y="3205163"/>
          <p14:tracePt t="5100" x="4776788" y="3205163"/>
          <p14:tracePt t="5108" x="4786313" y="3205163"/>
          <p14:tracePt t="5116" x="4803775" y="3205163"/>
          <p14:tracePt t="5129" x="4813300" y="3205163"/>
          <p14:tracePt t="5146" x="4840288" y="3205163"/>
          <p14:tracePt t="5163" x="4857750" y="3205163"/>
          <p14:tracePt t="5179" x="4875213" y="3205163"/>
          <p14:tracePt t="5196" x="4911725" y="3205163"/>
          <p14:tracePt t="5213" x="4956175" y="3205163"/>
          <p14:tracePt t="5229" x="5010150" y="3205163"/>
          <p14:tracePt t="5246" x="5081588" y="3205163"/>
          <p14:tracePt t="5263" x="5143500" y="3205163"/>
          <p14:tracePt t="5279" x="5214938" y="3205163"/>
          <p14:tracePt t="5296" x="5286375" y="3205163"/>
          <p14:tracePt t="5312" x="5384800" y="3205163"/>
          <p14:tracePt t="5329" x="5491163" y="3205163"/>
          <p14:tracePt t="5346" x="5616575" y="3205163"/>
          <p14:tracePt t="5362" x="5688013" y="3205163"/>
          <p14:tracePt t="5379" x="5768975" y="3205163"/>
          <p14:tracePt t="5396" x="5803900" y="3205163"/>
          <p14:tracePt t="5412" x="5848350" y="3205163"/>
          <p14:tracePt t="5429" x="5875338" y="3197225"/>
          <p14:tracePt t="5446" x="5902325" y="3197225"/>
          <p14:tracePt t="5462" x="5911850" y="3187700"/>
          <p14:tracePt t="5479" x="5929313" y="3187700"/>
          <p14:tracePt t="5496" x="5956300" y="3179763"/>
          <p14:tracePt t="5512" x="5965825" y="3179763"/>
          <p14:tracePt t="5529" x="6000750" y="3179763"/>
          <p14:tracePt t="5546" x="6045200" y="3170238"/>
          <p14:tracePt t="5562" x="6081713" y="3170238"/>
          <p14:tracePt t="5579" x="6108700" y="3160713"/>
          <p14:tracePt t="5595" x="6116638" y="3160713"/>
          <p14:tracePt t="5612" x="6134100" y="3160713"/>
          <p14:tracePt t="5629" x="6143625" y="3152775"/>
          <p14:tracePt t="5645" x="6180138" y="3143250"/>
          <p14:tracePt t="5662" x="6215063" y="3133725"/>
          <p14:tracePt t="5679" x="6242050" y="3133725"/>
          <p14:tracePt t="5695" x="6269038" y="3133725"/>
          <p14:tracePt t="5712" x="6286500" y="3125788"/>
          <p14:tracePt t="5729" x="6303963" y="3125788"/>
          <p14:tracePt t="5762" x="6323013" y="3125788"/>
          <p14:tracePt t="5779" x="6330950" y="3116263"/>
          <p14:tracePt t="5804" x="6348413" y="3108325"/>
          <p14:tracePt t="5812" x="6357938" y="3108325"/>
          <p14:tracePt t="5829" x="6384925" y="3098800"/>
          <p14:tracePt t="5845" x="6402388" y="3098800"/>
          <p14:tracePt t="5862" x="6411913" y="3098800"/>
          <p14:tracePt t="5879" x="6419850" y="3098800"/>
          <p14:tracePt t="5940" x="6438900" y="3098800"/>
          <p14:tracePt t="5965" x="6446838" y="3098800"/>
          <p14:tracePt t="5988" x="6456363" y="3098800"/>
          <p14:tracePt t="6012" x="6465888" y="3098800"/>
          <p14:tracePt t="6052" x="6473825" y="3098800"/>
          <p14:tracePt t="6060" x="6483350" y="3098800"/>
          <p14:tracePt t="6068" x="6500813" y="3098800"/>
          <p14:tracePt t="6078" x="6510338" y="3098800"/>
          <p14:tracePt t="6095" x="6518275" y="3098800"/>
          <p14:tracePt t="6112" x="6537325" y="3098800"/>
          <p14:tracePt t="6128" x="6545263" y="3098800"/>
          <p14:tracePt t="6172" x="6554788" y="3098800"/>
          <p14:tracePt t="6180" x="6562725" y="3098800"/>
          <p14:tracePt t="6188" x="6572250" y="3098800"/>
          <p14:tracePt t="6196" x="6589713" y="3098800"/>
          <p14:tracePt t="6212" x="6599238" y="3098800"/>
          <p14:tracePt t="6228" x="6608763" y="3089275"/>
          <p14:tracePt t="6245" x="6616700" y="3089275"/>
          <p14:tracePt t="6261" x="6626225" y="3089275"/>
          <p14:tracePt t="6278" x="6634163" y="3089275"/>
          <p14:tracePt t="6300" x="6653213" y="3089275"/>
          <p14:tracePt t="6340" x="6661150" y="3081338"/>
          <p14:tracePt t="6348" x="6670675" y="3081338"/>
          <p14:tracePt t="6361" x="6680200" y="3081338"/>
          <p14:tracePt t="6378" x="6705600" y="3081338"/>
          <p14:tracePt t="6395" x="6724650" y="3081338"/>
          <p14:tracePt t="6412" x="6732588" y="3081338"/>
          <p14:tracePt t="6445" x="6742113" y="3081338"/>
          <p14:tracePt t="6461" x="6751638" y="3081338"/>
          <p14:tracePt t="6478" x="6769100" y="3081338"/>
          <p14:tracePt t="6495" x="6786563" y="3081338"/>
          <p14:tracePt t="6511" x="6804025" y="3081338"/>
          <p14:tracePt t="6528" x="6813550" y="3081338"/>
          <p14:tracePt t="6596" x="6831013" y="3081338"/>
          <p14:tracePt t="6604" x="6848475" y="3081338"/>
          <p14:tracePt t="6612" x="6867525" y="3081338"/>
          <p14:tracePt t="6628" x="6884988" y="3081338"/>
          <p14:tracePt t="6645" x="6919913" y="3081338"/>
          <p14:tracePt t="6661" x="6965950" y="3081338"/>
          <p14:tracePt t="6678" x="6973888" y="3081338"/>
          <p14:tracePt t="6695" x="6991350" y="3081338"/>
          <p14:tracePt t="6711" x="7010400" y="3081338"/>
          <p14:tracePt t="6728" x="7027863" y="3098800"/>
          <p14:tracePt t="6744" x="7054850" y="3098800"/>
          <p14:tracePt t="6761" x="7081838" y="3098800"/>
          <p14:tracePt t="6778" x="7099300" y="3098800"/>
          <p14:tracePt t="6794" x="7108825" y="3108325"/>
          <p14:tracePt t="6828" x="7116763" y="3108325"/>
          <p14:tracePt t="6844" x="7134225" y="3108325"/>
          <p14:tracePt t="6861" x="7153275" y="3108325"/>
          <p14:tracePt t="6877" x="7161213" y="3108325"/>
          <p14:tracePt t="6894" x="7170738" y="3108325"/>
          <p14:tracePt t="6911" x="7180263" y="3108325"/>
          <p14:tracePt t="6927" x="7197725" y="3108325"/>
          <p14:tracePt t="6961" x="7205663" y="3108325"/>
          <p14:tracePt t="7012" x="7205663" y="3116263"/>
          <p14:tracePt t="7020" x="7188200" y="3133725"/>
          <p14:tracePt t="7028" x="7143750" y="3160713"/>
          <p14:tracePt t="7044" x="6973888" y="3224213"/>
          <p14:tracePt t="7061" x="6589713" y="3303588"/>
          <p14:tracePt t="7077" x="6108700" y="3340100"/>
          <p14:tracePt t="7094" x="5751513" y="3384550"/>
          <p14:tracePt t="7111" x="5465763" y="3402013"/>
          <p14:tracePt t="7127" x="5126038" y="3446463"/>
          <p14:tracePt t="7144" x="4562475" y="3536950"/>
          <p14:tracePt t="7161" x="3929063" y="3616325"/>
          <p14:tracePt t="7177" x="3509963" y="3625850"/>
          <p14:tracePt t="7194" x="3268663" y="3660775"/>
          <p14:tracePt t="7211" x="3071813" y="3687763"/>
          <p14:tracePt t="7228" x="2884488" y="3705225"/>
          <p14:tracePt t="7244" x="2786063" y="3714750"/>
          <p14:tracePt t="7261" x="2679700" y="3741738"/>
          <p14:tracePt t="7277" x="2581275" y="3759200"/>
          <p14:tracePt t="7294" x="2455863" y="3768725"/>
          <p14:tracePt t="7311" x="2347913" y="3768725"/>
          <p14:tracePt t="7327" x="2232025" y="3768725"/>
          <p14:tracePt t="7344" x="2152650" y="3768725"/>
          <p14:tracePt t="7360" x="2098675" y="3768725"/>
          <p14:tracePt t="7377" x="2081213" y="3768725"/>
          <p14:tracePt t="7410" x="2071688" y="3768725"/>
          <p14:tracePt t="7427" x="2062163" y="3751263"/>
          <p14:tracePt t="7444" x="2044700" y="3724275"/>
          <p14:tracePt t="7460" x="2036763" y="3679825"/>
          <p14:tracePt t="7477" x="2027238" y="3660775"/>
          <p14:tracePt t="7494" x="2027238" y="3643313"/>
          <p14:tracePt t="7510" x="2027238" y="3633788"/>
          <p14:tracePt t="7527" x="2027238" y="3616325"/>
          <p14:tracePt t="7544" x="2044700" y="3571875"/>
          <p14:tracePt t="7560" x="2108200" y="3527425"/>
          <p14:tracePt t="7577" x="2187575" y="3482975"/>
          <p14:tracePt t="7594" x="2251075" y="3446463"/>
          <p14:tracePt t="7610" x="2322513" y="3411538"/>
          <p14:tracePt t="7627" x="2374900" y="3402013"/>
          <p14:tracePt t="7644" x="2384425" y="3394075"/>
          <p14:tracePt t="7660" x="2393950" y="3394075"/>
          <p14:tracePt t="7677" x="2411413" y="3394075"/>
          <p14:tracePt t="7693" x="2419350" y="3394075"/>
          <p14:tracePt t="7710" x="2465388" y="3394075"/>
          <p14:tracePt t="7727" x="2490788" y="3394075"/>
          <p14:tracePt t="7743" x="2527300" y="3394075"/>
          <p14:tracePt t="7760" x="2571750" y="3394075"/>
          <p14:tracePt t="7777" x="2616200" y="3394075"/>
          <p14:tracePt t="7793" x="2670175" y="3394075"/>
          <p14:tracePt t="7810" x="2741613" y="3394075"/>
          <p14:tracePt t="7827" x="2803525" y="3394075"/>
          <p14:tracePt t="7843" x="2884488" y="3394075"/>
          <p14:tracePt t="7860" x="2928938" y="3394075"/>
          <p14:tracePt t="7877" x="2965450" y="3394075"/>
          <p14:tracePt t="7893" x="3000375" y="3394075"/>
          <p14:tracePt t="7910" x="3062288" y="3394075"/>
          <p14:tracePt t="7927" x="3143250" y="3394075"/>
          <p14:tracePt t="7943" x="3214688" y="3394075"/>
          <p14:tracePt t="7960" x="3276600" y="3394075"/>
          <p14:tracePt t="7976" x="3340100" y="3394075"/>
          <p14:tracePt t="7993" x="3419475" y="3375025"/>
          <p14:tracePt t="8010" x="3509963" y="3367088"/>
          <p14:tracePt t="8026" x="3608388" y="3340100"/>
          <p14:tracePt t="8043" x="3732213" y="3322638"/>
          <p14:tracePt t="8060" x="3776663" y="3313113"/>
          <p14:tracePt t="8077" x="3795713" y="3313113"/>
          <p14:tracePt t="8093" x="3803650" y="3313113"/>
          <p14:tracePt t="8110" x="3813175" y="3313113"/>
          <p14:tracePt t="8126" x="3840163" y="3313113"/>
          <p14:tracePt t="8143" x="3867150" y="3295650"/>
          <p14:tracePt t="8160" x="3894138" y="3286125"/>
          <p14:tracePt t="8176" x="3911600" y="3286125"/>
          <p14:tracePt t="8193" x="3911600" y="3276600"/>
          <p14:tracePt t="8210" x="3884613" y="3214688"/>
          <p14:tracePt t="8226" x="3840163" y="3187700"/>
          <p14:tracePt t="8484" x="3840163" y="3197225"/>
          <p14:tracePt t="8516" x="3848100" y="3197225"/>
          <p14:tracePt t="8532" x="3857625" y="3197225"/>
          <p14:tracePt t="8556" x="3875088" y="3197225"/>
          <p14:tracePt t="8572" x="3894138" y="3205163"/>
          <p14:tracePt t="8593" x="3929063" y="3214688"/>
          <p14:tracePt t="8626" x="3983038" y="3232150"/>
          <p14:tracePt t="8643" x="4010025" y="3232150"/>
          <p14:tracePt t="8660" x="4054475" y="3241675"/>
          <p14:tracePt t="8676" x="4089400" y="3241675"/>
          <p14:tracePt t="8693" x="4108450" y="3241675"/>
          <p14:tracePt t="8709" x="4143375" y="3241675"/>
          <p14:tracePt t="8726" x="4160838" y="3241675"/>
          <p14:tracePt t="9124" x="4170363" y="3241675"/>
          <p14:tracePt t="9132" x="4179888" y="3241675"/>
          <p14:tracePt t="9143" x="4187825" y="3241675"/>
          <p14:tracePt t="9159" x="4232275" y="3259138"/>
          <p14:tracePt t="9176" x="4295775" y="3276600"/>
          <p14:tracePt t="9192" x="4375150" y="3286125"/>
          <p14:tracePt t="9209" x="4491038" y="3295650"/>
          <p14:tracePt t="9242" x="4697413" y="3295650"/>
          <p14:tracePt t="9276" x="4857750" y="3295650"/>
          <p14:tracePt t="9292" x="4919663" y="3295650"/>
          <p14:tracePt t="9309" x="4965700" y="3295650"/>
          <p14:tracePt t="9325" x="4983163" y="3295650"/>
          <p14:tracePt t="9342" x="4991100" y="3295650"/>
          <p14:tracePt t="9732" x="5000625" y="3295650"/>
          <p14:tracePt t="9740" x="5027613" y="3313113"/>
          <p14:tracePt t="9748" x="5054600" y="3340100"/>
          <p14:tracePt t="9759" x="5072063" y="3357563"/>
          <p14:tracePt t="9775" x="5126038" y="3394075"/>
          <p14:tracePt t="9792" x="5180013" y="3411538"/>
          <p14:tracePt t="9808" x="5205413" y="3429000"/>
          <p14:tracePt t="9842" x="5232400" y="3446463"/>
          <p14:tracePt t="9875" x="5241925" y="3446463"/>
          <p14:tracePt t="9891" x="5251450" y="3455988"/>
          <p14:tracePt t="11572" x="5259388" y="3455988"/>
          <p14:tracePt t="13124" x="5259388" y="3438525"/>
          <p14:tracePt t="13132" x="5187950" y="3411538"/>
          <p14:tracePt t="13140" x="5143500" y="3384550"/>
          <p14:tracePt t="13156" x="5072063" y="3367088"/>
          <p14:tracePt t="13172" x="4965700" y="3313113"/>
          <p14:tracePt t="13189" x="4822825" y="3268663"/>
          <p14:tracePt t="13205" x="4732338" y="3241675"/>
          <p14:tracePt t="13238" x="4697413" y="3232150"/>
          <p14:tracePt t="13271" x="4660900" y="3224213"/>
          <p14:tracePt t="13288" x="4633913" y="3205163"/>
          <p14:tracePt t="13305" x="4572000" y="3179763"/>
          <p14:tracePt t="13321" x="4483100" y="3133725"/>
          <p14:tracePt t="13338" x="4419600" y="3116263"/>
          <p14:tracePt t="13355" x="4402138" y="3108325"/>
          <p14:tracePt t="13396" x="4394200" y="3108325"/>
          <p14:tracePt t="13420" x="4375150" y="3108325"/>
          <p14:tracePt t="14348" x="4375150" y="3098800"/>
          <p14:tracePt t="14388" x="4384675" y="3098800"/>
          <p14:tracePt t="14412" x="4375150" y="3108325"/>
          <p14:tracePt t="14420" x="4367213" y="3108325"/>
          <p14:tracePt t="14437" x="4357688" y="3108325"/>
          <p14:tracePt t="14636" x="4402138" y="3108325"/>
          <p14:tracePt t="14644" x="4429125" y="3081338"/>
          <p14:tracePt t="14653" x="4518025" y="3000375"/>
          <p14:tracePt t="14670" x="4687888" y="2857500"/>
          <p14:tracePt t="14687" x="4840288" y="2724150"/>
          <p14:tracePt t="14703" x="4991100" y="2589213"/>
          <p14:tracePt t="14720" x="5170488" y="2366963"/>
          <p14:tracePt t="14737" x="5322888" y="2125663"/>
          <p14:tracePt t="14753" x="5419725" y="1938338"/>
          <p14:tracePt t="14770" x="5500688" y="1768475"/>
          <p14:tracePt t="14787" x="5572125" y="1581150"/>
          <p14:tracePt t="14803" x="5616575" y="1223963"/>
          <p14:tracePt t="14820" x="5643563" y="1054100"/>
          <p14:tracePt t="14837" x="5680075" y="911225"/>
          <p14:tracePt t="14853" x="5724525" y="830263"/>
          <p14:tracePt t="14870" x="5776913" y="795338"/>
          <p14:tracePt t="14886" x="5813425" y="785813"/>
          <p14:tracePt t="14903" x="5848350" y="768350"/>
          <p14:tracePt t="14920" x="5894388" y="723900"/>
          <p14:tracePt t="14936" x="5965825" y="660400"/>
          <p14:tracePt t="14953" x="6054725" y="588963"/>
          <p14:tracePt t="14970" x="6153150" y="527050"/>
          <p14:tracePt t="14986" x="6259513" y="455613"/>
          <p14:tracePt t="15003" x="6394450" y="312738"/>
          <p14:tracePt t="15020" x="6473825" y="204788"/>
          <p14:tracePt t="15036" x="6545263" y="80963"/>
          <p14:tracePt t="15053" x="6608763" y="0"/>
          <p14:tracePt t="15070" x="6653213" y="0"/>
          <p14:tracePt t="15086" x="6661150" y="0"/>
          <p14:tracePt t="15172" x="6670675" y="9525"/>
          <p14:tracePt t="15180" x="6670675" y="53975"/>
          <p14:tracePt t="15188" x="6653213" y="133350"/>
          <p14:tracePt t="15203" x="6626225" y="214313"/>
          <p14:tracePt t="15219" x="6518275" y="561975"/>
          <p14:tracePt t="15236" x="6419850" y="901700"/>
          <p14:tracePt t="15253" x="6348413" y="1152525"/>
          <p14:tracePt t="15269" x="6296025" y="1312863"/>
          <p14:tracePt t="15286" x="6251575" y="1411288"/>
          <p14:tracePt t="15303" x="6215063" y="1490663"/>
          <p14:tracePt t="15319" x="6197600" y="1581150"/>
          <p14:tracePt t="15336" x="6170613" y="1679575"/>
          <p14:tracePt t="15353" x="6126163" y="1803400"/>
          <p14:tracePt t="15369" x="6108700" y="1874838"/>
          <p14:tracePt t="15386" x="6081713" y="1919288"/>
          <p14:tracePt t="15403" x="6054725" y="1955800"/>
          <p14:tracePt t="15419" x="6010275" y="2017713"/>
          <p14:tracePt t="15436" x="5973763" y="2054225"/>
          <p14:tracePt t="15453" x="5956300" y="2071688"/>
          <p14:tracePt t="15469" x="5956300" y="2081213"/>
          <p14:tracePt t="15556" x="5965825" y="2081213"/>
          <p14:tracePt t="15564" x="6018213" y="2081213"/>
          <p14:tracePt t="15572" x="6108700" y="2081213"/>
          <p14:tracePt t="15586" x="6180138" y="2081213"/>
          <p14:tracePt t="15602" x="6367463" y="2054225"/>
          <p14:tracePt t="15619" x="6697663" y="2009775"/>
          <p14:tracePt t="15636" x="6919913" y="1973263"/>
          <p14:tracePt t="15653" x="7089775" y="1973263"/>
          <p14:tracePt t="15669" x="7251700" y="1973263"/>
          <p14:tracePt t="15686" x="7375525" y="1973263"/>
          <p14:tracePt t="15703" x="7419975" y="1973263"/>
          <p14:tracePt t="15719" x="7439025" y="1973263"/>
          <p14:tracePt t="15736" x="7446963" y="1973263"/>
          <p14:tracePt t="15752" x="7466013" y="1973263"/>
          <p14:tracePt t="15769" x="7491413" y="1973263"/>
          <p14:tracePt t="15786" x="7510463" y="1955800"/>
          <p14:tracePt t="15802" x="7510463" y="1946275"/>
          <p14:tracePt t="15819" x="7510463" y="1893888"/>
          <p14:tracePt t="15836" x="7510463" y="1847850"/>
          <p14:tracePt t="15852" x="7483475" y="1758950"/>
          <p14:tracePt t="15869" x="7402513" y="1643063"/>
          <p14:tracePt t="15885" x="7304088" y="1500188"/>
          <p14:tracePt t="15902" x="7134225" y="1322388"/>
          <p14:tracePt t="15919" x="6991350" y="1152525"/>
          <p14:tracePt t="15935" x="6894513" y="1000125"/>
          <p14:tracePt t="15952" x="6831013" y="893763"/>
          <p14:tracePt t="15969" x="6777038" y="830263"/>
          <p14:tracePt t="15985" x="6759575" y="795338"/>
          <p14:tracePt t="16002" x="6751638" y="785813"/>
          <p14:tracePt t="16019" x="6742113" y="768350"/>
          <p14:tracePt t="16036" x="6724650" y="723900"/>
          <p14:tracePt t="16052" x="6724650" y="714375"/>
          <p14:tracePt t="16069" x="6724650" y="704850"/>
          <p14:tracePt t="17652" x="6705600" y="696913"/>
          <p14:tracePt t="17660" x="6688138" y="696913"/>
          <p14:tracePt t="17669" x="6653213" y="696913"/>
          <p14:tracePt t="17684" x="6634163" y="696913"/>
          <p14:tracePt t="17700" x="6599238" y="714375"/>
          <p14:tracePt t="17717" x="6581775" y="714375"/>
          <p14:tracePt t="17734" x="6562725" y="723900"/>
          <p14:tracePt t="17767" x="6510338" y="741363"/>
          <p14:tracePt t="17801" x="6446838" y="776288"/>
          <p14:tracePt t="17817" x="6429375" y="776288"/>
          <p14:tracePt t="17834" x="6419850" y="795338"/>
          <p14:tracePt t="17850" x="6402388" y="803275"/>
          <p14:tracePt t="17867" x="6384925" y="803275"/>
          <p14:tracePt t="17884" x="6375400" y="822325"/>
          <p14:tracePt t="17917" x="6367463" y="822325"/>
          <p14:tracePt t="17933" x="6348413" y="839788"/>
          <p14:tracePt t="17973" x="6340475" y="847725"/>
          <p14:tracePt t="17997" x="6330950" y="857250"/>
          <p14:tracePt t="18021" x="6323013" y="866775"/>
          <p14:tracePt t="18037" x="6303963" y="874713"/>
          <p14:tracePt t="18061" x="6296025" y="884238"/>
          <p14:tracePt t="18077" x="6286500" y="893763"/>
          <p14:tracePt t="18085" x="6276975" y="901700"/>
          <p14:tracePt t="18101" x="6259513" y="919163"/>
          <p14:tracePt t="18116" x="6242050" y="928688"/>
          <p14:tracePt t="18125" x="6242050" y="955675"/>
          <p14:tracePt t="18134" x="6232525" y="965200"/>
          <p14:tracePt t="18150" x="6224588" y="990600"/>
          <p14:tracePt t="18166" x="6224588" y="1044575"/>
          <p14:tracePt t="18183" x="6224588" y="1089025"/>
          <p14:tracePt t="18200" x="6224588" y="1125538"/>
          <p14:tracePt t="18216" x="6224588" y="1160463"/>
          <p14:tracePt t="18233" x="6224588" y="1204913"/>
          <p14:tracePt t="18250" x="6224588" y="1268413"/>
          <p14:tracePt t="18266" x="6224588" y="1312863"/>
          <p14:tracePt t="18284" x="6224588" y="1357313"/>
          <p14:tracePt t="18300" x="6224588" y="1401763"/>
          <p14:tracePt t="18316" x="6224588" y="1411288"/>
          <p14:tracePt t="18333" x="6224588" y="1438275"/>
          <p14:tracePt t="18350" x="6224588" y="1455738"/>
          <p14:tracePt t="18366" x="6224588" y="1482725"/>
          <p14:tracePt t="18383" x="6224588" y="1500188"/>
          <p14:tracePt t="18400" x="6232525" y="1517650"/>
          <p14:tracePt t="18416" x="6242050" y="1536700"/>
          <p14:tracePt t="18433" x="6251575" y="1554163"/>
          <p14:tracePt t="18449" x="6269038" y="1589088"/>
          <p14:tracePt t="18452" x="6276975" y="1589088"/>
          <p14:tracePt t="18466" x="6286500" y="1608138"/>
          <p14:tracePt t="18485" x="6303963" y="1633538"/>
          <p14:tracePt t="18499" x="6340475" y="1660525"/>
          <p14:tracePt t="18517" x="6357938" y="1679575"/>
          <p14:tracePt t="18533" x="6384925" y="1697038"/>
          <p14:tracePt t="18581" x="6419850" y="1731963"/>
          <p14:tracePt t="18591" x="6438900" y="1741488"/>
          <p14:tracePt t="18602" x="6456363" y="1741488"/>
          <p14:tracePt t="18616" x="6483350" y="1758950"/>
          <p14:tracePt t="18633" x="6537325" y="1776413"/>
          <p14:tracePt t="18650" x="6589713" y="1795463"/>
          <p14:tracePt t="18666" x="6643688" y="1795463"/>
          <p14:tracePt t="18684" x="6715125" y="1822450"/>
          <p14:tracePt t="18700" x="6759575" y="1822450"/>
          <p14:tracePt t="18716" x="6786563" y="1830388"/>
          <p14:tracePt t="18733" x="6804025" y="1830388"/>
          <p14:tracePt t="18750" x="6823075" y="1830388"/>
          <p14:tracePt t="18766" x="6840538" y="1830388"/>
          <p14:tracePt t="18783" x="6848475" y="1830388"/>
          <p14:tracePt t="18800" x="6884988" y="1830388"/>
          <p14:tracePt t="18816" x="6929438" y="1830388"/>
          <p14:tracePt t="18833" x="6956425" y="1812925"/>
          <p14:tracePt t="18849" x="7000875" y="1795463"/>
          <p14:tracePt t="18866" x="7045325" y="1768475"/>
          <p14:tracePt t="18883" x="7089775" y="1731963"/>
          <p14:tracePt t="18900" x="7126288" y="1714500"/>
          <p14:tracePt t="18916" x="7143750" y="1679575"/>
          <p14:tracePt t="18933" x="7143750" y="1660525"/>
          <p14:tracePt t="18949" x="7153275" y="1616075"/>
          <p14:tracePt t="18966" x="7153275" y="1581150"/>
          <p14:tracePt t="18983" x="7153275" y="1536700"/>
          <p14:tracePt t="18999" x="7153275" y="1482725"/>
          <p14:tracePt t="19016" x="7153275" y="1438275"/>
          <p14:tracePt t="19032" x="7153275" y="1393825"/>
          <p14:tracePt t="19049" x="7153275" y="1357313"/>
          <p14:tracePt t="19066" x="7153275" y="1322388"/>
          <p14:tracePt t="19082" x="7153275" y="1285875"/>
          <p14:tracePt t="19099" x="7134225" y="1241425"/>
          <p14:tracePt t="19116" x="7134225" y="1204913"/>
          <p14:tracePt t="19132" x="7126288" y="1187450"/>
          <p14:tracePt t="19149" x="7126288" y="1179513"/>
          <p14:tracePt t="19166" x="7116763" y="1169988"/>
          <p14:tracePt t="19182" x="7108825" y="1143000"/>
          <p14:tracePt t="19199" x="7089775" y="1116013"/>
          <p14:tracePt t="19216" x="7081838" y="1098550"/>
          <p14:tracePt t="19232" x="7072313" y="1081088"/>
          <p14:tracePt t="19249" x="7062788" y="1062038"/>
          <p14:tracePt t="19265" x="7037388" y="1017588"/>
          <p14:tracePt t="19282" x="7010400" y="973138"/>
          <p14:tracePt t="19300" x="6965950" y="919163"/>
          <p14:tracePt t="19316" x="6938963" y="893763"/>
          <p14:tracePt t="19332" x="6902450" y="866775"/>
          <p14:tracePt t="19349" x="6875463" y="847725"/>
          <p14:tracePt t="19366" x="6858000" y="830263"/>
          <p14:tracePt t="19382" x="6848475" y="830263"/>
          <p14:tracePt t="19416" x="6840538" y="812800"/>
          <p14:tracePt t="19436" x="6840538" y="803275"/>
          <p14:tracePt t="19449" x="6831013" y="803275"/>
          <p14:tracePt t="19465" x="6831013" y="795338"/>
          <p14:tracePt t="19482" x="6823075" y="785813"/>
          <p14:tracePt t="19500" x="6786563" y="768350"/>
          <p14:tracePt t="19516" x="6769100" y="768350"/>
          <p14:tracePt t="19532" x="6742113" y="768350"/>
          <p14:tracePt t="19549" x="6732588" y="768350"/>
          <p14:tracePt t="19565" x="6688138" y="750888"/>
          <p14:tracePt t="19582" x="6643688" y="750888"/>
          <p14:tracePt t="19598" x="6572250" y="750888"/>
          <p14:tracePt t="19615" x="6510338" y="750888"/>
          <p14:tracePt t="19632" x="6483350" y="750888"/>
          <p14:tracePt t="19648" x="6456363" y="750888"/>
          <p14:tracePt t="19665" x="6438900" y="750888"/>
          <p14:tracePt t="19682" x="6419850" y="750888"/>
          <p14:tracePt t="19698" x="6384925" y="758825"/>
          <p14:tracePt t="19716" x="6303963" y="776288"/>
          <p14:tracePt t="19732" x="6269038" y="785813"/>
          <p14:tracePt t="19748" x="6242050" y="803275"/>
          <p14:tracePt t="19765" x="6232525" y="803275"/>
          <p14:tracePt t="19781" x="6215063" y="822325"/>
          <p14:tracePt t="19798" x="6197600" y="839788"/>
          <p14:tracePt t="19815" x="6188075" y="847725"/>
          <p14:tracePt t="19832" x="6180138" y="911225"/>
          <p14:tracePt t="19848" x="6170613" y="955675"/>
          <p14:tracePt t="19865" x="6143625" y="1017588"/>
          <p14:tracePt t="19881" x="6134100" y="1062038"/>
          <p14:tracePt t="19898" x="6126163" y="1116013"/>
          <p14:tracePt t="19915" x="6126163" y="1152525"/>
          <p14:tracePt t="19932" x="6126163" y="1204913"/>
          <p14:tracePt t="19948" x="6126163" y="1231900"/>
          <p14:tracePt t="19965" x="6126163" y="1258888"/>
          <p14:tracePt t="19981" x="6126163" y="1295400"/>
          <p14:tracePt t="19998" x="6126163" y="1339850"/>
          <p14:tracePt t="20016" x="6126163" y="1384300"/>
          <p14:tracePt t="20031" x="6126163" y="1438275"/>
          <p14:tracePt t="20048" x="6126163" y="1455738"/>
          <p14:tracePt t="20065" x="6126163" y="1490663"/>
          <p14:tracePt t="20081" x="6126163" y="1509713"/>
          <p14:tracePt t="20098" x="6134100" y="1554163"/>
          <p14:tracePt t="20115" x="6143625" y="1571625"/>
          <p14:tracePt t="20132" x="6161088" y="1598613"/>
          <p14:tracePt t="20148" x="6161088" y="1616075"/>
          <p14:tracePt t="20165" x="6170613" y="1643063"/>
          <p14:tracePt t="20181" x="6188075" y="1670050"/>
          <p14:tracePt t="20198" x="6197600" y="1687513"/>
          <p14:tracePt t="20215" x="6197600" y="1697038"/>
          <p14:tracePt t="20231" x="6215063" y="1724025"/>
          <p14:tracePt t="20248" x="6242050" y="1741488"/>
          <p14:tracePt t="20265" x="6251575" y="1758950"/>
          <p14:tracePt t="20281" x="6259513" y="1785938"/>
          <p14:tracePt t="20298" x="6276975" y="1795463"/>
          <p14:tracePt t="20315" x="6286500" y="1803400"/>
          <p14:tracePt t="20332" x="6330950" y="1830388"/>
          <p14:tracePt t="20348" x="6348413" y="1839913"/>
          <p14:tracePt t="20365" x="6375400" y="1857375"/>
          <p14:tracePt t="20381" x="6411913" y="1874838"/>
          <p14:tracePt t="20398" x="6438900" y="1893888"/>
          <p14:tracePt t="20415" x="6465888" y="1893888"/>
          <p14:tracePt t="20431" x="6473825" y="1901825"/>
          <p14:tracePt t="20448" x="6491288" y="1911350"/>
          <p14:tracePt t="20465" x="6500813" y="1911350"/>
          <p14:tracePt t="20481" x="6518275" y="1919288"/>
          <p14:tracePt t="20498" x="6554788" y="1938338"/>
          <p14:tracePt t="20514" x="6581775" y="1946275"/>
          <p14:tracePt t="20531" x="6680200" y="1990725"/>
          <p14:tracePt t="20548" x="6759575" y="2009775"/>
          <p14:tracePt t="20564" x="6831013" y="2027238"/>
          <p14:tracePt t="20581" x="6884988" y="2027238"/>
          <p14:tracePt t="20598" x="6938963" y="2027238"/>
          <p14:tracePt t="20614" x="6965950" y="2027238"/>
          <p14:tracePt t="20631" x="7000875" y="2027238"/>
          <p14:tracePt t="20648" x="7027863" y="2027238"/>
          <p14:tracePt t="20664" x="7045325" y="2027238"/>
          <p14:tracePt t="20681" x="7062788" y="2017713"/>
          <p14:tracePt t="20697" x="7081838" y="2017713"/>
          <p14:tracePt t="20715" x="7099300" y="2000250"/>
          <p14:tracePt t="20731" x="7116763" y="2000250"/>
          <p14:tracePt t="21301" x="7126288" y="1982788"/>
          <p14:tracePt t="21311" x="7143750" y="1938338"/>
          <p14:tracePt t="21325" x="7197725" y="1839913"/>
          <p14:tracePt t="21336" x="7215188" y="1776413"/>
          <p14:tracePt t="21349" x="7277100" y="1652588"/>
          <p14:tracePt t="21365" x="7348538" y="1465263"/>
          <p14:tracePt t="21380" x="7375525" y="1268413"/>
          <p14:tracePt t="21414" x="7402513" y="866775"/>
          <p14:tracePt t="21447" x="7402513" y="669925"/>
          <p14:tracePt t="21463" x="7375525" y="608013"/>
          <p14:tracePt t="21480" x="7340600" y="561975"/>
          <p14:tracePt t="21496" x="7304088" y="517525"/>
          <p14:tracePt t="21513" x="7242175" y="465138"/>
          <p14:tracePt t="21530" x="7170738" y="438150"/>
          <p14:tracePt t="21547" x="7108825" y="393700"/>
          <p14:tracePt t="21564" x="6983413" y="322263"/>
          <p14:tracePt t="21580" x="6875463" y="250825"/>
          <p14:tracePt t="21596" x="6796088" y="196850"/>
          <p14:tracePt t="21613" x="6724650" y="107950"/>
          <p14:tracePt t="21630" x="6688138" y="71438"/>
          <p14:tracePt t="21646" x="6653213" y="44450"/>
          <p14:tracePt t="21663" x="6634163" y="36513"/>
          <p14:tracePt t="21680" x="6572250" y="17463"/>
          <p14:tracePt t="21696" x="6527800" y="17463"/>
          <p14:tracePt t="21713" x="6473825" y="17463"/>
          <p14:tracePt t="21730" x="6394450" y="17463"/>
          <p14:tracePt t="21746" x="6323013" y="17463"/>
          <p14:tracePt t="21764" x="6215063" y="36513"/>
          <p14:tracePt t="21780" x="6116638" y="80963"/>
          <p14:tracePt t="21796" x="6045200" y="125413"/>
          <p14:tracePt t="21813" x="5965825" y="187325"/>
          <p14:tracePt t="21830" x="5884863" y="241300"/>
          <p14:tracePt t="21846" x="5830888" y="303213"/>
          <p14:tracePt t="21863" x="5795963" y="366713"/>
          <p14:tracePt t="21880" x="5759450" y="446088"/>
          <p14:tracePt t="21896" x="5724525" y="517525"/>
          <p14:tracePt t="21913" x="5705475" y="571500"/>
          <p14:tracePt t="21930" x="5670550" y="633413"/>
          <p14:tracePt t="21946" x="5653088" y="687388"/>
          <p14:tracePt t="21948" x="5634038" y="714375"/>
          <p14:tracePt t="21964" x="5616575" y="768350"/>
          <p14:tracePt t="21980" x="5599113" y="812800"/>
          <p14:tracePt t="21996" x="5589588" y="847725"/>
          <p14:tracePt t="22013" x="5572125" y="893763"/>
          <p14:tracePt t="22029" x="5554663" y="928688"/>
          <p14:tracePt t="22046" x="5545138" y="973138"/>
          <p14:tracePt t="22063" x="5537200" y="1009650"/>
          <p14:tracePt t="22079" x="5527675" y="1044575"/>
          <p14:tracePt t="22096" x="5527675" y="1089025"/>
          <p14:tracePt t="22114" x="5527675" y="1143000"/>
          <p14:tracePt t="22129" x="5527675" y="1187450"/>
          <p14:tracePt t="22146" x="5527675" y="1241425"/>
          <p14:tracePt t="22163" x="5527675" y="1258888"/>
          <p14:tracePt t="22180" x="5527675" y="1339850"/>
          <p14:tracePt t="22196" x="5545138" y="1374775"/>
          <p14:tracePt t="22212" x="5554663" y="1419225"/>
          <p14:tracePt t="22229" x="5572125" y="1438275"/>
          <p14:tracePt t="22246" x="5581650" y="1473200"/>
          <p14:tracePt t="22262" x="5589588" y="1490663"/>
          <p14:tracePt t="22279" x="5599113" y="1500188"/>
          <p14:tracePt t="22296" x="5616575" y="1536700"/>
          <p14:tracePt t="22313" x="5634038" y="1562100"/>
          <p14:tracePt t="22329" x="5661025" y="1598613"/>
          <p14:tracePt t="22346" x="5670550" y="1633538"/>
          <p14:tracePt t="22362" x="5680075" y="1660525"/>
          <p14:tracePt t="22380" x="5697538" y="1704975"/>
          <p14:tracePt t="22396" x="5715000" y="1731963"/>
          <p14:tracePt t="22412" x="5732463" y="1795463"/>
          <p14:tracePt t="22429" x="5751513" y="1830388"/>
          <p14:tracePt t="22446" x="5768975" y="1866900"/>
          <p14:tracePt t="22462" x="5795963" y="1911350"/>
          <p14:tracePt t="22479" x="5813425" y="1938338"/>
          <p14:tracePt t="22496" x="5822950" y="1965325"/>
          <p14:tracePt t="22512" x="5857875" y="2017713"/>
          <p14:tracePt t="22529" x="5902325" y="2054225"/>
          <p14:tracePt t="22546" x="5938838" y="2098675"/>
          <p14:tracePt t="22562" x="5983288" y="2143125"/>
          <p14:tracePt t="22579" x="6027738" y="2197100"/>
          <p14:tracePt t="22596" x="6153150" y="2268538"/>
          <p14:tracePt t="22612" x="6197600" y="2312988"/>
          <p14:tracePt t="22629" x="6251575" y="2347913"/>
          <p14:tracePt t="22646" x="6286500" y="2374900"/>
          <p14:tracePt t="22662" x="6330950" y="2393950"/>
          <p14:tracePt t="22679" x="6384925" y="2411413"/>
          <p14:tracePt t="22696" x="6473825" y="2428875"/>
          <p14:tracePt t="22712" x="6589713" y="2465388"/>
          <p14:tracePt t="22729" x="6715125" y="2473325"/>
          <p14:tracePt t="22746" x="6813550" y="2473325"/>
          <p14:tracePt t="22762" x="6875463" y="2473325"/>
          <p14:tracePt t="22788" x="7018338" y="2473325"/>
          <p14:tracePt t="22800" x="7072313" y="2473325"/>
          <p14:tracePt t="22812" x="7188200" y="2438400"/>
          <p14:tracePt t="22829" x="7286625" y="2384425"/>
          <p14:tracePt t="22846" x="7394575" y="2339975"/>
          <p14:tracePt t="22862" x="7483475" y="2286000"/>
          <p14:tracePt t="22878" x="7572375" y="2251075"/>
          <p14:tracePt t="22895" x="7626350" y="2205038"/>
          <p14:tracePt t="22912" x="7680325" y="2160588"/>
          <p14:tracePt t="22928" x="7742238" y="2081213"/>
          <p14:tracePt t="22945" x="7777163" y="2000250"/>
          <p14:tracePt t="22962" x="7804150" y="1884363"/>
          <p14:tracePt t="22979" x="7831138" y="1758950"/>
          <p14:tracePt t="22996" x="7858125" y="1598613"/>
          <p14:tracePt t="23012" x="7858125" y="1517650"/>
          <p14:tracePt t="23028" x="7858125" y="1428750"/>
          <p14:tracePt t="23045" x="7858125" y="1357313"/>
          <p14:tracePt t="23062" x="7831138" y="1223963"/>
          <p14:tracePt t="23078" x="7786688" y="1098550"/>
          <p14:tracePt t="23095" x="7769225" y="1017588"/>
          <p14:tracePt t="23112" x="7742238" y="928688"/>
          <p14:tracePt t="23129" x="7715250" y="847725"/>
          <p14:tracePt t="23145" x="7697788" y="776288"/>
          <p14:tracePt t="23163" x="7661275" y="723900"/>
          <p14:tracePt t="23178" x="7626350" y="652463"/>
          <p14:tracePt t="23196" x="7518400" y="509588"/>
          <p14:tracePt t="23212" x="7419975" y="419100"/>
          <p14:tracePt t="23228" x="7304088" y="339725"/>
          <p14:tracePt t="23245" x="7232650" y="295275"/>
          <p14:tracePt t="23262" x="7161213" y="231775"/>
          <p14:tracePt t="23278" x="7108825" y="204788"/>
          <p14:tracePt t="23295" x="7089775" y="187325"/>
          <p14:tracePt t="23311" x="7045325" y="169863"/>
          <p14:tracePt t="23328" x="6983413" y="160338"/>
          <p14:tracePt t="23345" x="6902450" y="142875"/>
          <p14:tracePt t="23361" x="6786563" y="142875"/>
          <p14:tracePt t="23378" x="6608763" y="142875"/>
          <p14:tracePt t="23395" x="6446838" y="142875"/>
          <p14:tracePt t="23411" x="6296025" y="142875"/>
          <p14:tracePt t="23428" x="6251575" y="142875"/>
          <p14:tracePt t="23445" x="6242050" y="142875"/>
          <p14:tracePt t="23461" x="6232525" y="160338"/>
          <p14:tracePt t="24180" x="6232525" y="179388"/>
          <p14:tracePt t="24189" x="6232525" y="214313"/>
          <p14:tracePt t="24197" x="6276975" y="250825"/>
          <p14:tracePt t="24212" x="6411913" y="303213"/>
          <p14:tracePt t="24228" x="6554788" y="339725"/>
          <p14:tracePt t="24245" x="6643688" y="393700"/>
          <p14:tracePt t="24261" x="6688138" y="411163"/>
          <p14:tracePt t="24294" x="6697663" y="419100"/>
          <p14:tracePt t="24328" x="6697663" y="465138"/>
          <p14:tracePt t="24344" x="6697663" y="509588"/>
          <p14:tracePt t="24360" x="6697663" y="554038"/>
          <p14:tracePt t="24377" x="6697663" y="608013"/>
          <p14:tracePt t="24394" x="6697663" y="642938"/>
          <p14:tracePt t="24410" x="6688138" y="660400"/>
          <p14:tracePt t="24428" x="6680200" y="687388"/>
          <p14:tracePt t="24461" x="6680200" y="696913"/>
          <p14:tracePt t="24477" x="6670675" y="704850"/>
          <p14:tracePt t="24494" x="6661150" y="723900"/>
          <p14:tracePt t="24510" x="6661150" y="731838"/>
          <p14:tracePt t="24527" x="6653213" y="758825"/>
          <p14:tracePt t="24544" x="6653213" y="795338"/>
          <p14:tracePt t="24560" x="6653213" y="822325"/>
          <p14:tracePt t="24577" x="6653213" y="857250"/>
          <p14:tracePt t="24594" x="6653213" y="911225"/>
          <p14:tracePt t="24610" x="6653213" y="955675"/>
          <p14:tracePt t="24627" x="6653213" y="1036638"/>
          <p14:tracePt t="24644" x="6653213" y="1081088"/>
          <p14:tracePt t="24660" x="6653213" y="1133475"/>
          <p14:tracePt t="24677" x="6661150" y="1179513"/>
          <p14:tracePt t="24693" x="6661150" y="1196975"/>
          <p14:tracePt t="24710" x="6661150" y="1214438"/>
          <p14:tracePt t="24757" x="6661150" y="1231900"/>
          <p14:tracePt t="24812" x="6661150" y="1241425"/>
          <p14:tracePt t="24828" x="6653213" y="1250950"/>
          <p14:tracePt t="24884" x="6643688" y="1258888"/>
          <p14:tracePt t="24901" x="6643688" y="1268413"/>
          <p14:tracePt t="24925" x="6643688" y="1285875"/>
          <p14:tracePt t="24949" x="6634163" y="1295400"/>
          <p14:tracePt t="24956" x="6634163" y="1303338"/>
          <p14:tracePt t="24964" x="6634163" y="1312863"/>
          <p14:tracePt t="24981" x="6634163" y="1322388"/>
          <p14:tracePt t="27069" x="6634163" y="1366838"/>
          <p14:tracePt t="27077" x="6634163" y="1411288"/>
          <p14:tracePt t="27085" x="6634163" y="1455738"/>
          <p14:tracePt t="27094" x="6634163" y="1490663"/>
          <p14:tracePt t="27108" x="6634163" y="1527175"/>
          <p14:tracePt t="27125" x="6634163" y="1562100"/>
          <p14:tracePt t="27141" x="6634163" y="1581150"/>
          <p14:tracePt t="27174" x="6634163" y="1616075"/>
          <p14:tracePt t="27208" x="6634163" y="1697038"/>
          <p14:tracePt t="27226" x="6634163" y="1724025"/>
          <p14:tracePt t="27263" x="6643688" y="1768475"/>
          <p14:tracePt t="27275" x="6643688" y="1776413"/>
          <p14:tracePt t="27292" x="6643688" y="1795463"/>
          <p14:tracePt t="27308" x="6653213" y="1803400"/>
          <p14:tracePt t="27325" x="6653213" y="1812925"/>
          <p14:tracePt t="27341" x="6661150" y="1822450"/>
          <p14:tracePt t="27358" x="6670675" y="1847850"/>
          <p14:tracePt t="27374" x="6680200" y="1866900"/>
          <p14:tracePt t="27391" x="6697663" y="1884363"/>
          <p14:tracePt t="27408" x="6697663" y="1893888"/>
          <p14:tracePt t="27424" x="6705600" y="1911350"/>
          <p14:tracePt t="27441" x="6715125" y="1938338"/>
          <p14:tracePt t="27458" x="6724650" y="1955800"/>
          <p14:tracePt t="27475" x="6724650" y="1965325"/>
          <p14:tracePt t="27491" x="6724650" y="1982788"/>
          <p14:tracePt t="27508" x="6732588" y="1990725"/>
          <p14:tracePt t="27524" x="6732588" y="2009775"/>
          <p14:tracePt t="27541" x="6732588" y="2027238"/>
          <p14:tracePt t="27558" x="6751638" y="2044700"/>
          <p14:tracePt t="27574" x="6751638" y="2062163"/>
          <p14:tracePt t="27591" x="6751638" y="2081213"/>
          <p14:tracePt t="27608" x="6777038" y="2133600"/>
          <p14:tracePt t="27624" x="6813550" y="2160588"/>
          <p14:tracePt t="27641" x="6831013" y="2160588"/>
          <p14:tracePt t="27956" x="6831013" y="2170113"/>
          <p14:tracePt t="27980" x="6831013" y="2187575"/>
          <p14:tracePt t="27992" x="6804025" y="2224088"/>
          <p14:tracePt t="28008" x="6769100" y="2286000"/>
          <p14:tracePt t="28024" x="6759575" y="2312988"/>
          <p14:tracePt t="28057" x="6742113" y="2322513"/>
          <p14:tracePt t="28091" x="6688138" y="2438400"/>
          <p14:tracePt t="28107" x="6643688" y="2544763"/>
          <p14:tracePt t="28124" x="6616700" y="2616200"/>
          <p14:tracePt t="28141" x="6599238" y="2670175"/>
          <p14:tracePt t="28157" x="6572250" y="2741613"/>
          <p14:tracePt t="28175" x="6554788" y="2768600"/>
          <p14:tracePt t="28190" x="6537325" y="2803525"/>
          <p14:tracePt t="28207" x="6518275" y="2847975"/>
          <p14:tracePt t="28223" x="6500813" y="2857500"/>
          <p14:tracePt t="28240" x="6483350" y="2884488"/>
          <p14:tracePt t="28257" x="6456363" y="2919413"/>
          <p14:tracePt t="28273" x="6429375" y="2946400"/>
          <p14:tracePt t="28290" x="6411913" y="3000375"/>
          <p14:tracePt t="28308" x="6402388" y="3071813"/>
          <p14:tracePt t="28324" x="6402388" y="3081338"/>
          <p14:tracePt t="28340" x="6402388" y="3098800"/>
          <p14:tracePt t="28357" x="6402388" y="3108325"/>
          <p14:tracePt t="28373" x="6402388" y="3116263"/>
          <p14:tracePt t="28685" x="6402388" y="3125788"/>
          <p14:tracePt t="28692" x="6402388" y="3143250"/>
          <p14:tracePt t="28708" x="6402388" y="3160713"/>
          <p14:tracePt t="28723" x="6402388" y="3170238"/>
          <p14:tracePt t="28756" x="6402388" y="3179763"/>
          <p14:tracePt t="28909" x="6394450" y="3179763"/>
          <p14:tracePt t="28941" x="6384925" y="3179763"/>
          <p14:tracePt t="29004" x="6384925" y="3160713"/>
          <p14:tracePt t="29053" x="6384925" y="3152775"/>
          <p14:tracePt t="29061" x="6384925" y="3143250"/>
          <p14:tracePt t="29077" x="6384925" y="3133725"/>
          <p14:tracePt t="29089" x="6384925" y="3125788"/>
          <p14:tracePt t="29106" x="6384925" y="3116263"/>
          <p14:tracePt t="29381" x="6384925" y="3108325"/>
          <p14:tracePt t="29388" x="6411913" y="3108325"/>
          <p14:tracePt t="29397" x="6446838" y="3108325"/>
          <p14:tracePt t="29405" x="6473825" y="3108325"/>
          <p14:tracePt t="29422" x="6518275" y="3108325"/>
          <p14:tracePt t="29439" x="6562725" y="3108325"/>
          <p14:tracePt t="29456" x="6608763" y="3108325"/>
          <p14:tracePt t="29472" x="6643688" y="3125788"/>
          <p14:tracePt t="29489" x="6680200" y="3125788"/>
          <p14:tracePt t="29505" x="6715125" y="3133725"/>
          <p14:tracePt t="29522" x="6742113" y="3133725"/>
          <p14:tracePt t="29539" x="6769100" y="3133725"/>
          <p14:tracePt t="29556" x="6804025" y="3133725"/>
          <p14:tracePt t="29572" x="6823075" y="3133725"/>
          <p14:tracePt t="29589" x="6858000" y="3133725"/>
          <p14:tracePt t="29605" x="6884988" y="3133725"/>
          <p14:tracePt t="29622" x="6894513" y="3133725"/>
          <p14:tracePt t="29639" x="6911975" y="3133725"/>
          <p14:tracePt t="29655" x="6919913" y="3133725"/>
          <p14:tracePt t="29672" x="6946900" y="3133725"/>
          <p14:tracePt t="29688" x="6965950" y="3133725"/>
          <p14:tracePt t="30877" x="6965950" y="3125788"/>
          <p14:tracePt t="30885" x="6965950" y="3044825"/>
          <p14:tracePt t="30893" x="6946900" y="2982913"/>
          <p14:tracePt t="30904" x="6929438" y="2938463"/>
          <p14:tracePt t="30921" x="6902450" y="2732088"/>
          <p14:tracePt t="30938" x="6884988" y="2562225"/>
          <p14:tracePt t="30955" x="6884988" y="2411413"/>
          <p14:tracePt t="30958" x="6884988" y="2357438"/>
          <p14:tracePt t="30988" x="6884988" y="2276475"/>
          <p14:tracePt t="31069" x="6875463" y="2268538"/>
          <p14:tracePt t="31085" x="6867525" y="2251075"/>
          <p14:tracePt t="31097" x="6858000" y="2251075"/>
          <p14:tracePt t="31109" x="6840538" y="2224088"/>
          <p14:tracePt t="31122" x="6840538" y="2214563"/>
          <p14:tracePt t="31137" x="6804025" y="2187575"/>
          <p14:tracePt t="31154" x="6786563" y="2133600"/>
          <p14:tracePt t="31171" x="6759575" y="2071688"/>
          <p14:tracePt t="31187" x="6759575" y="2000250"/>
          <p14:tracePt t="31204" x="6751638" y="1982788"/>
          <p14:tracePt t="31221" x="6751638" y="1973263"/>
          <p14:tracePt t="31373" x="6751638" y="1982788"/>
          <p14:tracePt t="31385" x="6751638" y="1990725"/>
          <p14:tracePt t="31397" x="6751638" y="2017713"/>
          <p14:tracePt t="31409" x="6751638" y="2027238"/>
          <p14:tracePt t="31421" x="6751638" y="2036763"/>
          <p14:tracePt t="31437" x="6751638" y="2044700"/>
          <p14:tracePt t="31454" x="6759575" y="2054225"/>
          <p14:tracePt t="31508" x="6759575" y="2071688"/>
          <p14:tracePt t="31533" x="6759575" y="2081213"/>
          <p14:tracePt t="31544" x="6759575" y="2089150"/>
          <p14:tracePt t="31556" x="6759575" y="2098675"/>
          <p14:tracePt t="31580" x="6759575" y="2108200"/>
          <p14:tracePt t="31661" x="6742113" y="2125663"/>
          <p14:tracePt t="31677" x="6724650" y="2125663"/>
          <p14:tracePt t="31688" x="6715125" y="2125663"/>
          <p14:tracePt t="31704" x="6688138" y="2143125"/>
          <p14:tracePt t="31720" x="6653213" y="2143125"/>
          <p14:tracePt t="31738" x="6634163" y="2143125"/>
          <p14:tracePt t="31852" x="6643688" y="2143125"/>
          <p14:tracePt t="31868" x="6653213" y="2143125"/>
          <p14:tracePt t="31996" x="6643688" y="2143125"/>
          <p14:tracePt t="32013" x="6634163" y="2143125"/>
          <p14:tracePt t="32076" x="6626225" y="2143125"/>
          <p14:tracePt t="32089" x="6626225" y="2133600"/>
          <p14:tracePt t="32103" x="6626225" y="2125663"/>
          <p14:tracePt t="32120" x="6653213" y="2116138"/>
          <p14:tracePt t="32137" x="6670675" y="2116138"/>
          <p14:tracePt t="32153" x="6680200" y="2116138"/>
          <p14:tracePt t="32228" x="6688138" y="2116138"/>
          <p14:tracePt t="32243" x="6688138" y="2143125"/>
          <p14:tracePt t="32256" x="6688138" y="2179638"/>
          <p14:tracePt t="32270" x="6688138" y="2205038"/>
          <p14:tracePt t="32286" x="6670675" y="2232025"/>
          <p14:tracePt t="32303" x="6653213" y="2241550"/>
          <p14:tracePt t="32320" x="6626225" y="2251075"/>
          <p14:tracePt t="32336" x="6608763" y="2251075"/>
          <p14:tracePt t="32353" x="6599238" y="2251075"/>
          <p14:tracePt t="32370" x="6581775" y="2251075"/>
          <p14:tracePt t="32386" x="6562725" y="2241550"/>
          <p14:tracePt t="32403" x="6554788" y="2197100"/>
          <p14:tracePt t="32420" x="6537325" y="2152650"/>
          <p14:tracePt t="32436" x="6537325" y="2116138"/>
          <p14:tracePt t="32453" x="6537325" y="2081213"/>
          <p14:tracePt t="32470" x="6537325" y="2027238"/>
          <p14:tracePt t="32487" x="6589713" y="2000250"/>
          <p14:tracePt t="32503" x="6634163" y="1982788"/>
          <p14:tracePt t="32519" x="6715125" y="1982788"/>
          <p14:tracePt t="32536" x="6759575" y="1982788"/>
          <p14:tracePt t="32553" x="6796088" y="1982788"/>
          <p14:tracePt t="32569" x="6831013" y="2017713"/>
          <p14:tracePt t="32586" x="6840538" y="2054225"/>
          <p14:tracePt t="32603" x="6848475" y="2108200"/>
          <p14:tracePt t="32619" x="6858000" y="2197100"/>
          <p14:tracePt t="32636" x="6858000" y="2232025"/>
          <p14:tracePt t="32653" x="6858000" y="2259013"/>
          <p14:tracePt t="32669" x="6831013" y="2286000"/>
          <p14:tracePt t="32686" x="6804025" y="2295525"/>
          <p14:tracePt t="32703" x="6777038" y="2303463"/>
          <p14:tracePt t="32719" x="6742113" y="2303463"/>
          <p14:tracePt t="32736" x="6653213" y="2268538"/>
          <p14:tracePt t="32752" x="6562725" y="2224088"/>
          <p14:tracePt t="32769" x="6510338" y="2179638"/>
          <p14:tracePt t="32786" x="6483350" y="2152650"/>
          <p14:tracePt t="32803" x="6473825" y="2143125"/>
          <p14:tracePt t="32819" x="6473825" y="2098675"/>
          <p14:tracePt t="32836" x="6483350" y="2062163"/>
          <p14:tracePt t="32852" x="6518275" y="2036763"/>
          <p14:tracePt t="32869" x="6562725" y="2009775"/>
          <p14:tracePt t="32886" x="6589713" y="2009775"/>
          <p14:tracePt t="32902" x="6626225" y="2009775"/>
          <p14:tracePt t="32919" x="6661150" y="2009775"/>
          <p14:tracePt t="32936" x="6697663" y="2009775"/>
          <p14:tracePt t="32952" x="6759575" y="2054225"/>
          <p14:tracePt t="32969" x="6804025" y="2089150"/>
          <p14:tracePt t="32986" x="6823075" y="2160588"/>
          <p14:tracePt t="33002" x="6840538" y="2214563"/>
          <p14:tracePt t="33019" x="6840538" y="2251075"/>
          <p14:tracePt t="33036" x="6840538" y="2259013"/>
          <p14:tracePt t="33052" x="6831013" y="2276475"/>
          <p14:tracePt t="33069" x="6796088" y="2295525"/>
          <p14:tracePt t="33085" x="6732588" y="2295525"/>
          <p14:tracePt t="33102" x="6670675" y="2295525"/>
          <p14:tracePt t="33119" x="6643688" y="2295525"/>
          <p14:tracePt t="33135" x="6589713" y="2259013"/>
          <p14:tracePt t="33152" x="6562725" y="2232025"/>
          <p14:tracePt t="33169" x="6545263" y="2197100"/>
          <p14:tracePt t="33185" x="6537325" y="2152650"/>
          <p14:tracePt t="33202" x="6537325" y="2108200"/>
          <p14:tracePt t="33219" x="6562725" y="2054225"/>
          <p14:tracePt t="33236" x="6599238" y="2017713"/>
          <p14:tracePt t="33253" x="6634163" y="1982788"/>
          <p14:tracePt t="33269" x="6680200" y="1973263"/>
          <p14:tracePt t="33285" x="6715125" y="1965325"/>
          <p14:tracePt t="33302" x="6777038" y="1965325"/>
          <p14:tracePt t="33319" x="6823075" y="1973263"/>
          <p14:tracePt t="33335" x="6848475" y="2017713"/>
          <p14:tracePt t="33352" x="6884988" y="2089150"/>
          <p14:tracePt t="33368" x="6902450" y="2133600"/>
          <p14:tracePt t="33385" x="6911975" y="2160588"/>
          <p14:tracePt t="33402" x="6911975" y="2205038"/>
          <p14:tracePt t="33419" x="6911975" y="2214563"/>
          <p14:tracePt t="33435" x="6894513" y="2241550"/>
          <p14:tracePt t="33452" x="6875463" y="2241550"/>
          <p14:tracePt t="33469" x="6813550" y="2241550"/>
          <p14:tracePt t="33485" x="6732588" y="2241550"/>
          <p14:tracePt t="33502" x="6653213" y="2241550"/>
          <p14:tracePt t="33518" x="6608763" y="2214563"/>
          <p14:tracePt t="33535" x="6572250" y="2179638"/>
          <p14:tracePt t="33552" x="6554788" y="2143125"/>
          <p14:tracePt t="33568" x="6545263" y="2116138"/>
          <p14:tracePt t="33585" x="6545263" y="2089150"/>
          <p14:tracePt t="33602" x="6545263" y="2062163"/>
          <p14:tracePt t="33618" x="6554788" y="2054225"/>
          <p14:tracePt t="33635" x="6581775" y="2027238"/>
          <p14:tracePt t="33652" x="6608763" y="2017713"/>
          <p14:tracePt t="33668" x="6626225" y="2017713"/>
          <p14:tracePt t="33685" x="6634163" y="2017713"/>
          <p14:tracePt t="33702" x="6653213" y="2017713"/>
          <p14:tracePt t="33718" x="6670675" y="2017713"/>
          <p14:tracePt t="33735" x="6680200" y="2036763"/>
          <p14:tracePt t="33751" x="6680200" y="2044700"/>
          <p14:tracePt t="33768" x="6680200" y="2054225"/>
          <p14:tracePt t="33785" x="6680200" y="2081213"/>
          <p14:tracePt t="33802" x="6680200" y="2089150"/>
          <p14:tracePt t="33835" x="6680200" y="2098675"/>
          <p14:tracePt t="33996" x="6680200" y="2116138"/>
          <p14:tracePt t="34008" x="6680200" y="2133600"/>
          <p14:tracePt t="34020" x="6680200" y="2187575"/>
          <p14:tracePt t="34034" x="6680200" y="2232025"/>
          <p14:tracePt t="34052" x="6680200" y="2393950"/>
          <p14:tracePt t="34068" x="6653213" y="2490788"/>
          <p14:tracePt t="34085" x="6626225" y="2589213"/>
          <p14:tracePt t="34101" x="6572250" y="2714625"/>
          <p14:tracePt t="34118" x="6527800" y="2795588"/>
          <p14:tracePt t="34135" x="6500813" y="2840038"/>
          <p14:tracePt t="34151" x="6473825" y="2874963"/>
          <p14:tracePt t="34167" x="6438900" y="2884488"/>
          <p14:tracePt t="34184" x="6394450" y="2911475"/>
          <p14:tracePt t="34201" x="6348413" y="2911475"/>
          <p14:tracePt t="34217" x="6286500" y="2919413"/>
          <p14:tracePt t="34234" x="6251575" y="2928938"/>
          <p14:tracePt t="34251" x="6215063" y="2928938"/>
          <p14:tracePt t="34267" x="6205538" y="2928938"/>
          <p14:tracePt t="34284" x="6197600" y="2928938"/>
          <p14:tracePt t="34317" x="6180138" y="2938463"/>
          <p14:tracePt t="34373" x="6180138" y="2946400"/>
          <p14:tracePt t="34381" x="6180138" y="2965450"/>
          <p14:tracePt t="34389" x="6180138" y="2973388"/>
          <p14:tracePt t="34400" x="6188075" y="2982913"/>
          <p14:tracePt t="34417" x="6215063" y="3009900"/>
          <p14:tracePt t="34434" x="6259513" y="3054350"/>
          <p14:tracePt t="34452" x="6286500" y="3071813"/>
          <p14:tracePt t="34467" x="6303963" y="3081338"/>
          <p14:tracePt t="34492" x="6313488" y="3081338"/>
          <p14:tracePt t="34501" x="6323013" y="3081338"/>
          <p14:tracePt t="34517" x="6357938" y="3089275"/>
          <p14:tracePt t="34534" x="6384925" y="3098800"/>
          <p14:tracePt t="34550" x="6402388" y="3108325"/>
          <p14:tracePt t="34567" x="6419850" y="3108325"/>
          <p14:tracePt t="34709" x="6429375" y="3108325"/>
          <p14:tracePt t="34725" x="6429375" y="3098800"/>
          <p14:tracePt t="34733" x="6429375" y="3089275"/>
          <p14:tracePt t="34740" x="6429375" y="3071813"/>
          <p14:tracePt t="34750" x="6429375" y="3062288"/>
          <p14:tracePt t="34767" x="6429375" y="3036888"/>
          <p14:tracePt t="34784" x="6429375" y="3009900"/>
          <p14:tracePt t="34800" x="6429375" y="2982913"/>
          <p14:tracePt t="34817" x="6429375" y="2946400"/>
          <p14:tracePt t="34851" x="6429375" y="2928938"/>
          <p14:tracePt t="35005" x="6419850" y="2928938"/>
          <p14:tracePt t="35045" x="6411913" y="2928938"/>
          <p14:tracePt t="35053" x="6402388" y="2928938"/>
          <p14:tracePt t="35116" x="6384925" y="2946400"/>
          <p14:tracePt t="35140" x="6367463" y="2965450"/>
          <p14:tracePt t="35149" x="6367463" y="2982913"/>
          <p14:tracePt t="35165" x="6348413" y="3000375"/>
          <p14:tracePt t="35181" x="6348413" y="3009900"/>
          <p14:tracePt t="35189" x="6348413" y="3017838"/>
          <p14:tracePt t="35200" x="6348413" y="3036888"/>
          <p14:tracePt t="35217" x="6348413" y="3054350"/>
          <p14:tracePt t="35233" x="6348413" y="3062288"/>
          <p14:tracePt t="35250" x="6348413" y="3071813"/>
          <p14:tracePt t="35266" x="6348413" y="3081338"/>
          <p14:tracePt t="35301" x="6348413" y="3089275"/>
          <p14:tracePt t="35316" x="6357938" y="3098800"/>
          <p14:tracePt t="35333" x="6375400" y="3116263"/>
          <p14:tracePt t="35366" x="6402388" y="3125788"/>
          <p14:tracePt t="35383" x="6419850" y="3125788"/>
          <p14:tracePt t="35400" x="6446838" y="3143250"/>
          <p14:tracePt t="35416" x="6473825" y="3143250"/>
          <p14:tracePt t="35433" x="6491288" y="3152775"/>
          <p14:tracePt t="35450" x="6510338" y="3152775"/>
          <p14:tracePt t="35466" x="6537325" y="3152775"/>
          <p14:tracePt t="35469" x="6545263" y="3160713"/>
          <p14:tracePt t="35485" x="6562725" y="3160713"/>
          <p14:tracePt t="35501" x="6572250" y="3160713"/>
          <p14:tracePt t="35516" x="6589713" y="3160713"/>
          <p14:tracePt t="35533" x="6599238" y="3160713"/>
          <p14:tracePt t="35549" x="6616700" y="3160713"/>
          <p14:tracePt t="35566" x="6643688" y="3160713"/>
          <p14:tracePt t="35583" x="6680200" y="3160713"/>
          <p14:tracePt t="35599" x="6715125" y="3170238"/>
          <p14:tracePt t="35616" x="6769100" y="3179763"/>
          <p14:tracePt t="35633" x="6823075" y="3179763"/>
          <p14:tracePt t="35650" x="6858000" y="3179763"/>
          <p14:tracePt t="35666" x="6884988" y="3179763"/>
          <p14:tracePt t="35683" x="6902450" y="3179763"/>
          <p14:tracePt t="35699" x="6919913" y="3179763"/>
          <p14:tracePt t="35716" x="6938963" y="3179763"/>
          <p14:tracePt t="35733" x="6965950" y="3170238"/>
          <p14:tracePt t="35749" x="6983413" y="3160713"/>
          <p14:tracePt t="35766" x="7000875" y="3143250"/>
          <p14:tracePt t="35783" x="7010400" y="3133725"/>
          <p14:tracePt t="35800" x="7010400" y="3116263"/>
          <p14:tracePt t="35816" x="7018338" y="3098800"/>
          <p14:tracePt t="35833" x="7018338" y="3081338"/>
          <p14:tracePt t="35849" x="7018338" y="3054350"/>
          <p14:tracePt t="35866" x="7018338" y="3027363"/>
          <p14:tracePt t="35882" x="7018338" y="3009900"/>
          <p14:tracePt t="35900" x="7018338" y="2973388"/>
          <p14:tracePt t="35916" x="7000875" y="2955925"/>
          <p14:tracePt t="35932" x="6965950" y="2938463"/>
          <p14:tracePt t="35949" x="6946900" y="2938463"/>
          <p14:tracePt t="35966" x="6938963" y="2928938"/>
          <p14:tracePt t="35982" x="6929438" y="2928938"/>
          <p14:tracePt t="35999" x="6911975" y="2928938"/>
          <p14:tracePt t="36016" x="6875463" y="2928938"/>
          <p14:tracePt t="36032" x="6831013" y="2928938"/>
          <p14:tracePt t="36049" x="6796088" y="2928938"/>
          <p14:tracePt t="36066" x="6742113" y="2928938"/>
          <p14:tracePt t="36082" x="6697663" y="2928938"/>
          <p14:tracePt t="36100" x="6670675" y="2928938"/>
          <p14:tracePt t="36116" x="6653213" y="2928938"/>
          <p14:tracePt t="36132" x="6634163" y="2928938"/>
          <p14:tracePt t="36149" x="6608763" y="2938463"/>
          <p14:tracePt t="36165" x="6599238" y="2938463"/>
          <p14:tracePt t="36182" x="6581775" y="2938463"/>
          <p14:tracePt t="36199" x="6562725" y="2946400"/>
          <p14:tracePt t="36237" x="6554788" y="2946400"/>
          <p14:tracePt t="36277" x="6545263" y="2946400"/>
          <p14:tracePt t="36285" x="6527800" y="2946400"/>
          <p14:tracePt t="36293" x="6483350" y="2946400"/>
          <p14:tracePt t="36301" x="6438900" y="2946400"/>
          <p14:tracePt t="36316" x="6259513" y="2901950"/>
          <p14:tracePt t="36332" x="6054725" y="2830513"/>
          <p14:tracePt t="36349" x="5884863" y="2759075"/>
          <p14:tracePt t="36365" x="5705475" y="2660650"/>
          <p14:tracePt t="36382" x="5537200" y="2554288"/>
          <p14:tracePt t="36399" x="5375275" y="2438400"/>
          <p14:tracePt t="36415" x="5214938" y="2322513"/>
          <p14:tracePt t="36432" x="5010150" y="2170113"/>
          <p14:tracePt t="36449" x="4929188" y="2125663"/>
          <p14:tracePt t="36741" x="4919663" y="2108200"/>
          <p14:tracePt t="36748" x="4884738" y="2062163"/>
          <p14:tracePt t="36757" x="4840288" y="2036763"/>
          <p14:tracePt t="36765" x="4795838" y="1990725"/>
          <p14:tracePt t="36782" x="4697413" y="1893888"/>
          <p14:tracePt t="36798" x="4616450" y="1768475"/>
          <p14:tracePt t="36815" x="4537075" y="1652588"/>
          <p14:tracePt t="36833" x="4473575" y="1581150"/>
          <p14:tracePt t="36848" x="4438650" y="1517650"/>
          <p14:tracePt t="36865" x="4375150" y="1455738"/>
          <p14:tracePt t="36882" x="4303713" y="1384300"/>
          <p14:tracePt t="36898" x="4241800" y="1339850"/>
          <p14:tracePt t="36916" x="4170363" y="1295400"/>
          <p14:tracePt t="36932" x="4125913" y="1276350"/>
          <p14:tracePt t="36948" x="4062413" y="1241425"/>
          <p14:tracePt t="36965" x="4027488" y="1214438"/>
          <p14:tracePt t="36981" x="3983038" y="1179513"/>
          <p14:tracePt t="36998" x="3956050" y="1169988"/>
          <p14:tracePt t="37015" x="3938588" y="1152525"/>
          <p14:tracePt t="37031" x="3911600" y="1133475"/>
          <p14:tracePt t="37048" x="3857625" y="1089025"/>
          <p14:tracePt t="37066" x="3822700" y="1071563"/>
          <p14:tracePt t="37081" x="3759200" y="1027113"/>
          <p14:tracePt t="37098" x="3687763" y="990600"/>
          <p14:tracePt t="37116" x="3616325" y="938213"/>
          <p14:tracePt t="37132" x="3571875" y="919163"/>
          <p14:tracePt t="37148" x="3536950" y="901700"/>
          <p14:tracePt t="37165" x="3473450" y="884238"/>
          <p14:tracePt t="37181" x="3419475" y="866775"/>
          <p14:tracePt t="37198" x="3367088" y="857250"/>
          <p14:tracePt t="37215" x="3330575" y="839788"/>
          <p14:tracePt t="37231" x="3313113" y="839788"/>
          <p14:tracePt t="37248" x="3295650" y="830263"/>
          <p14:tracePt t="37281" x="3286125" y="822325"/>
          <p14:tracePt t="37316" x="3276600" y="822325"/>
          <p14:tracePt t="37325" x="3268663" y="812800"/>
          <p14:tracePt t="37333" x="3259138" y="812800"/>
          <p14:tracePt t="37348" x="3232150" y="812800"/>
          <p14:tracePt t="37364" x="3214688" y="803275"/>
          <p14:tracePt t="37381" x="3179763" y="785813"/>
          <p14:tracePt t="37398" x="3152775" y="785813"/>
          <p14:tracePt t="37414" x="3143250" y="785813"/>
          <p14:tracePt t="37448" x="3133725" y="785813"/>
          <p14:tracePt t="37469" x="3125788" y="785813"/>
          <p14:tracePt t="37485" x="3116263" y="785813"/>
          <p14:tracePt t="37498" x="3116263" y="795338"/>
          <p14:tracePt t="37514" x="3098800" y="812800"/>
          <p14:tracePt t="37532" x="3081338" y="839788"/>
          <p14:tracePt t="37548" x="3081338" y="857250"/>
          <p14:tracePt t="37565" x="3081338" y="901700"/>
          <p14:tracePt t="37581" x="3081338" y="919163"/>
          <p14:tracePt t="37597" x="3081338" y="938213"/>
          <p14:tracePt t="37615" x="3081338" y="946150"/>
          <p14:tracePt t="37648" x="3081338" y="965200"/>
          <p14:tracePt t="37664" x="3081338" y="982663"/>
          <p14:tracePt t="37681" x="3081338" y="990600"/>
          <p14:tracePt t="37697" x="3089275" y="1000125"/>
          <p14:tracePt t="37714" x="3098800" y="1009650"/>
          <p14:tracePt t="37731" x="3108325" y="1017588"/>
          <p14:tracePt t="37748" x="3116263" y="1027113"/>
          <p14:tracePt t="37781" x="3125788" y="1027113"/>
          <p14:tracePt t="37797" x="3152775" y="1027113"/>
          <p14:tracePt t="37814" x="3170238" y="1027113"/>
          <p14:tracePt t="37831" x="3197225" y="1027113"/>
          <p14:tracePt t="37847" x="3205163" y="1027113"/>
          <p14:tracePt t="37864" x="3241675" y="1027113"/>
          <p14:tracePt t="37897" x="3259138" y="1027113"/>
          <p14:tracePt t="37914" x="3268663" y="1017588"/>
          <p14:tracePt t="37948" x="3286125" y="1009650"/>
          <p14:tracePt t="37973" x="3286125" y="1000125"/>
          <p14:tracePt t="37980" x="3295650" y="990600"/>
          <p14:tracePt t="38013" x="3303588" y="982663"/>
          <p14:tracePt t="38045" x="3303588" y="973138"/>
          <p14:tracePt t="38053" x="3303588" y="965200"/>
          <p14:tracePt t="38069" x="3303588" y="955675"/>
          <p14:tracePt t="38080" x="3303588" y="938213"/>
          <p14:tracePt t="38097" x="3303588" y="928688"/>
          <p14:tracePt t="38114" x="3303588" y="911225"/>
          <p14:tracePt t="38130" x="3303588" y="884238"/>
          <p14:tracePt t="38147" x="3295650" y="866775"/>
          <p14:tracePt t="38164" x="3295650" y="857250"/>
          <p14:tracePt t="38269" x="3286125" y="857250"/>
          <p14:tracePt t="38309" x="3276600" y="857250"/>
          <p14:tracePt t="38317" x="3268663" y="857250"/>
          <p14:tracePt t="38330" x="3259138" y="857250"/>
          <p14:tracePt t="38347" x="3251200" y="857250"/>
          <p14:tracePt t="38363" x="3241675" y="857250"/>
          <p14:tracePt t="38381" x="3232150" y="857250"/>
          <p14:tracePt t="38397" x="3224213" y="857250"/>
          <p14:tracePt t="38421" x="3214688" y="857250"/>
          <p14:tracePt t="38430" x="3205163" y="857250"/>
          <p14:tracePt t="38453" x="3187700" y="857250"/>
          <p14:tracePt t="38477" x="3170238" y="866775"/>
          <p14:tracePt t="38493" x="3170238" y="874713"/>
          <p14:tracePt t="38508" x="3160713" y="884238"/>
          <p14:tracePt t="38525" x="3152775" y="893763"/>
          <p14:tracePt t="38541" x="3143250" y="901700"/>
          <p14:tracePt t="38565" x="3143250" y="911225"/>
          <p14:tracePt t="38572" x="3143250" y="919163"/>
          <p14:tracePt t="38653" x="3133725" y="919163"/>
          <p14:tracePt t="38669" x="3133725" y="928688"/>
          <p14:tracePt t="38685" x="3133725" y="938213"/>
          <p14:tracePt t="38709" x="3133725" y="946150"/>
          <p14:tracePt t="38717" x="3133725" y="955675"/>
          <p14:tracePt t="38730" x="3143250" y="965200"/>
          <p14:tracePt t="38749" x="3152775" y="973138"/>
          <p14:tracePt t="38765" x="3160713" y="990600"/>
          <p14:tracePt t="38781" x="3170238" y="1000125"/>
          <p14:tracePt t="38797" x="3179763" y="1009650"/>
          <p14:tracePt t="38813" x="3187700" y="1009650"/>
          <p14:tracePt t="38830" x="3197225" y="1009650"/>
          <p14:tracePt t="38846" x="3214688" y="1017588"/>
          <p14:tracePt t="38863" x="3224213" y="1017588"/>
          <p14:tracePt t="38880" x="3241675" y="1017588"/>
          <p14:tracePt t="38896" x="3268663" y="1036638"/>
          <p14:tracePt t="38913" x="3276600" y="1036638"/>
          <p14:tracePt t="38929" x="3295650" y="1036638"/>
          <p14:tracePt t="38946" x="3303588" y="1036638"/>
          <p14:tracePt t="38963" x="3313113" y="1036638"/>
          <p14:tracePt t="38979" x="3330575" y="1036638"/>
          <p14:tracePt t="38996" x="3340100" y="1036638"/>
          <p14:tracePt t="39013" x="3357563" y="1027113"/>
          <p14:tracePt t="39030" x="3367088" y="1027113"/>
          <p14:tracePt t="39046" x="3375025" y="1009650"/>
          <p14:tracePt t="39063" x="3384550" y="990600"/>
          <p14:tracePt t="39079" x="3384550" y="973138"/>
          <p14:tracePt t="39096" x="3384550" y="965200"/>
          <p14:tracePt t="39113" x="3384550" y="946150"/>
          <p14:tracePt t="39129" x="3384550" y="928688"/>
          <p14:tracePt t="39146" x="3384550" y="911225"/>
          <p14:tracePt t="39163" x="3384550" y="893763"/>
          <p14:tracePt t="39179" x="3367088" y="884238"/>
          <p14:tracePt t="39205" x="3357563" y="874713"/>
          <p14:tracePt t="39213" x="3348038" y="866775"/>
          <p14:tracePt t="39269" x="3340100" y="866775"/>
          <p14:tracePt t="39292" x="3330575" y="857250"/>
          <p14:tracePt t="39332" x="3322638" y="857250"/>
          <p14:tracePt t="39341" x="3313113" y="847725"/>
          <p14:tracePt t="39349" x="3303588" y="847725"/>
          <p14:tracePt t="39362" x="3303588" y="839788"/>
          <p14:tracePt t="39379" x="3286125" y="839788"/>
          <p14:tracePt t="39421" x="3276600" y="839788"/>
          <p14:tracePt t="39462" x="3268663" y="839788"/>
          <p14:tracePt t="39477" x="3259138" y="839788"/>
          <p14:tracePt t="39485" x="3251200" y="839788"/>
          <p14:tracePt t="39525" x="3241675" y="839788"/>
          <p14:tracePt t="39549" x="3241675" y="847725"/>
          <p14:tracePt t="39565" x="3232150" y="857250"/>
          <p14:tracePt t="39605" x="3214688" y="857250"/>
          <p14:tracePt t="39612" x="3214688" y="866775"/>
          <p14:tracePt t="39621" x="3205163" y="866775"/>
          <p14:tracePt t="39629" x="3205163" y="874713"/>
          <p14:tracePt t="39646" x="3197225" y="874713"/>
          <p14:tracePt t="39662" x="3187700" y="874713"/>
          <p14:tracePt t="39679" x="3187700" y="893763"/>
          <p14:tracePt t="39696" x="3179763" y="901700"/>
          <p14:tracePt t="39729" x="3179763" y="911225"/>
          <p14:tracePt t="40101" x="3179763" y="919163"/>
          <p14:tracePt t="40165" x="3179763" y="928688"/>
          <p14:tracePt t="40453" x="3179763" y="946150"/>
          <p14:tracePt t="40877" x="3187700" y="955675"/>
          <p14:tracePt t="40885" x="3197225" y="955675"/>
          <p14:tracePt t="40895" x="3205163" y="955675"/>
          <p14:tracePt t="41381" x="3205163" y="982663"/>
          <p14:tracePt t="41389" x="3187700" y="1009650"/>
          <p14:tracePt t="41397" x="3160713" y="1027113"/>
          <p14:tracePt t="41413" x="3108325" y="1071563"/>
          <p14:tracePt t="41428" x="3062288" y="1108075"/>
          <p14:tracePt t="41444" x="3000375" y="1169988"/>
          <p14:tracePt t="41461" x="2894013" y="1312863"/>
          <p14:tracePt t="41494" x="2714625" y="1679575"/>
          <p14:tracePt t="41527" x="2670175" y="2143125"/>
          <p14:tracePt t="41544" x="2687638" y="2428875"/>
          <p14:tracePt t="41560" x="2795588" y="2714625"/>
          <p14:tracePt t="41578" x="2901950" y="2973388"/>
          <p14:tracePt t="41594" x="3027363" y="3160713"/>
          <p14:tracePt t="41610" x="3133725" y="3276600"/>
          <p14:tracePt t="41627" x="3268663" y="3438525"/>
          <p14:tracePt t="41644" x="3367088" y="3527425"/>
          <p14:tracePt t="41660" x="3402013" y="3544888"/>
          <p14:tracePt t="41677" x="3411538" y="3500438"/>
          <p14:tracePt t="41980" x="3402013" y="3517900"/>
          <p14:tracePt t="41988" x="3402013" y="3527425"/>
          <p14:tracePt t="42013" x="3402013" y="3571875"/>
          <p14:tracePt t="42021" x="3402013" y="3643313"/>
          <p14:tracePt t="42029" x="3402013" y="3732213"/>
          <p14:tracePt t="42060" x="3402013" y="4116388"/>
          <p14:tracePt t="42093" x="3402013" y="4357688"/>
          <p14:tracePt t="42110" x="3402013" y="4429125"/>
          <p14:tracePt t="42126" x="3402013" y="4473575"/>
          <p14:tracePt t="42143" x="3402013" y="4500563"/>
          <p14:tracePt t="42160" x="3402013" y="4510088"/>
          <p14:tracePt t="42176" x="3402013" y="4518025"/>
          <p14:tracePt t="42285" x="3402013" y="4527550"/>
          <p14:tracePt t="42292" x="3402013" y="4554538"/>
          <p14:tracePt t="42308" x="3402013" y="4562475"/>
          <p14:tracePt t="42316" x="3411538" y="4589463"/>
          <p14:tracePt t="42333" x="3419475" y="4598988"/>
          <p14:tracePt t="42343" x="3438525" y="4608513"/>
          <p14:tracePt t="42359" x="3473450" y="4625975"/>
          <p14:tracePt t="42376" x="3527425" y="4625975"/>
          <p14:tracePt t="42393" x="3536950" y="4625975"/>
          <p14:tracePt t="42409" x="3544888" y="4625975"/>
          <p14:tracePt t="42443" x="3544888" y="4608513"/>
          <p14:tracePt t="42645" x="3536950" y="4608513"/>
          <p14:tracePt t="42653" x="3536950" y="4598988"/>
          <p14:tracePt t="42661" x="3527425" y="4589463"/>
          <p14:tracePt t="42677" x="3527425" y="4581525"/>
          <p14:tracePt t="42693" x="3509963" y="4554538"/>
          <p14:tracePt t="42709" x="3473450" y="4510088"/>
          <p14:tracePt t="42727" x="3419475" y="4446588"/>
          <p14:tracePt t="42742" x="3402013" y="4411663"/>
          <p14:tracePt t="42759" x="3367088" y="4357688"/>
          <p14:tracePt t="42776" x="3313113" y="4295775"/>
          <p14:tracePt t="42792" x="3276600" y="4268788"/>
          <p14:tracePt t="42809" x="3259138" y="4251325"/>
          <p14:tracePt t="42826" x="3241675" y="4224338"/>
          <p14:tracePt t="42842" x="3224213" y="4197350"/>
          <p14:tracePt t="42860" x="3170238" y="4143375"/>
          <p14:tracePt t="42876" x="3081338" y="4089400"/>
          <p14:tracePt t="42892" x="3027363" y="4071938"/>
          <p14:tracePt t="42909" x="3017838" y="4062413"/>
          <p14:tracePt t="42926" x="3000375" y="4054475"/>
          <p14:tracePt t="42959" x="2973388" y="4044950"/>
          <p14:tracePt t="42976" x="2938463" y="4027488"/>
          <p14:tracePt t="42992" x="2894013" y="4000500"/>
          <p14:tracePt t="43009" x="2840038" y="3983038"/>
          <p14:tracePt t="43025" x="2803525" y="3946525"/>
          <p14:tracePt t="43042" x="2759075" y="3911600"/>
          <p14:tracePt t="43059" x="2697163" y="3830638"/>
          <p14:tracePt t="43075" x="2660650" y="3803650"/>
          <p14:tracePt t="43092" x="2652713" y="3795713"/>
          <p14:tracePt t="43284" x="2660650" y="3795713"/>
          <p14:tracePt t="43292" x="2679700" y="3795713"/>
          <p14:tracePt t="43300" x="2697163" y="3795713"/>
          <p14:tracePt t="43309" x="2724150" y="3795713"/>
          <p14:tracePt t="43325" x="2822575" y="3795713"/>
          <p14:tracePt t="43342" x="2955925" y="3795713"/>
          <p14:tracePt t="43359" x="3152775" y="3795713"/>
          <p14:tracePt t="43375" x="3438525" y="3795713"/>
          <p14:tracePt t="43392" x="3776663" y="3795713"/>
          <p14:tracePt t="43408" x="4116388" y="3795713"/>
          <p14:tracePt t="43425" x="4483100" y="3795713"/>
          <p14:tracePt t="43442" x="4776788" y="3795713"/>
          <p14:tracePt t="43458" x="5045075" y="3795713"/>
          <p14:tracePt t="43476" x="5268913" y="3795713"/>
          <p14:tracePt t="43492" x="5295900" y="3795713"/>
          <p14:tracePt t="43573" x="5303838" y="3795713"/>
          <p14:tracePt t="43588" x="5322888" y="3795713"/>
          <p14:tracePt t="43597" x="5340350" y="3803650"/>
          <p14:tracePt t="43613" x="5357813" y="3803650"/>
          <p14:tracePt t="43629" x="5375275" y="3803650"/>
          <p14:tracePt t="43644" x="5384800" y="3813175"/>
          <p14:tracePt t="43765" x="5384800" y="3822700"/>
          <p14:tracePt t="43860" x="5375275" y="3822700"/>
          <p14:tracePt t="43909" x="5357813" y="3822700"/>
          <p14:tracePt t="44445" x="5348288" y="3822700"/>
          <p14:tracePt t="44453" x="5330825" y="3822700"/>
          <p14:tracePt t="44461" x="5303838" y="3830638"/>
          <p14:tracePt t="44484" x="5295900" y="3840163"/>
          <p14:tracePt t="44684" x="5276850" y="3848100"/>
          <p14:tracePt t="44693" x="5224463" y="3867150"/>
          <p14:tracePt t="44700" x="5180013" y="3884613"/>
          <p14:tracePt t="44711" x="5108575" y="3894138"/>
          <p14:tracePt t="44724" x="4875213" y="3983038"/>
          <p14:tracePt t="44741" x="4562475" y="4062413"/>
          <p14:tracePt t="44757" x="4205288" y="4160838"/>
          <p14:tracePt t="44790" x="3670300" y="4367213"/>
          <p14:tracePt t="44824" x="3429000" y="4527550"/>
          <p14:tracePt t="44841" x="3384550" y="4616450"/>
          <p14:tracePt t="44857" x="3322638" y="4705350"/>
          <p14:tracePt t="44874" x="3276600" y="4759325"/>
          <p14:tracePt t="44891" x="3214688" y="4803775"/>
          <p14:tracePt t="44907" x="3133725" y="4840288"/>
          <p14:tracePt t="44924" x="3098800" y="4840288"/>
          <p14:tracePt t="44940" x="3062288" y="4857750"/>
          <p14:tracePt t="44957" x="3054350" y="4857750"/>
          <p14:tracePt t="44974" x="3036888" y="4875213"/>
          <p14:tracePt t="44990" x="3000375" y="4884738"/>
          <p14:tracePt t="45007" x="2965450" y="4902200"/>
          <p14:tracePt t="45023" x="2911475" y="4911725"/>
          <p14:tracePt t="45040" x="2884488" y="4919663"/>
          <p14:tracePt t="45057" x="2857500" y="4929188"/>
          <p14:tracePt t="45073" x="2830513" y="4956175"/>
          <p14:tracePt t="45090" x="2786063" y="4983163"/>
          <p14:tracePt t="45108" x="2741613" y="5027613"/>
          <p14:tracePt t="45124" x="2724150" y="5045075"/>
          <p14:tracePt t="45140" x="2705100" y="5072063"/>
          <p14:tracePt t="45157" x="2687638" y="5099050"/>
          <p14:tracePt t="45173" x="2660650" y="5126038"/>
          <p14:tracePt t="45190" x="2643188" y="5153025"/>
          <p14:tracePt t="45207" x="2633663" y="5160963"/>
          <p14:tracePt t="45223" x="2616200" y="5170488"/>
          <p14:tracePt t="45240" x="2608263" y="5180013"/>
          <p14:tracePt t="45257" x="2589213" y="5180013"/>
          <p14:tracePt t="45273" x="2581275" y="5180013"/>
          <p14:tracePt t="45290" x="2571750" y="5187950"/>
          <p14:tracePt t="45307" x="2554288" y="5197475"/>
          <p14:tracePt t="45324" x="2544763" y="5205413"/>
          <p14:tracePt t="45340" x="2527300" y="5214938"/>
          <p14:tracePt t="45373" x="2527300" y="5224463"/>
          <p14:tracePt t="45412" x="2527300" y="5232400"/>
          <p14:tracePt t="45420" x="2517775" y="5232400"/>
          <p14:tracePt t="45428" x="2509838" y="5241925"/>
          <p14:tracePt t="45573" x="2509838" y="5251450"/>
          <p14:tracePt t="45605" x="2500313" y="5241925"/>
          <p14:tracePt t="45621" x="2500313" y="5232400"/>
          <p14:tracePt t="45629" x="2500313" y="5224463"/>
          <p14:tracePt t="45640" x="2490788" y="5214938"/>
          <p14:tracePt t="45656" x="2473325" y="5160963"/>
          <p14:tracePt t="45673" x="2473325" y="5108575"/>
          <p14:tracePt t="45689" x="2473325" y="5045075"/>
          <p14:tracePt t="45706" x="2446338" y="5000625"/>
          <p14:tracePt t="45723" x="2428875" y="4938713"/>
          <p14:tracePt t="45740" x="2411413" y="4919663"/>
          <p14:tracePt t="45756" x="2401888" y="4911725"/>
          <p14:tracePt t="45773" x="2393950" y="4902200"/>
          <p14:tracePt t="45789" x="2384425" y="4902200"/>
          <p14:tracePt t="45806" x="2366963" y="4902200"/>
          <p14:tracePt t="45823" x="2330450" y="4902200"/>
          <p14:tracePt t="45840" x="2312988" y="4902200"/>
          <p14:tracePt t="45856" x="2286000" y="4902200"/>
          <p14:tracePt t="45873" x="2268538" y="4902200"/>
          <p14:tracePt t="45889" x="2224088" y="4911725"/>
          <p14:tracePt t="45906" x="2187575" y="4919663"/>
          <p14:tracePt t="45923" x="2152650" y="4919663"/>
          <p14:tracePt t="45940" x="2125663" y="4938713"/>
          <p14:tracePt t="45956" x="2089150" y="4946650"/>
          <p14:tracePt t="45973" x="2062163" y="4965700"/>
          <p14:tracePt t="45989" x="2036763" y="4983163"/>
          <p14:tracePt t="46006" x="2017713" y="5000625"/>
          <p14:tracePt t="46022" x="2017713" y="5010150"/>
          <p14:tracePt t="46039" x="2000250" y="5037138"/>
          <p14:tracePt t="46056" x="1982788" y="5062538"/>
          <p14:tracePt t="46072" x="1982788" y="5089525"/>
          <p14:tracePt t="46089" x="1965325" y="5108575"/>
          <p14:tracePt t="46122" x="1965325" y="5116513"/>
          <p14:tracePt t="46140" x="1946275" y="5133975"/>
          <p14:tracePt t="46172" x="1938338" y="5133975"/>
          <p14:tracePt t="46204" x="1928813" y="5133975"/>
          <p14:tracePt t="46213" x="1919288" y="5133975"/>
          <p14:tracePt t="46229" x="1911350" y="5133975"/>
          <p14:tracePt t="46239" x="1893888" y="5153025"/>
          <p14:tracePt t="46256" x="1884363" y="5153025"/>
          <p14:tracePt t="46272" x="1874838" y="5153025"/>
          <p14:tracePt t="46852" x="1857375" y="5153025"/>
          <p14:tracePt t="46860" x="1839913" y="5170488"/>
          <p14:tracePt t="46877" x="1830388" y="5180013"/>
          <p14:tracePt t="46889" x="1822450" y="5187950"/>
          <p14:tracePt t="46905" x="1812925" y="5197475"/>
          <p14:tracePt t="46922" x="1812925" y="5205413"/>
          <p14:tracePt t="46938" x="1812925" y="5214938"/>
          <p14:tracePt t="46997" x="1812925" y="5224463"/>
          <p14:tracePt t="47005" x="1812925" y="5232400"/>
          <p14:tracePt t="47022" x="1812925" y="5251450"/>
          <p14:tracePt t="47039" x="1812925" y="5268913"/>
          <p14:tracePt t="47055" x="1812925" y="5276850"/>
          <p14:tracePt t="47088" x="1812925" y="5295900"/>
          <p14:tracePt t="47105" x="1812925" y="5322888"/>
          <p14:tracePt t="47121" x="1812925" y="5340350"/>
          <p14:tracePt t="47138" x="1812925" y="5348288"/>
          <p14:tracePt t="47155" x="1830388" y="5375275"/>
          <p14:tracePt t="47172" x="1847850" y="5402263"/>
          <p14:tracePt t="47188" x="1857375" y="5402263"/>
          <p14:tracePt t="47205" x="1866900" y="5419725"/>
          <p14:tracePt t="47221" x="1874838" y="5438775"/>
          <p14:tracePt t="47238" x="1893888" y="5446713"/>
          <p14:tracePt t="47255" x="1901825" y="5456238"/>
          <p14:tracePt t="47271" x="1911350" y="5456238"/>
          <p14:tracePt t="47288" x="1928813" y="5473700"/>
          <p14:tracePt t="47305" x="1938338" y="5473700"/>
          <p14:tracePt t="47321" x="1946275" y="5483225"/>
          <p14:tracePt t="47338" x="1955800" y="5483225"/>
          <p14:tracePt t="47355" x="1965325" y="5491163"/>
          <p14:tracePt t="47372" x="1990725" y="5500688"/>
          <p14:tracePt t="47388" x="2017713" y="5510213"/>
          <p14:tracePt t="47404" x="2044700" y="5510213"/>
          <p14:tracePt t="47421" x="2062163" y="5510213"/>
          <p14:tracePt t="47438" x="2081213" y="5510213"/>
          <p14:tracePt t="47455" x="2108200" y="5510213"/>
          <p14:tracePt t="47471" x="2125663" y="5510213"/>
          <p14:tracePt t="47488" x="2143125" y="5510213"/>
          <p14:tracePt t="47505" x="2179638" y="5510213"/>
          <p14:tracePt t="47521" x="2197100" y="5510213"/>
          <p14:tracePt t="47538" x="2214563" y="5491163"/>
          <p14:tracePt t="47555" x="2241550" y="5473700"/>
          <p14:tracePt t="47571" x="2251075" y="5473700"/>
          <p14:tracePt t="47588" x="2259013" y="5456238"/>
          <p14:tracePt t="47604" x="2268538" y="5456238"/>
          <p14:tracePt t="47621" x="2286000" y="5438775"/>
          <p14:tracePt t="47638" x="2295525" y="5429250"/>
          <p14:tracePt t="47654" x="2303463" y="5419725"/>
          <p14:tracePt t="47671" x="2322513" y="5402263"/>
          <p14:tracePt t="47687" x="2322513" y="5375275"/>
          <p14:tracePt t="47704" x="2339975" y="5357813"/>
          <p14:tracePt t="47721" x="2339975" y="5322888"/>
          <p14:tracePt t="47737" x="2339975" y="5286375"/>
          <p14:tracePt t="47754" x="2339975" y="5232400"/>
          <p14:tracePt t="47772" x="2339975" y="5160963"/>
          <p14:tracePt t="47788" x="2330450" y="5133975"/>
          <p14:tracePt t="47804" x="2330450" y="5126038"/>
          <p14:tracePt t="47821" x="2322513" y="5108575"/>
          <p14:tracePt t="47837" x="2303463" y="5089525"/>
          <p14:tracePt t="47854" x="2303463" y="5081588"/>
          <p14:tracePt t="47871" x="2295525" y="5054600"/>
          <p14:tracePt t="47887" x="2276475" y="5045075"/>
          <p14:tracePt t="47904" x="2268538" y="5037138"/>
          <p14:tracePt t="47921" x="2251075" y="5027613"/>
          <p14:tracePt t="47937" x="2232025" y="5018088"/>
          <p14:tracePt t="47954" x="2187575" y="5010150"/>
          <p14:tracePt t="47972" x="2116138" y="4991100"/>
          <p14:tracePt t="47988" x="2071688" y="4983163"/>
          <p14:tracePt t="48004" x="2036763" y="4983163"/>
          <p14:tracePt t="48020" x="2017713" y="4983163"/>
          <p14:tracePt t="48037" x="2009775" y="4983163"/>
          <p14:tracePt t="48071" x="2000250" y="4983163"/>
          <p14:tracePt t="48087" x="1990725" y="4983163"/>
          <p14:tracePt t="48104" x="1982788" y="4983163"/>
          <p14:tracePt t="48121" x="1973263" y="4983163"/>
          <p14:tracePt t="48137" x="1955800" y="4983163"/>
          <p14:tracePt t="48154" x="1938338" y="4991100"/>
          <p14:tracePt t="48172" x="1919288" y="5018088"/>
          <p14:tracePt t="48188" x="1911350" y="5018088"/>
          <p14:tracePt t="48204" x="1901825" y="5027613"/>
          <p14:tracePt t="48220" x="1884363" y="5027613"/>
          <p14:tracePt t="48237" x="1874838" y="5045075"/>
          <p14:tracePt t="48254" x="1857375" y="5062538"/>
          <p14:tracePt t="48293" x="1847850" y="5062538"/>
          <p14:tracePt t="48304" x="1839913" y="5072063"/>
          <p14:tracePt t="48332" x="1830388" y="5081588"/>
          <p14:tracePt t="48349" x="1830388" y="5089525"/>
          <p14:tracePt t="48389" x="1830388" y="5108575"/>
          <p14:tracePt t="48397" x="1822450" y="5116513"/>
          <p14:tracePt t="48421" x="1822450" y="5126038"/>
          <p14:tracePt t="48429" x="1812925" y="5126038"/>
          <p14:tracePt t="48437" x="1812925" y="5133975"/>
          <p14:tracePt t="48453" x="1812925" y="5143500"/>
          <p14:tracePt t="48470" x="1803400" y="5153025"/>
          <p14:tracePt t="48487" x="1803400" y="5170488"/>
          <p14:tracePt t="48504" x="1795463" y="5187950"/>
          <p14:tracePt t="48520" x="1795463" y="5197475"/>
          <p14:tracePt t="48537" x="1795463" y="5214938"/>
          <p14:tracePt t="48553" x="1795463" y="5232400"/>
          <p14:tracePt t="48570" x="1795463" y="5241925"/>
          <p14:tracePt t="48587" x="1795463" y="5259388"/>
          <p14:tracePt t="48604" x="1795463" y="5286375"/>
          <p14:tracePt t="48620" x="1795463" y="5295900"/>
          <p14:tracePt t="48637" x="1795463" y="5313363"/>
          <p14:tracePt t="48653" x="1795463" y="5330825"/>
          <p14:tracePt t="48670" x="1795463" y="5340350"/>
          <p14:tracePt t="48687" x="1795463" y="5357813"/>
          <p14:tracePt t="48703" x="1795463" y="5367338"/>
          <p14:tracePt t="48720" x="1803400" y="5384800"/>
          <p14:tracePt t="48736" x="1803400" y="5394325"/>
          <p14:tracePt t="48753" x="1812925" y="5402263"/>
          <p14:tracePt t="48770" x="1822450" y="5419725"/>
          <p14:tracePt t="48786" x="1830388" y="5438775"/>
          <p14:tracePt t="48804" x="1839913" y="5456238"/>
          <p14:tracePt t="48820" x="1847850" y="5465763"/>
          <p14:tracePt t="48837" x="1857375" y="5473700"/>
          <p14:tracePt t="48870" x="1866900" y="5491163"/>
          <p14:tracePt t="48886" x="1874838" y="5491163"/>
          <p14:tracePt t="48903" x="1884363" y="5491163"/>
          <p14:tracePt t="48920" x="1901825" y="5500688"/>
          <p14:tracePt t="48953" x="1919288" y="5500688"/>
          <p14:tracePt t="48970" x="1946275" y="5510213"/>
          <p14:tracePt t="48986" x="1965325" y="5510213"/>
          <p14:tracePt t="48989" x="1990725" y="5510213"/>
          <p14:tracePt t="49005" x="2009775" y="5518150"/>
          <p14:tracePt t="49020" x="2044700" y="5518150"/>
          <p14:tracePt t="49036" x="2062163" y="5527675"/>
          <p14:tracePt t="49053" x="2098675" y="5527675"/>
          <p14:tracePt t="49070" x="2116138" y="5527675"/>
          <p14:tracePt t="49086" x="2152650" y="5527675"/>
          <p14:tracePt t="49103" x="2170113" y="5527675"/>
          <p14:tracePt t="49120" x="2187575" y="5527675"/>
          <p14:tracePt t="49136" x="2214563" y="5527675"/>
          <p14:tracePt t="49154" x="2224088" y="5527675"/>
          <p14:tracePt t="49169" x="2241550" y="5527675"/>
          <p14:tracePt t="49203" x="2259013" y="5510213"/>
          <p14:tracePt t="49220" x="2286000" y="5483225"/>
          <p14:tracePt t="49237" x="2303463" y="5456238"/>
          <p14:tracePt t="49253" x="2312988" y="5446713"/>
          <p14:tracePt t="49269" x="2322513" y="5429250"/>
          <p14:tracePt t="49286" x="2330450" y="5411788"/>
          <p14:tracePt t="49303" x="2330450" y="5402263"/>
          <p14:tracePt t="49319" x="2330450" y="5384800"/>
          <p14:tracePt t="49337" x="2330450" y="5357813"/>
          <p14:tracePt t="49352" x="2330450" y="5330825"/>
          <p14:tracePt t="49369" x="2330450" y="5303838"/>
          <p14:tracePt t="49386" x="2330450" y="5286375"/>
          <p14:tracePt t="49403" x="2330450" y="5259388"/>
          <p14:tracePt t="49420" x="2330450" y="5232400"/>
          <p14:tracePt t="49436" x="2330450" y="5205413"/>
          <p14:tracePt t="49453" x="2330450" y="5197475"/>
          <p14:tracePt t="49469" x="2330450" y="5187950"/>
          <p14:tracePt t="49502" x="2322513" y="5170488"/>
          <p14:tracePt t="49519" x="2312988" y="5160963"/>
          <p14:tracePt t="49536" x="2303463" y="5160963"/>
          <p14:tracePt t="49552" x="2295525" y="5143500"/>
          <p14:tracePt t="49586" x="2286000" y="5133975"/>
          <p14:tracePt t="49602" x="2276475" y="5133975"/>
          <p14:tracePt t="49619" x="2268538" y="5126038"/>
          <p14:tracePt t="49652" x="2268538" y="5116513"/>
          <p14:tracePt t="49677" x="2259013" y="5116513"/>
          <p14:tracePt t="49701" x="2241550" y="5116513"/>
          <p14:tracePt t="49709" x="2232025" y="5099050"/>
          <p14:tracePt t="49719" x="2224088" y="5099050"/>
          <p14:tracePt t="49884" x="2214563" y="5099050"/>
          <p14:tracePt t="49901" x="2205038" y="5099050"/>
          <p14:tracePt t="49908" x="2197100" y="5099050"/>
          <p14:tracePt t="49925" x="2187575" y="5099050"/>
          <p14:tracePt t="50165" x="2179638" y="5099050"/>
          <p14:tracePt t="50173" x="2179638" y="5089525"/>
          <p14:tracePt t="50185" x="2170113" y="5081588"/>
          <p14:tracePt t="50202" x="2098675" y="5027613"/>
          <p14:tracePt t="50220" x="2000250" y="4929188"/>
          <p14:tracePt t="50236" x="1990725" y="4902200"/>
          <p14:tracePt t="50252" x="1982788" y="4867275"/>
          <p14:tracePt t="50285" x="1965325" y="4759325"/>
          <p14:tracePt t="50318" x="1847850" y="4572000"/>
          <p14:tracePt t="50335" x="1822450" y="4500563"/>
          <p14:tracePt t="50605" x="1822450" y="4491038"/>
          <p14:tracePt t="50613" x="1785938" y="4411663"/>
          <p14:tracePt t="50621" x="1724025" y="4286250"/>
          <p14:tracePt t="50637" x="1598613" y="4062413"/>
          <p14:tracePt t="50652" x="1509713" y="3929063"/>
          <p14:tracePt t="50685" x="1446213" y="3687763"/>
          <p14:tracePt t="50718" x="1411288" y="3509963"/>
          <p14:tracePt t="50735" x="1393825" y="3419475"/>
          <p14:tracePt t="50751" x="1384300" y="3330575"/>
          <p14:tracePt t="50768" x="1384300" y="3268663"/>
          <p14:tracePt t="50785" x="1384300" y="3241675"/>
          <p14:tracePt t="50801" x="1384300" y="3205163"/>
          <p14:tracePt t="50818" x="1384300" y="3170238"/>
          <p14:tracePt t="50835" x="1384300" y="3133725"/>
          <p14:tracePt t="50851" x="1384300" y="2990850"/>
          <p14:tracePt t="50868" x="1384300" y="2884488"/>
          <p14:tracePt t="50884" x="1357313" y="2786063"/>
          <p14:tracePt t="50901" x="1357313" y="2759075"/>
          <p14:tracePt t="50918" x="1357313" y="2714625"/>
          <p14:tracePt t="50934" x="1357313" y="2652713"/>
          <p14:tracePt t="50951" x="1357313" y="2536825"/>
          <p14:tracePt t="50968" x="1357313" y="2393950"/>
          <p14:tracePt t="50984" x="1357313" y="2268538"/>
          <p14:tracePt t="51001" x="1357313" y="2205038"/>
          <p14:tracePt t="51018" x="1357313" y="2187575"/>
          <p14:tracePt t="51034" x="1357313" y="2170113"/>
          <p14:tracePt t="51052" x="1374775" y="2152650"/>
          <p14:tracePt t="51277" x="1357313" y="2089150"/>
          <p14:tracePt t="51284" x="1295400" y="2027238"/>
          <p14:tracePt t="51293" x="1276350" y="1982788"/>
          <p14:tracePt t="51301" x="1250950" y="1946275"/>
          <p14:tracePt t="51317" x="1223963" y="1884363"/>
          <p14:tracePt t="51334" x="1223963" y="1830388"/>
          <p14:tracePt t="51351" x="1223963" y="1751013"/>
          <p14:tracePt t="51368" x="1223963" y="1660525"/>
          <p14:tracePt t="51384" x="1268413" y="1554163"/>
          <p14:tracePt t="51401" x="1285875" y="1500188"/>
          <p14:tracePt t="51417" x="1295400" y="1455738"/>
          <p14:tracePt t="51434" x="1312863" y="1419225"/>
          <p14:tracePt t="51451" x="1330325" y="1374775"/>
          <p14:tracePt t="51467" x="1357313" y="1330325"/>
          <p14:tracePt t="51484" x="1374775" y="1312863"/>
          <p14:tracePt t="51501" x="1401763" y="1268413"/>
          <p14:tracePt t="51518" x="1419225" y="1250950"/>
          <p14:tracePt t="51534" x="1428750" y="1223963"/>
          <p14:tracePt t="51551" x="1446213" y="1204913"/>
          <p14:tracePt t="51567" x="1465263" y="1169988"/>
          <p14:tracePt t="51584" x="1500188" y="1152525"/>
          <p14:tracePt t="51600" x="1536700" y="1116013"/>
          <p14:tracePt t="51617" x="1589088" y="1081088"/>
          <p14:tracePt t="51634" x="1625600" y="1062038"/>
          <p14:tracePt t="51650" x="1633538" y="1062038"/>
          <p14:tracePt t="51668" x="1785938" y="1062038"/>
          <p14:tracePt t="51684" x="2062163" y="1223963"/>
          <p14:tracePt t="51700" x="2411413" y="1509713"/>
          <p14:tracePt t="51717" x="2803525" y="1946275"/>
          <p14:tracePt t="51734" x="3251200" y="2473325"/>
          <p14:tracePt t="51751" x="3608388" y="2982913"/>
          <p14:tracePt t="51767" x="3830638" y="3303588"/>
          <p14:tracePt t="51784" x="3911600" y="3465513"/>
          <p14:tracePt t="51800" x="3965575" y="3527425"/>
          <p14:tracePt t="51817" x="3973513" y="3527425"/>
          <p14:tracePt t="51861" x="3973513" y="3536950"/>
          <p14:tracePt t="51877" x="3973513" y="3544888"/>
          <p14:tracePt t="51892" x="3973513" y="3554413"/>
          <p14:tracePt t="51901" x="3956050" y="3562350"/>
          <p14:tracePt t="51917" x="3911600" y="3633788"/>
          <p14:tracePt t="51933" x="3875088" y="3679825"/>
          <p14:tracePt t="51950" x="3830638" y="3714750"/>
          <p14:tracePt t="51967" x="3803650" y="3732213"/>
          <p14:tracePt t="51983" x="3759200" y="3741738"/>
          <p14:tracePt t="52000" x="3670300" y="3768725"/>
          <p14:tracePt t="52017" x="3616325" y="3776663"/>
          <p14:tracePt t="52033" x="3589338" y="3776663"/>
          <p14:tracePt t="52050" x="3571875" y="3786188"/>
          <p14:tracePt t="52067" x="3562350" y="3795713"/>
          <p14:tracePt t="52093" x="3562350" y="3813175"/>
          <p14:tracePt t="52140" x="3571875" y="3813175"/>
          <p14:tracePt t="52149" x="3598863" y="3813175"/>
          <p14:tracePt t="52157" x="3625850" y="3813175"/>
          <p14:tracePt t="52167" x="3652838" y="3822700"/>
          <p14:tracePt t="52183" x="3697288" y="3822700"/>
          <p14:tracePt t="52200" x="3732213" y="3840163"/>
          <p14:tracePt t="52277" x="3741738" y="3840163"/>
          <p14:tracePt t="52293" x="3741738" y="3848100"/>
          <p14:tracePt t="52316" x="3741738" y="3857625"/>
          <p14:tracePt t="52341" x="3741738" y="3867150"/>
          <p14:tracePt t="52413" x="3741738" y="3875088"/>
          <p14:tracePt t="52532" x="3751263" y="3875088"/>
          <p14:tracePt t="52541" x="3768725" y="3875088"/>
          <p14:tracePt t="52549" x="3803650" y="3875088"/>
          <p14:tracePt t="52567" x="3857625" y="3875088"/>
          <p14:tracePt t="52583" x="3894138" y="3875088"/>
          <p14:tracePt t="52599" x="3946525" y="3875088"/>
          <p14:tracePt t="52616" x="3983038" y="3875088"/>
          <p14:tracePt t="52633" x="4027488" y="3884613"/>
          <p14:tracePt t="52649" x="4037013" y="3884613"/>
          <p14:tracePt t="52666" x="4062413" y="3884613"/>
          <p14:tracePt t="52683" x="4089400" y="3884613"/>
          <p14:tracePt t="52699" x="4152900" y="3894138"/>
          <p14:tracePt t="52716" x="4179888" y="3911600"/>
          <p14:tracePt t="52733" x="4224338" y="3919538"/>
          <p14:tracePt t="52749" x="4241800" y="3929063"/>
          <p14:tracePt t="52766" x="4268788" y="3929063"/>
          <p14:tracePt t="52783" x="4303713" y="3929063"/>
          <p14:tracePt t="52799" x="4340225" y="3929063"/>
          <p14:tracePt t="52816" x="4402138" y="3929063"/>
          <p14:tracePt t="52833" x="4438650" y="3929063"/>
          <p14:tracePt t="52849" x="4473575" y="3929063"/>
          <p14:tracePt t="52866" x="4510088" y="3938588"/>
          <p14:tracePt t="52882" x="4537075" y="3938588"/>
          <p14:tracePt t="52900" x="4572000" y="3938588"/>
          <p14:tracePt t="52916" x="4581525" y="3938588"/>
          <p14:tracePt t="52932" x="4608513" y="3938588"/>
          <p14:tracePt t="52949" x="4625975" y="3938588"/>
          <p14:tracePt t="52966" x="4633913" y="3938588"/>
          <p14:tracePt t="52982" x="4643438" y="3938588"/>
          <p14:tracePt t="52999" x="4652963" y="3938588"/>
          <p14:tracePt t="53016" x="4670425" y="3938588"/>
          <p14:tracePt t="53033" x="4679950" y="3938588"/>
          <p14:tracePt t="53049" x="4705350" y="3938588"/>
          <p14:tracePt t="53066" x="4724400" y="3938588"/>
          <p14:tracePt t="53083" x="4759325" y="3938588"/>
          <p14:tracePt t="53100" x="4813300" y="3929063"/>
          <p14:tracePt t="53116" x="4884738" y="3919538"/>
          <p14:tracePt t="53133" x="4946650" y="3919538"/>
          <p14:tracePt t="53149" x="5010150" y="3919538"/>
          <p14:tracePt t="53166" x="5037138" y="3919538"/>
          <p14:tracePt t="53182" x="5072063" y="3919538"/>
          <p14:tracePt t="53199" x="5089525" y="3911600"/>
          <p14:tracePt t="53216" x="5108575" y="3911600"/>
          <p14:tracePt t="53232" x="5126038" y="3902075"/>
          <p14:tracePt t="53249" x="5133975" y="3894138"/>
          <p14:tracePt t="53265" x="5143500" y="3894138"/>
          <p14:tracePt t="53282" x="5153025" y="3894138"/>
          <p14:tracePt t="53315" x="5160963" y="3894138"/>
          <p14:tracePt t="53541" x="5160963" y="3884613"/>
          <p14:tracePt t="53557" x="5160963" y="3867150"/>
          <p14:tracePt t="53573" x="5143500" y="3848100"/>
          <p14:tracePt t="53581" x="5116513" y="3822700"/>
          <p14:tracePt t="53589" x="5062538" y="3813175"/>
          <p14:tracePt t="53598" x="4991100" y="3786188"/>
          <p14:tracePt t="53615" x="4822825" y="3741738"/>
          <p14:tracePt t="53632" x="4660900" y="3705225"/>
          <p14:tracePt t="53648" x="4500563" y="3643313"/>
          <p14:tracePt t="53665" x="4384675" y="3589338"/>
          <p14:tracePt t="53682" x="4170363" y="3517900"/>
          <p14:tracePt t="53698" x="3965575" y="3438525"/>
          <p14:tracePt t="53716" x="3643313" y="3303588"/>
          <p14:tracePt t="53732" x="3394075" y="3197225"/>
          <p14:tracePt t="53748" x="3170238" y="3054350"/>
          <p14:tracePt t="53766" x="2955925" y="2919413"/>
          <p14:tracePt t="53782" x="2768600" y="2768600"/>
          <p14:tracePt t="53798" x="2598738" y="2598738"/>
          <p14:tracePt t="53815" x="2438400" y="2411413"/>
          <p14:tracePt t="53832" x="2303463" y="2241550"/>
          <p14:tracePt t="53848" x="2160588" y="2081213"/>
          <p14:tracePt t="53865" x="2000250" y="1901825"/>
          <p14:tracePt t="53882" x="1884363" y="1724025"/>
          <p14:tracePt t="53899" x="1795463" y="1608138"/>
          <p14:tracePt t="53915" x="1741488" y="1509713"/>
          <p14:tracePt t="53932" x="1724025" y="1482725"/>
          <p14:tracePt t="53949" x="1724025" y="1455738"/>
          <p14:tracePt t="53965" x="1704975" y="1411288"/>
          <p14:tracePt t="53982" x="1704975" y="1357313"/>
          <p14:tracePt t="53998" x="1704975" y="1285875"/>
          <p14:tracePt t="54015" x="1704975" y="1231900"/>
          <p14:tracePt t="54032" x="1697038" y="1187450"/>
          <p14:tracePt t="54048" x="1697038" y="1152525"/>
          <p14:tracePt t="54065" x="1697038" y="1133475"/>
          <p14:tracePt t="54081" x="1687513" y="1098550"/>
          <p14:tracePt t="54098" x="1679575" y="1062038"/>
          <p14:tracePt t="54115" x="1679575" y="1017588"/>
          <p14:tracePt t="54132" x="1679575" y="919163"/>
          <p14:tracePt t="54148" x="1679575" y="884238"/>
          <p14:tracePt t="54165" x="1670050" y="857250"/>
          <p14:tracePt t="54181" x="1660525" y="822325"/>
          <p14:tracePt t="54198" x="1643063" y="803275"/>
          <p14:tracePt t="54215" x="1633538" y="795338"/>
          <p14:tracePt t="54231" x="1625600" y="785813"/>
          <p14:tracePt t="54293" x="1625600" y="776288"/>
          <p14:tracePt t="54309" x="1625600" y="768350"/>
          <p14:tracePt t="54325" x="1625600" y="750888"/>
          <p14:tracePt t="54341" x="1616075" y="750888"/>
          <p14:tracePt t="54364" x="1616075" y="741363"/>
          <p14:tracePt t="54388" x="1616075" y="723900"/>
          <p14:tracePt t="54405" x="1616075" y="714375"/>
          <p14:tracePt t="54413" x="1616075" y="704850"/>
          <p14:tracePt t="54420" x="1625600" y="696913"/>
          <p14:tracePt t="54453" x="1625600" y="687388"/>
          <p14:tracePt t="54468" x="1625600" y="679450"/>
          <p14:tracePt t="54477" x="1633538" y="669925"/>
          <p14:tracePt t="54484" x="1643063" y="669925"/>
          <p14:tracePt t="54498" x="1643063" y="652463"/>
          <p14:tracePt t="54572" x="1652588" y="652463"/>
          <p14:tracePt t="54588" x="1660525" y="642938"/>
          <p14:tracePt t="54597" x="1670050" y="642938"/>
          <p14:tracePt t="54604" x="1679575" y="633413"/>
          <p14:tracePt t="55429" x="1687513" y="633413"/>
          <p14:tracePt t="55437" x="1697038" y="633413"/>
          <p14:tracePt t="55447" x="1704975" y="633413"/>
          <p14:tracePt t="55464" x="1714500" y="633413"/>
          <p14:tracePt t="55480" x="1731963" y="633413"/>
          <p14:tracePt t="55497" x="1751013" y="652463"/>
          <p14:tracePt t="55514" x="1768475" y="652463"/>
          <p14:tracePt t="55547" x="1795463" y="669925"/>
          <p14:tracePt t="55580" x="1803400" y="669925"/>
          <p14:tracePt t="55597" x="1812925" y="669925"/>
          <p14:tracePt t="55630" x="1822450" y="669925"/>
          <p14:tracePt t="55647" x="1830388" y="669925"/>
          <p14:tracePt t="55664" x="1847850" y="669925"/>
          <p14:tracePt t="55680" x="1866900" y="669925"/>
          <p14:tracePt t="55697" x="1874838" y="669925"/>
          <p14:tracePt t="55713" x="1884363" y="669925"/>
          <p14:tracePt t="55730" x="1893888" y="669925"/>
          <p14:tracePt t="55746" x="1911350" y="669925"/>
          <p14:tracePt t="55764" x="1928813" y="669925"/>
          <p14:tracePt t="55780" x="1946275" y="669925"/>
          <p14:tracePt t="55797" x="1965325" y="669925"/>
          <p14:tracePt t="55813" x="1973263" y="669925"/>
          <p14:tracePt t="55830" x="1982788" y="669925"/>
          <p14:tracePt t="55846" x="1990725" y="669925"/>
          <p14:tracePt t="55863" x="2009775" y="669925"/>
          <p14:tracePt t="55909" x="2017713" y="669925"/>
          <p14:tracePt t="55925" x="2036763" y="660400"/>
          <p14:tracePt t="55941" x="2036763" y="652463"/>
          <p14:tracePt t="55957" x="2044700" y="652463"/>
          <p14:tracePt t="55965" x="2062163" y="642938"/>
          <p14:tracePt t="55981" x="2071688" y="633413"/>
          <p14:tracePt t="56005" x="2081213" y="633413"/>
          <p14:tracePt t="56669" x="2081213" y="625475"/>
          <p14:tracePt t="56685" x="2071688" y="625475"/>
          <p14:tracePt t="56693" x="2062163" y="625475"/>
          <p14:tracePt t="56701" x="2044700" y="625475"/>
          <p14:tracePt t="56713" x="2036763" y="633413"/>
          <p14:tracePt t="56729" x="1982788" y="642938"/>
          <p14:tracePt t="56746" x="1919288" y="660400"/>
          <p14:tracePt t="56779" x="1795463" y="679450"/>
          <p14:tracePt t="56812" x="1679575" y="679450"/>
          <p14:tracePt t="56829" x="1652588" y="679450"/>
          <p14:tracePt t="56846" x="1643063" y="679450"/>
          <p14:tracePt t="56862" x="1633538" y="679450"/>
          <p14:tracePt t="56925" x="1625600" y="660400"/>
          <p14:tracePt t="56941" x="1616075" y="652463"/>
          <p14:tracePt t="57060" x="1616075" y="642938"/>
          <p14:tracePt t="57068" x="1616075" y="633413"/>
          <p14:tracePt t="57092" x="1633538" y="633413"/>
          <p14:tracePt t="57100" x="1670050" y="633413"/>
          <p14:tracePt t="57112" x="1697038" y="633413"/>
          <p14:tracePt t="57128" x="1731963" y="633413"/>
          <p14:tracePt t="57145" x="1785938" y="633413"/>
          <p14:tracePt t="57162" x="1847850" y="633413"/>
          <p14:tracePt t="57180" x="1911350" y="633413"/>
          <p14:tracePt t="57195" x="1955800" y="633413"/>
          <p14:tracePt t="57212" x="1982788" y="615950"/>
          <p14:tracePt t="57228" x="2000250" y="615950"/>
          <p14:tracePt t="57245" x="2009775" y="608013"/>
          <p14:tracePt t="57278" x="2009775" y="598488"/>
          <p14:tracePt t="57295" x="2009775" y="588963"/>
          <p14:tracePt t="57312" x="2017713" y="581025"/>
          <p14:tracePt t="57328" x="2027238" y="571500"/>
          <p14:tracePt t="57345" x="2036763" y="561975"/>
          <p14:tracePt t="57361" x="2054225" y="554038"/>
          <p14:tracePt t="57379" x="2062163" y="544513"/>
          <p14:tracePt t="57613" x="2054225" y="554038"/>
          <p14:tracePt t="57621" x="2044700" y="571500"/>
          <p14:tracePt t="57629" x="2036763" y="581025"/>
          <p14:tracePt t="57645" x="2009775" y="608013"/>
          <p14:tracePt t="57678" x="1965325" y="633413"/>
          <p14:tracePt t="57711" x="1946275" y="642938"/>
          <p14:tracePt t="57728" x="1928813" y="642938"/>
          <p14:tracePt t="57761" x="1911350" y="642938"/>
          <p14:tracePt t="57778" x="1874838" y="642938"/>
          <p14:tracePt t="57794" x="1839913" y="642938"/>
          <p14:tracePt t="57811" x="1830388" y="642938"/>
          <p14:tracePt t="57828" x="1812925" y="633413"/>
          <p14:tracePt t="58892" x="1812925" y="642938"/>
          <p14:tracePt t="58925" x="1812925" y="652463"/>
          <p14:tracePt t="59029" x="1812925" y="679450"/>
          <p14:tracePt t="59037" x="1803400" y="687388"/>
          <p14:tracePt t="59053" x="1795463" y="696913"/>
          <p14:tracePt t="59069" x="1785938" y="723900"/>
          <p14:tracePt t="59085" x="1776413" y="731838"/>
          <p14:tracePt t="59094" x="1768475" y="750888"/>
          <p14:tracePt t="59110" x="1758950" y="776288"/>
          <p14:tracePt t="59143" x="1724025" y="822325"/>
          <p14:tracePt t="59176" x="1704975" y="847725"/>
          <p14:tracePt t="59193" x="1697038" y="857250"/>
          <p14:tracePt t="59210" x="1670050" y="874713"/>
          <p14:tracePt t="59244" x="1652588" y="884238"/>
          <p14:tracePt t="59260" x="1633538" y="893763"/>
          <p14:tracePt t="59276" x="1625600" y="901700"/>
          <p14:tracePt t="59293" x="1608138" y="901700"/>
          <p14:tracePt t="59310" x="1598613" y="911225"/>
          <p14:tracePt t="59326" x="1589088" y="911225"/>
          <p14:tracePt t="59343" x="1581150" y="919163"/>
          <p14:tracePt t="59360" x="1562100" y="928688"/>
          <p14:tracePt t="59376" x="1562100" y="938213"/>
          <p14:tracePt t="59393" x="1554163" y="946150"/>
          <p14:tracePt t="59410" x="1544638" y="955675"/>
          <p14:tracePt t="59426" x="1536700" y="965200"/>
          <p14:tracePt t="59443" x="1527175" y="990600"/>
          <p14:tracePt t="59460" x="1527175" y="1009650"/>
          <p14:tracePt t="59476" x="1517650" y="1017588"/>
          <p14:tracePt t="59493" x="1509713" y="1036638"/>
          <p14:tracePt t="59517" x="1509713" y="1044575"/>
          <p14:tracePt t="59526" x="1500188" y="1044575"/>
          <p14:tracePt t="59548" x="1500188" y="1054100"/>
          <p14:tracePt t="59573" x="1500188" y="1071563"/>
          <p14:tracePt t="59597" x="1490663" y="1089025"/>
          <p14:tracePt t="59605" x="1490663" y="1098550"/>
          <p14:tracePt t="59629" x="1482725" y="1098550"/>
          <p14:tracePt t="59653" x="1482725" y="1108075"/>
          <p14:tracePt t="59669" x="1473200" y="1108075"/>
          <p14:tracePt t="59686" x="1473200" y="1116013"/>
          <p14:tracePt t="59701" x="1465263" y="1125538"/>
          <p14:tracePt t="59765" x="1455738" y="1133475"/>
          <p14:tracePt t="62437" x="1438275" y="1133475"/>
          <p14:tracePt t="62453" x="1446213" y="1133475"/>
          <p14:tracePt t="62461" x="1465263" y="1133475"/>
          <p14:tracePt t="62473" x="1482725" y="1133475"/>
          <p14:tracePt t="62490" x="1509713" y="1133475"/>
          <p14:tracePt t="62507" x="1544638" y="1143000"/>
          <p14:tracePt t="62572" x="1554163" y="1143000"/>
          <p14:tracePt t="62581" x="1562100" y="1143000"/>
          <p14:tracePt t="62606" x="1589088" y="1143000"/>
          <p14:tracePt t="62623" x="1608138" y="1143000"/>
          <p14:tracePt t="62640" x="1643063" y="1143000"/>
          <p14:tracePt t="62657" x="1660525" y="1143000"/>
          <p14:tracePt t="62673" x="1679575" y="1133475"/>
          <p14:tracePt t="62691" x="1687513" y="1133475"/>
          <p14:tracePt t="62706" x="1697038" y="1125538"/>
          <p14:tracePt t="62724" x="1714500" y="1125538"/>
          <p14:tracePt t="62740" x="1741488" y="1125538"/>
          <p14:tracePt t="62756" x="1768475" y="1125538"/>
          <p14:tracePt t="62773" x="1776413" y="1125538"/>
          <p14:tracePt t="62861" x="1795463" y="1125538"/>
          <p14:tracePt t="62933" x="1803400" y="1125538"/>
          <p14:tracePt t="62949" x="1803400" y="1133475"/>
          <p14:tracePt t="62957" x="1803400" y="1143000"/>
          <p14:tracePt t="62972" x="1803400" y="1152525"/>
          <p14:tracePt t="63404" x="1803400" y="1169988"/>
          <p14:tracePt t="63437" x="1803400" y="1187450"/>
          <p14:tracePt t="66868" x="1795463" y="1187450"/>
          <p14:tracePt t="66877" x="1768475" y="1179513"/>
          <p14:tracePt t="66886" x="1741488" y="1179513"/>
          <p14:tracePt t="66903" x="1704975" y="1169988"/>
          <p14:tracePt t="66919" x="1687513" y="1169988"/>
          <p14:tracePt t="66936" x="1670050" y="1169988"/>
          <p14:tracePt t="66952" x="1660525" y="1160463"/>
          <p14:tracePt t="67019" x="1643063" y="1160463"/>
          <p14:tracePt t="67045" x="1633538" y="1160463"/>
          <p14:tracePt t="67061" x="1625600" y="1160463"/>
          <p14:tracePt t="67268" x="1652588" y="1160463"/>
          <p14:tracePt t="67277" x="1670050" y="1160463"/>
          <p14:tracePt t="67286" x="1687513" y="1160463"/>
          <p14:tracePt t="67302" x="1704975" y="1160463"/>
          <p14:tracePt t="67389" x="1724025" y="1160463"/>
          <p14:tracePt t="67397" x="1731963" y="1160463"/>
          <p14:tracePt t="67406" x="1741488" y="1160463"/>
          <p14:tracePt t="67436" x="1768475" y="1160463"/>
          <p14:tracePt t="67557" x="1785938" y="1160463"/>
          <p14:tracePt t="67661" x="1803400" y="1143000"/>
          <p14:tracePt t="68021" x="1812925" y="1133475"/>
          <p14:tracePt t="68029" x="1812925" y="1125538"/>
          <p14:tracePt t="68038" x="1812925" y="1108075"/>
          <p14:tracePt t="68052" x="1803400" y="1089025"/>
          <p14:tracePt t="68068" x="1795463" y="1062038"/>
          <p14:tracePt t="68085" x="1795463" y="1036638"/>
          <p14:tracePt t="68101" x="1795463" y="1027113"/>
          <p14:tracePt t="68167" x="1795463" y="1009650"/>
          <p14:tracePt t="68197" x="1795463" y="1000125"/>
          <p14:tracePt t="68253" x="1795463" y="990600"/>
          <p14:tracePt t="68493" x="1803400" y="982663"/>
          <p14:tracePt t="68510" x="1812925" y="982663"/>
          <p14:tracePt t="68541" x="1822450" y="982663"/>
          <p14:tracePt t="68645" x="1830388" y="982663"/>
          <p14:tracePt t="69509" x="1830388" y="973138"/>
          <p14:tracePt t="71645" x="1830388" y="982663"/>
          <p14:tracePt t="71661" x="1830388" y="990600"/>
          <p14:tracePt t="71669" x="1830388" y="1009650"/>
          <p14:tracePt t="71681" x="1830388" y="1017588"/>
          <p14:tracePt t="71698" x="1830388" y="1044575"/>
          <p14:tracePt t="71714" x="1822450" y="1071563"/>
          <p14:tracePt t="71731" x="1803400" y="1116013"/>
          <p14:tracePt t="71764" x="1803400" y="1133475"/>
          <p14:tracePt t="71798" x="1803400" y="1143000"/>
          <p14:tracePt t="71831" x="1803400" y="1152525"/>
          <p14:tracePt t="71847" x="1803400" y="1160463"/>
          <p14:tracePt t="71864" x="1803400" y="1169988"/>
          <p14:tracePt t="71881" x="1803400" y="1179513"/>
          <p14:tracePt t="71897" x="1803400" y="1187450"/>
          <p14:tracePt t="72196" x="1803400" y="1196975"/>
          <p14:tracePt t="72204" x="1803400" y="1204913"/>
          <p14:tracePt t="72214" x="1803400" y="1214438"/>
          <p14:tracePt t="72237" x="1803400" y="1223963"/>
          <p14:tracePt t="72605" x="1803400" y="1231900"/>
          <p14:tracePt t="72613" x="1803400" y="1268413"/>
          <p14:tracePt t="72621" x="1803400" y="1330325"/>
          <p14:tracePt t="72630" x="1803400" y="1384300"/>
          <p14:tracePt t="72663" x="2054225" y="1857375"/>
          <p14:tracePt t="72697" x="3017838" y="3179763"/>
          <p14:tracePt t="72713" x="3554413" y="3840163"/>
          <p14:tracePt t="72730" x="3840163" y="4259263"/>
          <p14:tracePt t="72747" x="3990975" y="4456113"/>
          <p14:tracePt t="72764" x="4081463" y="4589463"/>
          <p14:tracePt t="72780" x="4089400" y="4608513"/>
          <p14:tracePt t="72813" x="4089400" y="4616450"/>
          <p14:tracePt t="72830" x="4089400" y="4625975"/>
          <p14:tracePt t="72846" x="4081463" y="4633913"/>
          <p14:tracePt t="72863" x="4054475" y="4679950"/>
          <p14:tracePt t="72880" x="4010025" y="4768850"/>
          <p14:tracePt t="72896" x="3938588" y="4875213"/>
          <p14:tracePt t="72913" x="3875088" y="4991100"/>
          <p14:tracePt t="72930" x="3803650" y="5126038"/>
          <p14:tracePt t="72946" x="3714750" y="5268913"/>
          <p14:tracePt t="72964" x="3652838" y="5394325"/>
          <p14:tracePt t="72980" x="3598863" y="5483225"/>
          <p14:tracePt t="72996" x="3571875" y="5527675"/>
          <p14:tracePt t="73013" x="3554413" y="5527675"/>
          <p14:tracePt t="73052" x="3544888" y="5537200"/>
          <p14:tracePt t="73063" x="3536950" y="5537200"/>
          <p14:tracePt t="73079" x="3429000" y="5537200"/>
          <p14:tracePt t="73096" x="3268663" y="5491163"/>
          <p14:tracePt t="73113" x="3081338" y="5402263"/>
          <p14:tracePt t="73129" x="2928938" y="5348288"/>
          <p14:tracePt t="73146" x="2822575" y="5295900"/>
          <p14:tracePt t="73163" x="2705100" y="5241925"/>
          <p14:tracePt t="73180" x="2581275" y="5180013"/>
          <p14:tracePt t="73196" x="2527300" y="5160963"/>
          <p14:tracePt t="73213" x="2455863" y="5126038"/>
          <p14:tracePt t="73229" x="2419350" y="5116513"/>
          <p14:tracePt t="73246" x="2374900" y="5108575"/>
          <p14:tracePt t="73263" x="2357438" y="5108575"/>
          <p14:tracePt t="73279" x="2322513" y="5108575"/>
          <p14:tracePt t="73296" x="2312988" y="5099050"/>
          <p14:tracePt t="73421" x="2303463" y="5099050"/>
          <p14:tracePt t="73428" x="2295525" y="5089525"/>
          <p14:tracePt t="73444" x="2286000" y="5089525"/>
          <p14:tracePt t="73453" x="2276475" y="5089525"/>
          <p14:tracePt t="73462" x="2259013" y="5089525"/>
          <p14:tracePt t="73479" x="2241550" y="5089525"/>
          <p14:tracePt t="73496" x="2214563" y="5089525"/>
          <p14:tracePt t="73513" x="2197100" y="5089525"/>
          <p14:tracePt t="73529" x="2170113" y="5089525"/>
          <p14:tracePt t="73546" x="2160588" y="5089525"/>
          <p14:tracePt t="73562" x="2152650" y="5089525"/>
          <p14:tracePt t="73613" x="2143125" y="5089525"/>
          <p14:tracePt t="73637" x="2133600" y="5089525"/>
          <p14:tracePt t="73644" x="2125663" y="5089525"/>
          <p14:tracePt t="73653" x="2116138" y="5089525"/>
          <p14:tracePt t="73662" x="2108200" y="5089525"/>
          <p14:tracePt t="73679" x="2081213" y="5089525"/>
          <p14:tracePt t="73696" x="2071688" y="5089525"/>
          <p14:tracePt t="73729" x="2054225" y="5089525"/>
          <p14:tracePt t="73746" x="2009775" y="5089525"/>
          <p14:tracePt t="73762" x="1973263" y="5089525"/>
          <p14:tracePt t="73779" x="1946275" y="5089525"/>
          <p14:tracePt t="73796" x="1928813" y="5089525"/>
          <p14:tracePt t="73812" x="1919288" y="5089525"/>
          <p14:tracePt t="73829" x="1911350" y="5099050"/>
          <p14:tracePt t="73845" x="1893888" y="5108575"/>
          <p14:tracePt t="73862" x="1866900" y="5126038"/>
          <p14:tracePt t="73879" x="1847850" y="5143500"/>
          <p14:tracePt t="73895" x="1839913" y="5153025"/>
          <p14:tracePt t="73912" x="1830388" y="5160963"/>
          <p14:tracePt t="73928" x="1822450" y="5180013"/>
          <p14:tracePt t="73945" x="1812925" y="5197475"/>
          <p14:tracePt t="73962" x="1803400" y="5214938"/>
          <p14:tracePt t="73978" x="1803400" y="5232400"/>
          <p14:tracePt t="73995" x="1803400" y="5259388"/>
          <p14:tracePt t="74012" x="1803400" y="5268913"/>
          <p14:tracePt t="74028" x="1795463" y="5276850"/>
          <p14:tracePt t="74045" x="1795463" y="5286375"/>
          <p14:tracePt t="74062" x="1795463" y="5303838"/>
          <p14:tracePt t="74078" x="1795463" y="5322888"/>
          <p14:tracePt t="74095" x="1795463" y="5330825"/>
          <p14:tracePt t="74112" x="1795463" y="5348288"/>
          <p14:tracePt t="74128" x="1795463" y="5367338"/>
          <p14:tracePt t="74145" x="1795463" y="5384800"/>
          <p14:tracePt t="74162" x="1795463" y="5402263"/>
          <p14:tracePt t="74178" x="1795463" y="5419725"/>
          <p14:tracePt t="74196" x="1803400" y="5473700"/>
          <p14:tracePt t="74213" x="1822450" y="5491163"/>
          <p14:tracePt t="74229" x="1830388" y="5510213"/>
          <p14:tracePt t="74245" x="1847850" y="5537200"/>
          <p14:tracePt t="74262" x="1857375" y="5545138"/>
          <p14:tracePt t="74278" x="1866900" y="5554663"/>
          <p14:tracePt t="74295" x="1874838" y="5562600"/>
          <p14:tracePt t="74311" x="1884363" y="5572125"/>
          <p14:tracePt t="74328" x="1911350" y="5589588"/>
          <p14:tracePt t="74345" x="1928813" y="5608638"/>
          <p14:tracePt t="74378" x="1938338" y="5608638"/>
          <p14:tracePt t="74405" x="1946275" y="5608638"/>
          <p14:tracePt t="74421" x="1955800" y="5608638"/>
          <p14:tracePt t="74429" x="1965325" y="5608638"/>
          <p14:tracePt t="74445" x="1982788" y="5608638"/>
          <p14:tracePt t="74461" x="2000250" y="5608638"/>
          <p14:tracePt t="74478" x="2017713" y="5608638"/>
          <p14:tracePt t="74495" x="2027238" y="5608638"/>
          <p14:tracePt t="74511" x="2054225" y="5608638"/>
          <p14:tracePt t="74528" x="2071688" y="5589588"/>
          <p14:tracePt t="74545" x="2098675" y="5589588"/>
          <p14:tracePt t="74561" x="2108200" y="5589588"/>
          <p14:tracePt t="74578" x="2133600" y="5572125"/>
          <p14:tracePt t="74595" x="2143125" y="5562600"/>
          <p14:tracePt t="74612" x="2179638" y="5537200"/>
          <p14:tracePt t="74628" x="2197100" y="5527675"/>
          <p14:tracePt t="74645" x="2205038" y="5518150"/>
          <p14:tracePt t="74661" x="2232025" y="5500688"/>
          <p14:tracePt t="74678" x="2241550" y="5491163"/>
          <p14:tracePt t="74695" x="2259013" y="5473700"/>
          <p14:tracePt t="74711" x="2268538" y="5465763"/>
          <p14:tracePt t="74728" x="2286000" y="5446713"/>
          <p14:tracePt t="74744" x="2295525" y="5429250"/>
          <p14:tracePt t="74761" x="2295525" y="5411788"/>
          <p14:tracePt t="74778" x="2312988" y="5394325"/>
          <p14:tracePt t="74795" x="2312988" y="5375275"/>
          <p14:tracePt t="74812" x="2330450" y="5330825"/>
          <p14:tracePt t="74828" x="2330450" y="5303838"/>
          <p14:tracePt t="74845" x="2330450" y="5295900"/>
          <p14:tracePt t="74861" x="2330450" y="5286375"/>
          <p14:tracePt t="74878" x="2330450" y="5268913"/>
          <p14:tracePt t="74912" x="2330450" y="5259388"/>
          <p14:tracePt t="74928" x="2330450" y="5251450"/>
          <p14:tracePt t="74944" x="2330450" y="5241925"/>
          <p14:tracePt t="74965" x="2330450" y="5232400"/>
          <p14:tracePt t="74988" x="2330450" y="5224463"/>
          <p14:tracePt t="75052" x="2330450" y="5214938"/>
          <p14:tracePt t="75068" x="2330450" y="5205413"/>
          <p14:tracePt t="76973" x="2339975" y="5205413"/>
          <p14:tracePt t="76981" x="2374900" y="5205413"/>
          <p14:tracePt t="76992" x="2428875" y="5224463"/>
          <p14:tracePt t="77009" x="2544763" y="5251450"/>
          <p14:tracePt t="77026" x="2643188" y="5251450"/>
          <p14:tracePt t="77043" x="2724150" y="5251450"/>
          <p14:tracePt t="77045" x="2759075" y="5251450"/>
          <p14:tracePt t="77059" x="2857500" y="5251450"/>
          <p14:tracePt t="77092" x="3089275" y="5241925"/>
          <p14:tracePt t="77126" x="3446463" y="5241925"/>
          <p14:tracePt t="77142" x="3554413" y="5241925"/>
          <p14:tracePt t="77159" x="3625850" y="5241925"/>
          <p14:tracePt t="77175" x="3652838" y="5241925"/>
          <p14:tracePt t="77192" x="3660775" y="5241925"/>
          <p14:tracePt t="77269" x="3660775" y="5232400"/>
          <p14:tracePt t="77284" x="3660775" y="5224463"/>
          <p14:tracePt t="77316" x="3660775" y="5205413"/>
          <p14:tracePt t="77340" x="3660775" y="5197475"/>
          <p14:tracePt t="77348" x="3660775" y="5170488"/>
          <p14:tracePt t="77364" x="3670300" y="5153025"/>
          <p14:tracePt t="77375" x="3670300" y="5143500"/>
          <p14:tracePt t="77392" x="3687763" y="5133975"/>
          <p14:tracePt t="77548" x="3705225" y="5133975"/>
          <p14:tracePt t="77637" x="3714750" y="5133975"/>
          <p14:tracePt t="77661" x="3724275" y="5133975"/>
          <p14:tracePt t="79205" x="3732213" y="5143500"/>
          <p14:tracePt t="79229" x="3741738" y="5143500"/>
          <p14:tracePt t="79309" x="3751263" y="5143500"/>
          <p14:tracePt t="79317" x="3786188" y="5133975"/>
          <p14:tracePt t="79326" x="3795713" y="5133975"/>
          <p14:tracePt t="79357" x="3840163" y="5126038"/>
          <p14:tracePt t="79390" x="3894138" y="5116513"/>
          <p14:tracePt t="79407" x="3938588" y="5108575"/>
          <p14:tracePt t="79423" x="4010025" y="5081588"/>
          <p14:tracePt t="79440" x="4054475" y="5054600"/>
          <p14:tracePt t="79456" x="4108450" y="5027613"/>
          <p14:tracePt t="79473" x="4152900" y="5000625"/>
          <p14:tracePt t="79490" x="4170363" y="4983163"/>
          <p14:tracePt t="79506" x="4197350" y="4973638"/>
          <p14:tracePt t="79524" x="4205288" y="4965700"/>
          <p14:tracePt t="79540" x="4214813" y="4956175"/>
          <p14:tracePt t="79557" x="4224338" y="4946650"/>
          <p14:tracePt t="79588" x="4232275" y="4938713"/>
          <p14:tracePt t="79605" x="4241800" y="4929188"/>
          <p14:tracePt t="79613" x="4251325" y="4919663"/>
          <p14:tracePt t="79623" x="4259263" y="4911725"/>
          <p14:tracePt t="79640" x="4276725" y="4894263"/>
          <p14:tracePt t="79656" x="4276725" y="4884738"/>
          <p14:tracePt t="79673" x="4286250" y="4884738"/>
          <p14:tracePt t="79812" x="4286250" y="4894263"/>
          <p14:tracePt t="79828" x="4286250" y="4902200"/>
          <p14:tracePt t="79852" x="4276725" y="4919663"/>
          <p14:tracePt t="79877" x="4268788" y="4919663"/>
          <p14:tracePt t="79901" x="4259263" y="4929188"/>
          <p14:tracePt t="80829" x="4259263" y="4938713"/>
          <p14:tracePt t="80837" x="4286250" y="4929188"/>
          <p14:tracePt t="80845" x="4330700" y="4894263"/>
          <p14:tracePt t="80856" x="4367213" y="4875213"/>
          <p14:tracePt t="80872" x="4465638" y="4813300"/>
          <p14:tracePt t="80905" x="4751388" y="4554538"/>
          <p14:tracePt t="80939" x="5108575" y="4187825"/>
          <p14:tracePt t="80956" x="5375275" y="3911600"/>
          <p14:tracePt t="80972" x="5500688" y="3776663"/>
          <p14:tracePt t="80988" x="5608638" y="3652838"/>
          <p14:tracePt t="81005" x="5697538" y="3517900"/>
          <p14:tracePt t="81022" x="5768975" y="3375025"/>
          <p14:tracePt t="81038" x="5822950" y="3303588"/>
          <p14:tracePt t="81055" x="5840413" y="3268663"/>
          <p14:tracePt t="81085" x="5848350" y="3259138"/>
          <p14:tracePt t="81092" x="5857875" y="3251200"/>
          <p14:tracePt t="81105" x="5867400" y="3251200"/>
          <p14:tracePt t="81122" x="5902325" y="3232150"/>
          <p14:tracePt t="81138" x="5946775" y="3205163"/>
          <p14:tracePt t="81155" x="6037263" y="3187700"/>
          <p14:tracePt t="81172" x="6108700" y="3160713"/>
          <p14:tracePt t="81188" x="6205538" y="3160713"/>
          <p14:tracePt t="81205" x="6269038" y="3143250"/>
          <p14:tracePt t="81221" x="6348413" y="3143250"/>
          <p14:tracePt t="81239" x="6402388" y="3133725"/>
          <p14:tracePt t="81255" x="6456363" y="3116263"/>
          <p14:tracePt t="81271" x="6483350" y="3116263"/>
          <p14:tracePt t="81288" x="6500813" y="3108325"/>
          <p14:tracePt t="81305" x="6500813" y="3098800"/>
          <p14:tracePt t="81321" x="6510338" y="3081338"/>
          <p14:tracePt t="81338" x="6518275" y="3071813"/>
          <p14:tracePt t="81355" x="6527800" y="3062288"/>
          <p14:tracePt t="81372" x="6537325" y="3036888"/>
          <p14:tracePt t="81405" x="6545263" y="3027363"/>
          <p14:tracePt t="81429" x="6545263" y="3017838"/>
          <p14:tracePt t="81445" x="6545263" y="3009900"/>
          <p14:tracePt t="81741" x="6545263" y="3017838"/>
          <p14:tracePt t="81749" x="6537325" y="3027363"/>
          <p14:tracePt t="81757" x="6527800" y="3054350"/>
          <p14:tracePt t="81771" x="6491288" y="3081338"/>
          <p14:tracePt t="81804" x="6340475" y="3214688"/>
          <p14:tracePt t="81838" x="6143625" y="3375025"/>
          <p14:tracePt t="81854" x="6037263" y="3465513"/>
          <p14:tracePt t="81871" x="5929313" y="3571875"/>
          <p14:tracePt t="81887" x="5813425" y="3660775"/>
          <p14:tracePt t="81904" x="5724525" y="3732213"/>
          <p14:tracePt t="81921" x="5634038" y="3803650"/>
          <p14:tracePt t="81938" x="5572125" y="3857625"/>
          <p14:tracePt t="81954" x="5491163" y="3929063"/>
          <p14:tracePt t="81971" x="5402263" y="4000500"/>
          <p14:tracePt t="81987" x="5197475" y="4143375"/>
          <p14:tracePt t="82004" x="5089525" y="4214813"/>
          <p14:tracePt t="82021" x="4991100" y="4295775"/>
          <p14:tracePt t="82037" x="4867275" y="4384675"/>
          <p14:tracePt t="82054" x="4759325" y="4483100"/>
          <p14:tracePt t="82071" x="4660900" y="4562475"/>
          <p14:tracePt t="82087" x="4562475" y="4616450"/>
          <p14:tracePt t="82104" x="4491038" y="4660900"/>
          <p14:tracePt t="82121" x="4419600" y="4705350"/>
          <p14:tracePt t="82138" x="4348163" y="4741863"/>
          <p14:tracePt t="82154" x="4276725" y="4776788"/>
          <p14:tracePt t="82171" x="4232275" y="4795838"/>
          <p14:tracePt t="82188" x="4179888" y="4822825"/>
          <p14:tracePt t="82204" x="4152900" y="4822825"/>
          <p14:tracePt t="82220" x="4143375" y="4830763"/>
          <p14:tracePt t="82269" x="4125913" y="4848225"/>
          <p14:tracePt t="82277" x="4116388" y="4857750"/>
          <p14:tracePt t="82287" x="4116388" y="4867275"/>
          <p14:tracePt t="82309" x="4116388" y="4884738"/>
          <p14:tracePt t="83389" x="4108450" y="4911725"/>
          <p14:tracePt t="83397" x="4017963" y="4938713"/>
          <p14:tracePt t="83406" x="3929063" y="4965700"/>
          <p14:tracePt t="83420" x="3724275" y="5027613"/>
          <p14:tracePt t="83437" x="3581400" y="5054600"/>
          <p14:tracePt t="83453" x="3473450" y="5072063"/>
          <p14:tracePt t="83470" x="3411538" y="5099050"/>
          <p14:tracePt t="83503" x="3268663" y="5153025"/>
          <p14:tracePt t="83536" x="3133725" y="5197475"/>
          <p14:tracePt t="83552" x="3071813" y="5214938"/>
          <p14:tracePt t="83569" x="3036888" y="5232400"/>
          <p14:tracePt t="83586" x="2990850" y="5232400"/>
          <p14:tracePt t="83602" x="2965450" y="5251450"/>
          <p14:tracePt t="83620" x="2919413" y="5259388"/>
          <p14:tracePt t="83637" x="2901950" y="5259388"/>
          <p14:tracePt t="83652" x="2874963" y="5268913"/>
          <p14:tracePt t="83669" x="2830513" y="5268913"/>
          <p14:tracePt t="83686" x="2768600" y="5268913"/>
          <p14:tracePt t="83702" x="2714625" y="5268913"/>
          <p14:tracePt t="83719" x="2652713" y="5268913"/>
          <p14:tracePt t="83736" x="2571750" y="5268913"/>
          <p14:tracePt t="83752" x="2517775" y="5268913"/>
          <p14:tracePt t="83769" x="2500313" y="5268913"/>
          <p14:tracePt t="83828" x="2482850" y="5268913"/>
          <p14:tracePt t="83844" x="2465388" y="5286375"/>
          <p14:tracePt t="83861" x="2446338" y="5286375"/>
          <p14:tracePt t="83868" x="2438400" y="5295900"/>
          <p14:tracePt t="83877" x="2428875" y="5303838"/>
          <p14:tracePt t="83885" x="2419350" y="5303838"/>
          <p14:tracePt t="83902" x="2384425" y="5303838"/>
          <p14:tracePt t="83919" x="2347913" y="5322888"/>
          <p14:tracePt t="83935" x="2322513" y="5322888"/>
          <p14:tracePt t="83981" x="2312988" y="5322888"/>
          <p14:tracePt t="83988" x="2303463" y="5322888"/>
          <p14:tracePt t="84002" x="2295525" y="5322888"/>
          <p14:tracePt t="84019" x="2268538" y="5322888"/>
          <p14:tracePt t="84035" x="2241550" y="5322888"/>
          <p14:tracePt t="84109" x="2232025" y="5322888"/>
          <p14:tracePt t="84117" x="2224088" y="5322888"/>
          <p14:tracePt t="84477" x="2241550" y="5322888"/>
          <p14:tracePt t="84485" x="2303463" y="5322888"/>
          <p14:tracePt t="84493" x="2374900" y="5322888"/>
          <p14:tracePt t="84502" x="2438400" y="5322888"/>
          <p14:tracePt t="84518" x="2581275" y="5322888"/>
          <p14:tracePt t="84537" x="2759075" y="5295900"/>
          <p14:tracePt t="84552" x="2938463" y="5268913"/>
          <p14:tracePt t="84585" x="3268663" y="5241925"/>
          <p14:tracePt t="84618" x="3465513" y="5214938"/>
          <p14:tracePt t="84636" x="3536950" y="5197475"/>
          <p14:tracePt t="84652" x="3571875" y="5197475"/>
          <p14:tracePt t="84668" x="3608388" y="5187950"/>
          <p14:tracePt t="84685" x="3652838" y="5160963"/>
          <p14:tracePt t="84701" x="3697288" y="5143500"/>
          <p14:tracePt t="84718" x="3714750" y="5143500"/>
          <p14:tracePt t="84735" x="3741738" y="5133975"/>
          <p14:tracePt t="84752" x="3776663" y="5133975"/>
          <p14:tracePt t="84768" x="3813175" y="5133975"/>
          <p14:tracePt t="84785" x="3848100" y="5133975"/>
          <p14:tracePt t="84801" x="3867150" y="5133975"/>
          <p14:tracePt t="84818" x="3884613" y="5126038"/>
          <p14:tracePt t="84835" x="3902075" y="5116513"/>
          <p14:tracePt t="84852" x="3929063" y="5116513"/>
          <p14:tracePt t="84868" x="3973513" y="5116513"/>
          <p14:tracePt t="84884" x="3990975" y="5116513"/>
          <p14:tracePt t="84901" x="4000500" y="5116513"/>
          <p14:tracePt t="84918" x="4017963" y="5116513"/>
          <p14:tracePt t="84934" x="4017963" y="5126038"/>
          <p14:tracePt t="84951" x="4037013" y="5126038"/>
          <p14:tracePt t="84968" x="4044950" y="5133975"/>
          <p14:tracePt t="84984" x="4044950" y="5143500"/>
          <p14:tracePt t="85018" x="4054475" y="5143500"/>
          <p14:tracePt t="85035" x="4071938" y="5160963"/>
          <p14:tracePt t="85051" x="4089400" y="5170488"/>
          <p14:tracePt t="85068" x="4125913" y="5170488"/>
          <p14:tracePt t="85084" x="4179888" y="5180013"/>
          <p14:tracePt t="85101" x="4205288" y="5180013"/>
          <p14:tracePt t="85118" x="4241800" y="5197475"/>
          <p14:tracePt t="85134" x="4251325" y="5197475"/>
          <p14:tracePt t="85151" x="4268788" y="5197475"/>
          <p14:tracePt t="85184" x="4276725" y="5197475"/>
          <p14:tracePt t="85685" x="4286250" y="5197475"/>
          <p14:tracePt t="85693" x="4313238" y="5187950"/>
          <p14:tracePt t="85701" x="4367213" y="5126038"/>
          <p14:tracePt t="85717" x="4419600" y="5045075"/>
          <p14:tracePt t="85734" x="4446588" y="4983163"/>
          <p14:tracePt t="85751" x="4465638" y="4938713"/>
          <p14:tracePt t="85767" x="4473575" y="4902200"/>
          <p14:tracePt t="85800" x="4473575" y="4848225"/>
          <p14:tracePt t="85834" x="4473575" y="4813300"/>
          <p14:tracePt t="85957" x="4465638" y="4840288"/>
          <p14:tracePt t="85965" x="4465638" y="4848225"/>
          <p14:tracePt t="85973" x="4465638" y="4875213"/>
          <p14:tracePt t="85983" x="4465638" y="4894263"/>
          <p14:tracePt t="86000" x="4465638" y="4965700"/>
          <p14:tracePt t="86017" x="4465638" y="5018088"/>
          <p14:tracePt t="86033" x="4456113" y="5089525"/>
          <p14:tracePt t="86051" x="4446588" y="5126038"/>
          <p14:tracePt t="86067" x="4446588" y="5160963"/>
          <p14:tracePt t="86069" x="4438650" y="5180013"/>
          <p14:tracePt t="86093" x="4429125" y="5187950"/>
          <p14:tracePt t="86109" x="4419600" y="5205413"/>
          <p14:tracePt t="86132" x="4411663" y="5214938"/>
          <p14:tracePt t="86189" x="4411663" y="5224463"/>
          <p14:tracePt t="86325" x="4402138" y="5232400"/>
          <p14:tracePt t="86332" x="4394200" y="5241925"/>
          <p14:tracePt t="86357" x="4384675" y="5259388"/>
          <p14:tracePt t="86365" x="4367213" y="5268913"/>
          <p14:tracePt t="86373" x="4322763" y="5276850"/>
          <p14:tracePt t="86383" x="4232275" y="5276850"/>
          <p14:tracePt t="86400" x="4044950" y="5276850"/>
          <p14:tracePt t="86417" x="3875088" y="5276850"/>
          <p14:tracePt t="86433" x="3768725" y="5241925"/>
          <p14:tracePt t="86449" x="3714750" y="5214938"/>
          <p14:tracePt t="86466" x="3687763" y="5205413"/>
          <p14:tracePt t="86483" x="3687763" y="5197475"/>
          <p14:tracePt t="86500" x="3687763" y="5180013"/>
          <p14:tracePt t="86517" x="3714750" y="5153025"/>
          <p14:tracePt t="86533" x="3732213" y="5133975"/>
          <p14:tracePt t="86550" x="3759200" y="5108575"/>
          <p14:tracePt t="86566" x="3803650" y="5062538"/>
          <p14:tracePt t="86583" x="3857625" y="5027613"/>
          <p14:tracePt t="86600" x="3875088" y="5018088"/>
          <p14:tracePt t="86616" x="3894138" y="5000625"/>
          <p14:tracePt t="86633" x="3894138" y="4991100"/>
          <p14:tracePt t="86649" x="3911600" y="4965700"/>
          <p14:tracePt t="86666" x="3919538" y="4946650"/>
          <p14:tracePt t="86683" x="3929063" y="4929188"/>
          <p14:tracePt t="86700" x="3946525" y="4902200"/>
          <p14:tracePt t="86716" x="3946525" y="4894263"/>
          <p14:tracePt t="86750" x="3946525" y="4884738"/>
          <p14:tracePt t="86909" x="3956050" y="4875213"/>
          <p14:tracePt t="86924" x="3973513" y="4875213"/>
          <p14:tracePt t="86932" x="3990975" y="4894263"/>
          <p14:tracePt t="86940" x="4000500" y="4911725"/>
          <p14:tracePt t="86949" x="4000500" y="4938713"/>
          <p14:tracePt t="86966" x="4027488" y="4983163"/>
          <p14:tracePt t="86982" x="4037013" y="5010150"/>
          <p14:tracePt t="86999" x="4044950" y="5045075"/>
          <p14:tracePt t="87016" x="4044950" y="5099050"/>
          <p14:tracePt t="87032" x="4044950" y="5126038"/>
          <p14:tracePt t="87049" x="4044950" y="5133975"/>
          <p14:tracePt t="87066" x="4044950" y="5153025"/>
          <p14:tracePt t="87085" x="4044950" y="5160963"/>
          <p14:tracePt t="87100" x="4044950" y="5180013"/>
          <p14:tracePt t="87116" x="4044950" y="5205413"/>
          <p14:tracePt t="87132" x="4044950" y="5214938"/>
          <p14:tracePt t="87149" x="4044950" y="5224463"/>
          <p14:tracePt t="87166" x="4044950" y="5232400"/>
          <p14:tracePt t="87182" x="4044950" y="5251450"/>
          <p14:tracePt t="87199" x="4081463" y="5276850"/>
          <p14:tracePt t="87216" x="4232275" y="5276850"/>
          <p14:tracePt t="87232" x="4402138" y="5276850"/>
          <p14:tracePt t="87249" x="4554538" y="5268913"/>
          <p14:tracePt t="87266" x="4697413" y="5224463"/>
          <p14:tracePt t="87282" x="4732338" y="5205413"/>
          <p14:tracePt t="87299" x="4751388" y="5187950"/>
          <p14:tracePt t="87316" x="4751388" y="5153025"/>
          <p14:tracePt t="87332" x="4751388" y="5143500"/>
          <p14:tracePt t="87349" x="4732338" y="5133975"/>
          <p14:tracePt t="87382" x="4697413" y="5108575"/>
          <p14:tracePt t="87399" x="4652963" y="5108575"/>
          <p14:tracePt t="87415" x="4625975" y="5108575"/>
          <p14:tracePt t="87432" x="4598988" y="5108575"/>
          <p14:tracePt t="87450" x="4589463" y="5108575"/>
          <p14:tracePt t="87465" x="4581525" y="5108575"/>
          <p14:tracePt t="87668" x="4598988" y="5108575"/>
          <p14:tracePt t="87677" x="4633913" y="5108575"/>
          <p14:tracePt t="87684" x="4670425" y="5108575"/>
          <p14:tracePt t="87698" x="4705350" y="5108575"/>
          <p14:tracePt t="87715" x="4768850" y="5116513"/>
          <p14:tracePt t="87732" x="4776788" y="5116513"/>
          <p14:tracePt t="87876" x="4768850" y="5116513"/>
          <p14:tracePt t="87908" x="4751388" y="5126038"/>
          <p14:tracePt t="87925" x="4741863" y="5126038"/>
          <p14:tracePt t="87933" x="4732338" y="5126038"/>
          <p14:tracePt t="87941" x="4724400" y="5126038"/>
          <p14:tracePt t="87949" x="4714875" y="5126038"/>
          <p14:tracePt t="87965" x="4705350" y="5126038"/>
          <p14:tracePt t="87981" x="4697413" y="5126038"/>
          <p14:tracePt t="90796" x="4679950" y="5133975"/>
          <p14:tracePt t="90804" x="4660900" y="5153025"/>
          <p14:tracePt t="90813" x="4616450" y="5180013"/>
          <p14:tracePt t="90829" x="4562475" y="5214938"/>
          <p14:tracePt t="90846" x="4500563" y="5241925"/>
          <p14:tracePt t="90863" x="4429125" y="5286375"/>
          <p14:tracePt t="90879" x="4348163" y="5348288"/>
          <p14:tracePt t="90912" x="4214813" y="5419725"/>
          <p14:tracePt t="90945" x="4133850" y="5456238"/>
          <p14:tracePt t="90962" x="4116388" y="5473700"/>
          <p14:tracePt t="90979" x="4089400" y="5491163"/>
          <p14:tracePt t="90995" x="4081463" y="5491163"/>
          <p14:tracePt t="91029" x="4044950" y="5491163"/>
          <p14:tracePt t="91045" x="3983038" y="5491163"/>
          <p14:tracePt t="91062" x="3884613" y="5491163"/>
          <p14:tracePt t="91079" x="3803650" y="5491163"/>
          <p14:tracePt t="91095" x="3724275" y="5473700"/>
          <p14:tracePt t="91112" x="3687763" y="5473700"/>
          <p14:tracePt t="91129" x="3670300" y="5473700"/>
          <p14:tracePt t="91165" x="3660775" y="5473700"/>
          <p14:tracePt t="91181" x="3652838" y="5465763"/>
          <p14:tracePt t="91195" x="3616325" y="5465763"/>
          <p14:tracePt t="91212" x="3598863" y="5456238"/>
          <p14:tracePt t="91229" x="3581400" y="5446713"/>
          <p14:tracePt t="91245" x="3562350" y="5446713"/>
          <p14:tracePt t="91278" x="3562350" y="5438775"/>
          <p14:tracePt t="91295" x="3544888" y="5419725"/>
          <p14:tracePt t="91311" x="3544888" y="5411788"/>
          <p14:tracePt t="91328" x="3527425" y="5384800"/>
          <p14:tracePt t="91345" x="3509963" y="5340350"/>
          <p14:tracePt t="91361" x="3509963" y="5322888"/>
          <p14:tracePt t="91378" x="3509963" y="5286375"/>
          <p14:tracePt t="91395" x="3509963" y="5251450"/>
          <p14:tracePt t="91412" x="3509963" y="5232400"/>
          <p14:tracePt t="91428" x="3509963" y="5214938"/>
          <p14:tracePt t="91445" x="3490913" y="5180013"/>
          <p14:tracePt t="91461" x="3490913" y="5160963"/>
          <p14:tracePt t="91478" x="3473450" y="5126038"/>
          <p14:tracePt t="91495" x="3455988" y="5089525"/>
          <p14:tracePt t="91511" x="3429000" y="5062538"/>
          <p14:tracePt t="91528" x="3384550" y="5027613"/>
          <p14:tracePt t="91545" x="3357563" y="5018088"/>
          <p14:tracePt t="91562" x="3322638" y="4991100"/>
          <p14:tracePt t="91578" x="3295650" y="4991100"/>
          <p14:tracePt t="91580" x="3276600" y="4983163"/>
          <p14:tracePt t="91595" x="3259138" y="4973638"/>
          <p14:tracePt t="91612" x="3224213" y="4973638"/>
          <p14:tracePt t="91628" x="3205163" y="4956175"/>
          <p14:tracePt t="91644" x="3179763" y="4956175"/>
          <p14:tracePt t="91661" x="3152775" y="4946650"/>
          <p14:tracePt t="91678" x="3125788" y="4946650"/>
          <p14:tracePt t="91694" x="3098800" y="4938713"/>
          <p14:tracePt t="91711" x="3081338" y="4938713"/>
          <p14:tracePt t="91728" x="3054350" y="4938713"/>
          <p14:tracePt t="91744" x="3036888" y="4938713"/>
          <p14:tracePt t="91761" x="3017838" y="4938713"/>
          <p14:tracePt t="91796" x="3000375" y="4938713"/>
          <p14:tracePt t="91812" x="2982913" y="4938713"/>
          <p14:tracePt t="91828" x="2965450" y="4938713"/>
          <p14:tracePt t="91844" x="2938463" y="4938713"/>
          <p14:tracePt t="91861" x="2911475" y="4946650"/>
          <p14:tracePt t="91878" x="2901950" y="4956175"/>
          <p14:tracePt t="91894" x="2874963" y="4973638"/>
          <p14:tracePt t="91911" x="2867025" y="4973638"/>
          <p14:tracePt t="91928" x="2840038" y="4991100"/>
          <p14:tracePt t="91944" x="2830513" y="4991100"/>
          <p14:tracePt t="91961" x="2822575" y="5010150"/>
          <p14:tracePt t="91977" x="2803525" y="5010150"/>
          <p14:tracePt t="91994" x="2795588" y="5018088"/>
          <p14:tracePt t="92012" x="2786063" y="5027613"/>
          <p14:tracePt t="92044" x="2776538" y="5037138"/>
          <p14:tracePt t="92061" x="2759075" y="5045075"/>
          <p14:tracePt t="92078" x="2759075" y="5054600"/>
          <p14:tracePt t="92094" x="2741613" y="5062538"/>
          <p14:tracePt t="92111" x="2741613" y="5072063"/>
          <p14:tracePt t="92128" x="2732088" y="5081588"/>
          <p14:tracePt t="92145" x="2724150" y="5089525"/>
          <p14:tracePt t="92164" x="2714625" y="5099050"/>
          <p14:tracePt t="92177" x="2705100" y="5108575"/>
          <p14:tracePt t="92196" x="2705100" y="5116513"/>
          <p14:tracePt t="92212" x="2697163" y="5133975"/>
          <p14:tracePt t="92228" x="2697163" y="5143500"/>
          <p14:tracePt t="92244" x="2687638" y="5160963"/>
          <p14:tracePt t="92261" x="2679700" y="5170488"/>
          <p14:tracePt t="92278" x="2670175" y="5187950"/>
          <p14:tracePt t="92294" x="2670175" y="5197475"/>
          <p14:tracePt t="92311" x="2670175" y="5214938"/>
          <p14:tracePt t="92327" x="2660650" y="5214938"/>
          <p14:tracePt t="92344" x="2660650" y="5232400"/>
          <p14:tracePt t="92377" x="2660650" y="5251450"/>
          <p14:tracePt t="92394" x="2660650" y="5259388"/>
          <p14:tracePt t="92411" x="2660650" y="5276850"/>
          <p14:tracePt t="92427" x="2652713" y="5295900"/>
          <p14:tracePt t="92444" x="2652713" y="5313363"/>
          <p14:tracePt t="92477" x="2652713" y="5330825"/>
          <p14:tracePt t="92508" x="2652713" y="5340350"/>
          <p14:tracePt t="92524" x="2652713" y="5348288"/>
          <p14:tracePt t="92540" x="2652713" y="5367338"/>
          <p14:tracePt t="92580" x="2652713" y="5384800"/>
          <p14:tracePt t="92604" x="2660650" y="5394325"/>
          <p14:tracePt t="92629" x="2660650" y="5402263"/>
          <p14:tracePt t="92636" x="2660650" y="5411788"/>
          <p14:tracePt t="92644" x="2670175" y="5419725"/>
          <p14:tracePt t="92669" x="2687638" y="5429250"/>
          <p14:tracePt t="92677" x="2687638" y="5438775"/>
          <p14:tracePt t="92694" x="2697163" y="5446713"/>
          <p14:tracePt t="92710" x="2714625" y="5473700"/>
          <p14:tracePt t="92727" x="2732088" y="5483225"/>
          <p14:tracePt t="92743" x="2751138" y="5500688"/>
          <p14:tracePt t="92761" x="2768600" y="5510213"/>
          <p14:tracePt t="92777" x="2786063" y="5518150"/>
          <p14:tracePt t="92794" x="2803525" y="5518150"/>
          <p14:tracePt t="92811" x="2822575" y="5527675"/>
          <p14:tracePt t="92828" x="2847975" y="5537200"/>
          <p14:tracePt t="92844" x="2867025" y="5537200"/>
          <p14:tracePt t="92860" x="2894013" y="5537200"/>
          <p14:tracePt t="92877" x="2919413" y="5537200"/>
          <p14:tracePt t="92893" x="2938463" y="5537200"/>
          <p14:tracePt t="92910" x="2965450" y="5537200"/>
          <p14:tracePt t="92927" x="2982913" y="5527675"/>
          <p14:tracePt t="92943" x="3009900" y="5518150"/>
          <p14:tracePt t="92961" x="3036888" y="5510213"/>
          <p14:tracePt t="92977" x="3062288" y="5500688"/>
          <p14:tracePt t="92993" x="3089275" y="5500688"/>
          <p14:tracePt t="93010" x="3098800" y="5491163"/>
          <p14:tracePt t="93027" x="3108325" y="5491163"/>
          <p14:tracePt t="93044" x="3143250" y="5465763"/>
          <p14:tracePt t="93060" x="3160713" y="5456238"/>
          <p14:tracePt t="93077" x="3170238" y="5456238"/>
          <p14:tracePt t="93094" x="3179763" y="5456238"/>
          <p14:tracePt t="93110" x="3197225" y="5438775"/>
          <p14:tracePt t="93126" x="3214688" y="5419725"/>
          <p14:tracePt t="93143" x="3232150" y="5419725"/>
          <p14:tracePt t="93160" x="3241675" y="5411788"/>
          <p14:tracePt t="93177" x="3251200" y="5402263"/>
          <p14:tracePt t="93193" x="3259138" y="5394325"/>
          <p14:tracePt t="93210" x="3286125" y="5375275"/>
          <p14:tracePt t="93243" x="3303588" y="5367338"/>
          <p14:tracePt t="93260" x="3313113" y="5340350"/>
          <p14:tracePt t="93276" x="3313113" y="5330825"/>
          <p14:tracePt t="93293" x="3322638" y="5313363"/>
          <p14:tracePt t="93309" x="3322638" y="5295900"/>
          <p14:tracePt t="93326" x="3322638" y="5276850"/>
          <p14:tracePt t="93343" x="3322638" y="5259388"/>
          <p14:tracePt t="93360" x="3322638" y="5241925"/>
          <p14:tracePt t="93376" x="3322638" y="5232400"/>
          <p14:tracePt t="93393" x="3322638" y="5224463"/>
          <p14:tracePt t="93517" x="3322638" y="5214938"/>
          <p14:tracePt t="93532" x="3322638" y="5197475"/>
          <p14:tracePt t="93548" x="3322638" y="5187950"/>
          <p14:tracePt t="93564" x="3322638" y="5180013"/>
          <p14:tracePt t="93581" x="3322638" y="5170488"/>
          <p14:tracePt t="93589" x="3303588" y="5160963"/>
          <p14:tracePt t="93597" x="3303588" y="5153025"/>
          <p14:tracePt t="93609" x="3303588" y="5143500"/>
          <p14:tracePt t="93626" x="3303588" y="5133975"/>
          <p14:tracePt t="93642" x="3295650" y="5133975"/>
          <p14:tracePt t="93660" x="3286125" y="5116513"/>
          <p14:tracePt t="93692" x="3276600" y="5108575"/>
          <p14:tracePt t="93717" x="3268663" y="5099050"/>
          <p14:tracePt t="93726" x="3259138" y="5099050"/>
          <p14:tracePt t="93742" x="3241675" y="5089525"/>
          <p14:tracePt t="93759" x="3214688" y="5089525"/>
          <p14:tracePt t="93776" x="3197225" y="5081588"/>
          <p14:tracePt t="93793" x="3152775" y="5062538"/>
          <p14:tracePt t="93809" x="3116263" y="5062538"/>
          <p14:tracePt t="93826" x="3081338" y="5062538"/>
          <p14:tracePt t="93842" x="3044825" y="5062538"/>
          <p14:tracePt t="93860" x="3027363" y="5062538"/>
          <p14:tracePt t="93876" x="3009900" y="5062538"/>
          <p14:tracePt t="93892" x="2990850" y="5062538"/>
          <p14:tracePt t="93909" x="2973388" y="5062538"/>
          <p14:tracePt t="93926" x="2965450" y="5062538"/>
          <p14:tracePt t="93942" x="2946400" y="5062538"/>
          <p14:tracePt t="93960" x="2919413" y="5062538"/>
          <p14:tracePt t="93992" x="2911475" y="5062538"/>
          <p14:tracePt t="94009" x="2884488" y="5072063"/>
          <p14:tracePt t="94026" x="2874963" y="5072063"/>
          <p14:tracePt t="94042" x="2874963" y="5081588"/>
          <p14:tracePt t="94413" x="2867025" y="5081588"/>
          <p14:tracePt t="94420" x="2847975" y="5126038"/>
          <p14:tracePt t="94429" x="2813050" y="5160963"/>
          <p14:tracePt t="94442" x="2786063" y="5160963"/>
          <p14:tracePt t="94669" x="2776538" y="5160963"/>
          <p14:tracePt t="94676" x="2768600" y="5160963"/>
          <p14:tracePt t="94693" x="2751138" y="5153025"/>
          <p14:tracePt t="94701" x="2741613" y="5153025"/>
          <p14:tracePt t="94709" x="2724150" y="5116513"/>
          <p14:tracePt t="94725" x="2679700" y="5018088"/>
          <p14:tracePt t="94742" x="2633663" y="4956175"/>
          <p14:tracePt t="94758" x="2589213" y="4902200"/>
          <p14:tracePt t="94775" x="2562225" y="4830763"/>
          <p14:tracePt t="94792" x="2490788" y="4759325"/>
          <p14:tracePt t="94809" x="2419350" y="4670425"/>
          <p14:tracePt t="94825" x="2347913" y="4589463"/>
          <p14:tracePt t="94841" x="2268538" y="4518025"/>
          <p14:tracePt t="94858" x="2170113" y="4419600"/>
          <p14:tracePt t="94876" x="2044700" y="4251325"/>
          <p14:tracePt t="94892" x="1965325" y="4160838"/>
          <p14:tracePt t="94908" x="1901825" y="4062413"/>
          <p14:tracePt t="94925" x="1857375" y="3990975"/>
          <p14:tracePt t="94941" x="1830388" y="3938588"/>
          <p14:tracePt t="94958" x="1803400" y="3902075"/>
          <p14:tracePt t="94975" x="1795463" y="3894138"/>
          <p14:tracePt t="94991" x="1776413" y="3857625"/>
          <p14:tracePt t="95009" x="1751013" y="3822700"/>
          <p14:tracePt t="95025" x="1724025" y="3776663"/>
          <p14:tracePt t="95041" x="1679575" y="3724275"/>
          <p14:tracePt t="95058" x="1652588" y="3660775"/>
          <p14:tracePt t="95074" x="1581150" y="3544888"/>
          <p14:tracePt t="95093" x="1465263" y="3348038"/>
          <p14:tracePt t="95108" x="1401763" y="3224213"/>
          <p14:tracePt t="95125" x="1322388" y="3027363"/>
          <p14:tracePt t="95141" x="1231900" y="2813050"/>
          <p14:tracePt t="95158" x="1169988" y="2633663"/>
          <p14:tracePt t="95175" x="1108075" y="2438400"/>
          <p14:tracePt t="95191" x="1054100" y="2251075"/>
          <p14:tracePt t="95208" x="1000125" y="2071688"/>
          <p14:tracePt t="95225" x="946150" y="1955800"/>
          <p14:tracePt t="95241" x="919163" y="1874838"/>
          <p14:tracePt t="95258" x="893763" y="1830388"/>
          <p14:tracePt t="95274" x="874713" y="1768475"/>
          <p14:tracePt t="95292" x="874713" y="1704975"/>
          <p14:tracePt t="95308" x="874713" y="1670050"/>
          <p14:tracePt t="95325" x="874713" y="1616075"/>
          <p14:tracePt t="95341" x="874713" y="1571625"/>
          <p14:tracePt t="95358" x="874713" y="1509713"/>
          <p14:tracePt t="95375" x="874713" y="1455738"/>
          <p14:tracePt t="95391" x="874713" y="1393825"/>
          <p14:tracePt t="95408" x="874713" y="1339850"/>
          <p14:tracePt t="95424" x="874713" y="1303338"/>
          <p14:tracePt t="95441" x="893763" y="1276350"/>
          <p14:tracePt t="95458" x="893763" y="1241425"/>
          <p14:tracePt t="95474" x="911225" y="1214438"/>
          <p14:tracePt t="95492" x="938213" y="1108075"/>
          <p14:tracePt t="95508" x="965200" y="1044575"/>
          <p14:tracePt t="95524" x="982663" y="1000125"/>
          <p14:tracePt t="95541" x="1017588" y="946150"/>
          <p14:tracePt t="95557" x="1044575" y="911225"/>
          <p14:tracePt t="95574" x="1062038" y="866775"/>
          <p14:tracePt t="95591" x="1089025" y="812800"/>
          <p14:tracePt t="95607" x="1125538" y="758825"/>
          <p14:tracePt t="95625" x="1169988" y="704850"/>
          <p14:tracePt t="95641" x="1196975" y="652463"/>
          <p14:tracePt t="95657" x="1223963" y="625475"/>
          <p14:tracePt t="95674" x="1231900" y="608013"/>
          <p14:tracePt t="95691" x="1276350" y="588963"/>
          <p14:tracePt t="95708" x="1322388" y="554038"/>
          <p14:tracePt t="95724" x="1357313" y="536575"/>
          <p14:tracePt t="95741" x="1401763" y="500063"/>
          <p14:tracePt t="95757" x="1465263" y="473075"/>
          <p14:tracePt t="95774" x="1536700" y="428625"/>
          <p14:tracePt t="95791" x="1598613" y="419100"/>
          <p14:tracePt t="95807" x="1670050" y="419100"/>
          <p14:tracePt t="95824" x="1724025" y="419100"/>
          <p14:tracePt t="95841" x="1768475" y="411163"/>
          <p14:tracePt t="95857" x="1803400" y="411163"/>
          <p14:tracePt t="95874" x="1822450" y="411163"/>
          <p14:tracePt t="95891" x="1857375" y="411163"/>
          <p14:tracePt t="95908" x="1919288" y="411163"/>
          <p14:tracePt t="95924" x="1946275" y="411163"/>
          <p14:tracePt t="95940" x="1965325" y="419100"/>
          <p14:tracePt t="95957" x="1990725" y="419100"/>
          <p14:tracePt t="95974" x="2000250" y="419100"/>
          <p14:tracePt t="95990" x="2017713" y="419100"/>
          <p14:tracePt t="96007" x="2036763" y="419100"/>
          <p14:tracePt t="96040" x="2044700" y="419100"/>
          <p14:tracePt t="96057" x="2054225" y="419100"/>
          <p14:tracePt t="96074" x="2071688" y="419100"/>
          <p14:tracePt t="96077" x="2089150" y="419100"/>
          <p14:tracePt t="96090" x="2098675" y="419100"/>
          <p14:tracePt t="96108" x="2133600" y="419100"/>
          <p14:tracePt t="96124" x="2143125" y="419100"/>
          <p14:tracePt t="96140" x="2160588" y="438150"/>
          <p14:tracePt t="96157" x="2160588" y="455613"/>
          <p14:tracePt t="96173" x="2160588" y="482600"/>
          <p14:tracePt t="96190" x="2160588" y="500063"/>
          <p14:tracePt t="96207" x="2170113" y="517525"/>
          <p14:tracePt t="96223" x="2170113" y="527050"/>
          <p14:tracePt t="96240" x="2170113" y="544513"/>
          <p14:tracePt t="96257" x="2170113" y="554038"/>
          <p14:tracePt t="96273" x="2170113" y="561975"/>
          <p14:tracePt t="96290" x="2170113" y="571500"/>
          <p14:tracePt t="96307" x="2170113" y="588963"/>
          <p14:tracePt t="96324" x="2160588" y="598488"/>
          <p14:tracePt t="96340" x="2152650" y="608013"/>
          <p14:tracePt t="96357" x="2125663" y="625475"/>
          <p14:tracePt t="96374" x="2089150" y="642938"/>
          <p14:tracePt t="96390" x="2062163" y="652463"/>
          <p14:tracePt t="96407" x="2044700" y="660400"/>
          <p14:tracePt t="96423" x="2027238" y="660400"/>
          <p14:tracePt t="96440" x="2009775" y="660400"/>
          <p14:tracePt t="96457" x="1990725" y="679450"/>
          <p14:tracePt t="96473" x="1973263" y="679450"/>
          <p14:tracePt t="96490" x="1955800" y="679450"/>
          <p14:tracePt t="96507" x="1946275" y="679450"/>
          <p14:tracePt t="96524" x="1911350" y="679450"/>
          <p14:tracePt t="96540" x="1884363" y="679450"/>
          <p14:tracePt t="96556" x="1847850" y="679450"/>
          <p14:tracePt t="96573" x="1830388" y="679450"/>
          <p14:tracePt t="96590" x="1822450" y="679450"/>
          <p14:tracePt t="96607" x="1803400" y="679450"/>
          <p14:tracePt t="96623" x="1795463" y="669925"/>
          <p14:tracePt t="96656" x="1776413" y="652463"/>
          <p14:tracePt t="96673" x="1758950" y="642938"/>
          <p14:tracePt t="96690" x="1741488" y="633413"/>
          <p14:tracePt t="96706" x="1731963" y="615950"/>
          <p14:tracePt t="96740" x="1731963" y="608013"/>
          <p14:tracePt t="96758" x="1731963" y="598488"/>
          <p14:tracePt t="96773" x="1731963" y="588963"/>
          <p14:tracePt t="96790" x="1731963" y="561975"/>
          <p14:tracePt t="96806" x="1731963" y="544513"/>
          <p14:tracePt t="96823" x="1731963" y="517525"/>
          <p14:tracePt t="96856" x="1731963" y="500063"/>
          <p14:tracePt t="96885" x="1731963" y="490538"/>
          <p14:tracePt t="96901" x="1731963" y="482600"/>
          <p14:tracePt t="96909" x="1731963" y="473075"/>
          <p14:tracePt t="96923" x="1741488" y="465138"/>
          <p14:tracePt t="96940" x="1751013" y="465138"/>
          <p14:tracePt t="96956" x="1768475" y="446088"/>
          <p14:tracePt t="96973" x="1785938" y="446088"/>
          <p14:tracePt t="96989" x="1803400" y="446088"/>
          <p14:tracePt t="97006" x="1847850" y="428625"/>
          <p14:tracePt t="97023" x="1866900" y="428625"/>
          <p14:tracePt t="97039" x="1874838" y="428625"/>
          <p14:tracePt t="97056" x="1884363" y="428625"/>
          <p14:tracePt t="97073" x="1911350" y="428625"/>
          <p14:tracePt t="97090" x="1928813" y="428625"/>
          <p14:tracePt t="97106" x="1946275" y="428625"/>
          <p14:tracePt t="97123" x="1955800" y="428625"/>
          <p14:tracePt t="97139" x="1982788" y="446088"/>
          <p14:tracePt t="97156" x="1990725" y="455613"/>
          <p14:tracePt t="97173" x="2009775" y="473075"/>
          <p14:tracePt t="97189" x="2017713" y="490538"/>
          <p14:tracePt t="97206" x="2027238" y="500063"/>
          <p14:tracePt t="97222" x="2027238" y="517525"/>
          <p14:tracePt t="97239" x="2027238" y="536575"/>
          <p14:tracePt t="97256" x="2027238" y="554038"/>
          <p14:tracePt t="97273" x="2027238" y="571500"/>
          <p14:tracePt t="97289" x="2027238" y="588963"/>
          <p14:tracePt t="97306" x="2027238" y="598488"/>
          <p14:tracePt t="97322" x="2017713" y="633413"/>
          <p14:tracePt t="97340" x="1965325" y="687388"/>
          <p14:tracePt t="97356" x="1928813" y="714375"/>
          <p14:tracePt t="97372" x="1893888" y="731838"/>
          <p14:tracePt t="97389" x="1874838" y="741363"/>
          <p14:tracePt t="97437" x="1866900" y="750888"/>
          <p14:tracePt t="97469" x="1866900" y="758825"/>
          <p14:tracePt t="97549" x="1866900" y="768350"/>
          <p14:tracePt t="97565" x="1866900" y="776288"/>
          <p14:tracePt t="97573" x="1866900" y="785813"/>
          <p14:tracePt t="97589" x="1866900" y="795338"/>
          <p14:tracePt t="97597" x="1866900" y="803275"/>
          <p14:tracePt t="97605" x="1866900" y="812800"/>
          <p14:tracePt t="97622" x="1866900" y="822325"/>
          <p14:tracePt t="97639" x="1866900" y="839788"/>
          <p14:tracePt t="97655" x="1866900" y="857250"/>
          <p14:tracePt t="97672" x="1866900" y="874713"/>
          <p14:tracePt t="97689" x="1866900" y="893763"/>
          <p14:tracePt t="97705" x="1866900" y="901700"/>
          <p14:tracePt t="97722" x="1866900" y="919163"/>
          <p14:tracePt t="97739" x="1866900" y="946150"/>
          <p14:tracePt t="97756" x="1866900" y="965200"/>
          <p14:tracePt t="97772" x="1884363" y="982663"/>
          <p14:tracePt t="97789" x="1884363" y="1000125"/>
          <p14:tracePt t="97805" x="1884363" y="1017588"/>
          <p14:tracePt t="97822" x="1884363" y="1036638"/>
          <p14:tracePt t="97839" x="1884363" y="1054100"/>
          <p14:tracePt t="97855" x="1884363" y="1071563"/>
          <p14:tracePt t="97872" x="1884363" y="1081088"/>
          <p14:tracePt t="97889" x="1893888" y="1108075"/>
          <p14:tracePt t="97906" x="1893888" y="1116013"/>
          <p14:tracePt t="97922" x="1893888" y="1125538"/>
          <p14:tracePt t="97939" x="1893888" y="1133475"/>
          <p14:tracePt t="97988" x="1893888" y="1152525"/>
          <p14:tracePt t="98052" x="1893888" y="1160463"/>
          <p14:tracePt t="98077" x="1893888" y="1169988"/>
          <p14:tracePt t="98092" x="1893888" y="1179513"/>
          <p14:tracePt t="98108" x="1893888" y="1196975"/>
          <p14:tracePt t="98124" x="1893888" y="1204913"/>
          <p14:tracePt t="98140" x="1893888" y="1214438"/>
          <p14:tracePt t="98156" x="1893888" y="1223963"/>
          <p14:tracePt t="98164" x="1893888" y="1231900"/>
          <p14:tracePt t="98188" x="1893888" y="1250950"/>
          <p14:tracePt t="98204" x="1893888" y="1258888"/>
          <p14:tracePt t="98220" x="1893888" y="1268413"/>
          <p14:tracePt t="98237" x="1893888" y="1276350"/>
          <p14:tracePt t="98261" x="1893888" y="1285875"/>
          <p14:tracePt t="98285" x="1893888" y="1295400"/>
          <p14:tracePt t="98309" x="1893888" y="1303338"/>
          <p14:tracePt t="98317" x="1893888" y="1312863"/>
          <p14:tracePt t="98349" x="1893888" y="1330325"/>
          <p14:tracePt t="98365" x="1893888" y="1339850"/>
          <p14:tracePt t="98381" x="1893888" y="1347788"/>
          <p14:tracePt t="98389" x="1893888" y="1357313"/>
          <p14:tracePt t="98405" x="1893888" y="1366838"/>
          <p14:tracePt t="98421" x="1893888" y="1374775"/>
          <p14:tracePt t="98438" x="1893888" y="1393825"/>
          <p14:tracePt t="98455" x="1893888" y="1401763"/>
          <p14:tracePt t="98613" x="1893888" y="1411288"/>
          <p14:tracePt t="98645" x="1874838" y="1411288"/>
          <p14:tracePt t="98661" x="1874838" y="1401763"/>
          <p14:tracePt t="98669" x="1866900" y="1393825"/>
          <p14:tracePt t="98677" x="1866900" y="1384300"/>
          <p14:tracePt t="98688" x="1857375" y="1374775"/>
          <p14:tracePt t="98704" x="1847850" y="1357313"/>
          <p14:tracePt t="98721" x="1830388" y="1330325"/>
          <p14:tracePt t="98738" x="1803400" y="1312863"/>
          <p14:tracePt t="98754" x="1776413" y="1295400"/>
          <p14:tracePt t="98772" x="1741488" y="1276350"/>
          <p14:tracePt t="98788" x="1724025" y="1258888"/>
          <p14:tracePt t="98805" x="1714500" y="1258888"/>
          <p14:tracePt t="98821" x="1704975" y="1258888"/>
          <p14:tracePt t="98860" x="1697038" y="1258888"/>
          <p14:tracePt t="98871" x="1687513" y="1258888"/>
          <p14:tracePt t="98888" x="1670050" y="1258888"/>
          <p14:tracePt t="98904" x="1652588" y="1258888"/>
          <p14:tracePt t="98921" x="1643063" y="1258888"/>
          <p14:tracePt t="98937" x="1625600" y="1276350"/>
          <p14:tracePt t="98954" x="1608138" y="1276350"/>
          <p14:tracePt t="98971" x="1589088" y="1295400"/>
          <p14:tracePt t="98988" x="1562100" y="1312863"/>
          <p14:tracePt t="99004" x="1536700" y="1322388"/>
          <p14:tracePt t="99021" x="1536700" y="1330325"/>
          <p14:tracePt t="99037" x="1500188" y="1347788"/>
          <p14:tracePt t="99054" x="1490663" y="1366838"/>
          <p14:tracePt t="99071" x="1455738" y="1384300"/>
          <p14:tracePt t="99087" x="1446213" y="1393825"/>
          <p14:tracePt t="99104" x="1438275" y="1393825"/>
          <p14:tracePt t="99121" x="1428750" y="1411288"/>
          <p14:tracePt t="99137" x="1411288" y="1419225"/>
          <p14:tracePt t="99154" x="1401763" y="1419225"/>
          <p14:tracePt t="99171" x="1393825" y="1438275"/>
          <p14:tracePt t="99188" x="1384300" y="1446213"/>
          <p14:tracePt t="99204" x="1374775" y="1446213"/>
          <p14:tracePt t="99220" x="1374775" y="1465263"/>
          <p14:tracePt t="99237" x="1366838" y="1482725"/>
          <p14:tracePt t="99254" x="1357313" y="1490663"/>
          <p14:tracePt t="99270" x="1357313" y="1509713"/>
          <p14:tracePt t="99287" x="1347788" y="1527175"/>
          <p14:tracePt t="99305" x="1347788" y="1544638"/>
          <p14:tracePt t="99320" x="1347788" y="1562100"/>
          <p14:tracePt t="99354" x="1347788" y="1581150"/>
          <p14:tracePt t="99370" x="1347788" y="1589088"/>
          <p14:tracePt t="99388" x="1347788" y="1608138"/>
          <p14:tracePt t="99405" x="1347788" y="1625600"/>
          <p14:tracePt t="99437" x="1347788" y="1633538"/>
          <p14:tracePt t="99509" x="1347788" y="1643063"/>
          <p14:tracePt t="99525" x="1357313" y="1652588"/>
          <p14:tracePt t="99541" x="1366838" y="1660525"/>
          <p14:tracePt t="99557" x="1374775" y="1670050"/>
          <p14:tracePt t="99565" x="1384300" y="1679575"/>
          <p14:tracePt t="99573" x="1393825" y="1687513"/>
          <p14:tracePt t="99597" x="1401763" y="1697038"/>
          <p14:tracePt t="99605" x="1411288" y="1704975"/>
          <p14:tracePt t="99620" x="1419225" y="1714500"/>
          <p14:tracePt t="99637" x="1428750" y="1724025"/>
          <p14:tracePt t="99654" x="1438275" y="1731963"/>
          <p14:tracePt t="99670" x="1455738" y="1741488"/>
          <p14:tracePt t="99688" x="1465263" y="1751013"/>
          <p14:tracePt t="99703" x="1482725" y="1758950"/>
          <p14:tracePt t="99721" x="1500188" y="1768475"/>
          <p14:tracePt t="99737" x="1517650" y="1768475"/>
          <p14:tracePt t="99753" x="1527175" y="1776413"/>
          <p14:tracePt t="99770" x="1562100" y="1776413"/>
          <p14:tracePt t="99787" x="1581150" y="1776413"/>
          <p14:tracePt t="99804" x="1625600" y="1776413"/>
          <p14:tracePt t="99820" x="1652588" y="1795463"/>
          <p14:tracePt t="99837" x="1679575" y="1803400"/>
          <p14:tracePt t="99854" x="1704975" y="1822450"/>
          <p14:tracePt t="99871" x="1741488" y="1830388"/>
          <p14:tracePt t="99886" x="1768475" y="1839913"/>
          <p14:tracePt t="99903" x="1776413" y="1847850"/>
          <p14:tracePt t="99920" x="1785938" y="1857375"/>
          <p14:tracePt t="99936" x="1795463" y="1857375"/>
          <p14:tracePt t="99954" x="1803400" y="1857375"/>
          <p14:tracePt t="99970" x="1812925" y="1857375"/>
          <p14:tracePt t="99986" x="1822450" y="1857375"/>
          <p14:tracePt t="100003" x="1839913" y="1857375"/>
          <p14:tracePt t="100020" x="1847850" y="1857375"/>
          <p14:tracePt t="100036" x="1857375" y="1857375"/>
          <p14:tracePt t="100053" x="1884363" y="1830388"/>
          <p14:tracePt t="100070" x="1893888" y="1822450"/>
          <p14:tracePt t="100086" x="1911350" y="1803400"/>
          <p14:tracePt t="100103" x="1928813" y="1785938"/>
          <p14:tracePt t="100120" x="1946275" y="1768475"/>
          <p14:tracePt t="100136" x="1965325" y="1741488"/>
          <p14:tracePt t="100153" x="1965325" y="1731963"/>
          <p14:tracePt t="100170" x="1973263" y="1724025"/>
          <p14:tracePt t="100186" x="1973263" y="1704975"/>
          <p14:tracePt t="100204" x="1973263" y="1687513"/>
          <p14:tracePt t="100220" x="1973263" y="1660525"/>
          <p14:tracePt t="100236" x="1973263" y="1643063"/>
          <p14:tracePt t="100253" x="1973263" y="1625600"/>
          <p14:tracePt t="100270" x="1973263" y="1598613"/>
          <p14:tracePt t="100286" x="1973263" y="1589088"/>
          <p14:tracePt t="100303" x="1973263" y="1571625"/>
          <p14:tracePt t="100319" x="1965325" y="1554163"/>
          <p14:tracePt t="100353" x="1965325" y="1517650"/>
          <p14:tracePt t="100369" x="1955800" y="1509713"/>
          <p14:tracePt t="100386" x="1955800" y="1490663"/>
          <p14:tracePt t="100404" x="1955800" y="1446213"/>
          <p14:tracePt t="100420" x="1946275" y="1428750"/>
          <p14:tracePt t="100436" x="1946275" y="1401763"/>
          <p14:tracePt t="100453" x="1938338" y="1384300"/>
          <p14:tracePt t="100492" x="1928813" y="1366838"/>
          <p14:tracePt t="100589" x="1919288" y="1366838"/>
          <p14:tracePt t="100597" x="1919288" y="1357313"/>
          <p14:tracePt t="100605" x="1911350" y="1357313"/>
          <p14:tracePt t="100620" x="1893888" y="1357313"/>
          <p14:tracePt t="100636" x="1866900" y="1357313"/>
          <p14:tracePt t="100653" x="1847850" y="1357313"/>
          <p14:tracePt t="100670" x="1830388" y="1357313"/>
          <p14:tracePt t="100686" x="1795463" y="1347788"/>
          <p14:tracePt t="100702" x="1785938" y="1339850"/>
          <p14:tracePt t="100740" x="1776413" y="1339850"/>
          <p14:tracePt t="100756" x="1768475" y="1339850"/>
          <p14:tracePt t="100773" x="1758950" y="1339850"/>
          <p14:tracePt t="100786" x="1751013" y="1339850"/>
          <p14:tracePt t="100804" x="1731963" y="1339850"/>
          <p14:tracePt t="100821" x="1714500" y="1339850"/>
          <p14:tracePt t="100837" x="1704975" y="1339850"/>
          <p14:tracePt t="100852" x="1687513" y="1347788"/>
          <p14:tracePt t="100869" x="1670050" y="1357313"/>
          <p14:tracePt t="100886" x="1652588" y="1366838"/>
          <p14:tracePt t="100902" x="1633538" y="1384300"/>
          <p14:tracePt t="100919" x="1625600" y="1401763"/>
          <p14:tracePt t="100936" x="1608138" y="1411288"/>
          <p14:tracePt t="100952" x="1589088" y="1428750"/>
          <p14:tracePt t="100969" x="1562100" y="1438275"/>
          <p14:tracePt t="100986" x="1554163" y="1446213"/>
          <p14:tracePt t="101002" x="1536700" y="1465263"/>
          <p14:tracePt t="101045" x="1517650" y="1473200"/>
          <p14:tracePt t="101084" x="1509713" y="1482725"/>
          <p14:tracePt t="101101" x="1500188" y="1490663"/>
          <p14:tracePt t="101125" x="1500188" y="1509713"/>
          <p14:tracePt t="101141" x="1490663" y="1517650"/>
          <p14:tracePt t="101149" x="1482725" y="1517650"/>
          <p14:tracePt t="101164" x="1482725" y="1527175"/>
          <p14:tracePt t="101172" x="1482725" y="1536700"/>
          <p14:tracePt t="101185" x="1482725" y="1544638"/>
          <p14:tracePt t="101202" x="1473200" y="1554163"/>
          <p14:tracePt t="101218" x="1473200" y="1571625"/>
          <p14:tracePt t="101235" x="1455738" y="1581150"/>
          <p14:tracePt t="101269" x="1455738" y="1589088"/>
          <p14:tracePt t="101293" x="1455738" y="1598613"/>
          <p14:tracePt t="101325" x="1455738" y="1608138"/>
          <p14:tracePt t="101340" x="1455738" y="1616075"/>
          <p14:tracePt t="101373" x="1455738" y="1633538"/>
          <p14:tracePt t="101396" x="1455738" y="1643063"/>
          <p14:tracePt t="101405" x="1455738" y="1652588"/>
          <p14:tracePt t="101412" x="1455738" y="1660525"/>
          <p14:tracePt t="101420" x="1455738" y="1679575"/>
          <p14:tracePt t="101436" x="1455738" y="1704975"/>
          <p14:tracePt t="101452" x="1455738" y="1714500"/>
          <p14:tracePt t="101468" x="1465263" y="1731963"/>
          <p14:tracePt t="101485" x="1473200" y="1741488"/>
          <p14:tracePt t="101502" x="1473200" y="1751013"/>
          <p14:tracePt t="101518" x="1482725" y="1758950"/>
          <p14:tracePt t="101535" x="1490663" y="1768475"/>
          <p14:tracePt t="101552" x="1490663" y="1776413"/>
          <p14:tracePt t="101568" x="1500188" y="1776413"/>
          <p14:tracePt t="101585" x="1517650" y="1785938"/>
          <p14:tracePt t="101602" x="1536700" y="1795463"/>
          <p14:tracePt t="101618" x="1544638" y="1803400"/>
          <p14:tracePt t="101636" x="1581150" y="1822450"/>
          <p14:tracePt t="101652" x="1589088" y="1822450"/>
          <p14:tracePt t="101668" x="1598613" y="1822450"/>
          <p14:tracePt t="101685" x="1616075" y="1839913"/>
          <p14:tracePt t="101702" x="1633538" y="1839913"/>
          <p14:tracePt t="101718" x="1652588" y="1839913"/>
          <p14:tracePt t="101735" x="1660525" y="1839913"/>
          <p14:tracePt t="101751" x="1679575" y="1839913"/>
          <p14:tracePt t="101768" x="1697038" y="1857375"/>
          <p14:tracePt t="101802" x="1704975" y="1857375"/>
          <p14:tracePt t="101818" x="1724025" y="1857375"/>
          <p14:tracePt t="101836" x="1741488" y="1857375"/>
          <p14:tracePt t="101852" x="1776413" y="1857375"/>
          <p14:tracePt t="101868" x="1795463" y="1847850"/>
          <p14:tracePt t="101901" x="1812925" y="1839913"/>
          <p14:tracePt t="101918" x="1822450" y="1830388"/>
          <p14:tracePt t="101935" x="1830388" y="1830388"/>
          <p14:tracePt t="101951" x="1830388" y="1822450"/>
          <p14:tracePt t="101968" x="1839913" y="1812925"/>
          <p14:tracePt t="101985" x="1847850" y="1785938"/>
          <p14:tracePt t="102001" x="1847850" y="1768475"/>
          <p14:tracePt t="102018" x="1847850" y="1751013"/>
          <p14:tracePt t="102034" x="1847850" y="1731963"/>
          <p14:tracePt t="102051" x="1847850" y="1714500"/>
          <p14:tracePt t="102068" x="1857375" y="1697038"/>
          <p14:tracePt t="102085" x="1857375" y="1687513"/>
          <p14:tracePt t="102101" x="1857375" y="1670050"/>
          <p14:tracePt t="102118" x="1857375" y="1652588"/>
          <p14:tracePt t="102134" x="1857375" y="1633538"/>
          <p14:tracePt t="102151" x="1866900" y="1616075"/>
          <p14:tracePt t="102168" x="1866900" y="1598613"/>
          <p14:tracePt t="102184" x="1866900" y="1581150"/>
          <p14:tracePt t="102201" x="1866900" y="1571625"/>
          <p14:tracePt t="102218" x="1866900" y="1536700"/>
          <p14:tracePt t="102252" x="1866900" y="1509713"/>
          <p14:tracePt t="102268" x="1866900" y="1482725"/>
          <p14:tracePt t="102284" x="1866900" y="1473200"/>
          <p14:tracePt t="102301" x="1866900" y="1465263"/>
          <p14:tracePt t="102317" x="1866900" y="1446213"/>
          <p14:tracePt t="102334" x="1866900" y="1438275"/>
          <p14:tracePt t="102351" x="1866900" y="1428750"/>
          <p14:tracePt t="102384" x="1866900" y="1419225"/>
          <p14:tracePt t="102421" x="1857375" y="1401763"/>
          <p14:tracePt t="102444" x="1847850" y="1401763"/>
          <p14:tracePt t="102469" x="1839913" y="1393825"/>
          <p14:tracePt t="102485" x="1830388" y="1393825"/>
          <p14:tracePt t="102493" x="1822450" y="1393825"/>
          <p14:tracePt t="102501" x="1803400" y="1393825"/>
          <p14:tracePt t="102517" x="1758950" y="1393825"/>
          <p14:tracePt t="102534" x="1724025" y="1393825"/>
          <p14:tracePt t="102551" x="1687513" y="1393825"/>
          <p14:tracePt t="102567" x="1652588" y="1401763"/>
          <p14:tracePt t="102585" x="1633538" y="1401763"/>
          <p14:tracePt t="102601" x="1616075" y="1401763"/>
          <p14:tracePt t="102617" x="1608138" y="1401763"/>
          <p14:tracePt t="102634" x="1589088" y="1401763"/>
          <p14:tracePt t="102789" x="1581150" y="1419225"/>
          <p14:tracePt t="102804" x="1571625" y="1428750"/>
          <p14:tracePt t="102820" x="1562100" y="1438275"/>
          <p14:tracePt t="102828" x="1562100" y="1446213"/>
          <p14:tracePt t="102844" x="1562100" y="1455738"/>
          <p14:tracePt t="102852" x="1544638" y="1465263"/>
          <p14:tracePt t="102869" x="1544638" y="1473200"/>
          <p14:tracePt t="102884" x="1527175" y="1490663"/>
          <p14:tracePt t="102901" x="1527175" y="1500188"/>
          <p14:tracePt t="102917" x="1527175" y="1517650"/>
          <p14:tracePt t="102933" x="1527175" y="1527175"/>
          <p14:tracePt t="102950" x="1527175" y="1544638"/>
          <p14:tracePt t="102967" x="1527175" y="1562100"/>
          <p14:tracePt t="102983" x="1517650" y="1581150"/>
          <p14:tracePt t="103000" x="1517650" y="1589088"/>
          <p14:tracePt t="103017" x="1517650" y="1598613"/>
          <p14:tracePt t="103033" x="1517650" y="1608138"/>
          <p14:tracePt t="103050" x="1517650" y="1616075"/>
          <p14:tracePt t="103067" x="1517650" y="1633538"/>
          <p14:tracePt t="103084" x="1517650" y="1643063"/>
          <p14:tracePt t="103109" x="1517650" y="1652588"/>
          <p14:tracePt t="103117" x="1527175" y="1652588"/>
          <p14:tracePt t="103134" x="1527175" y="1660525"/>
          <p14:tracePt t="103150" x="1544638" y="1670050"/>
          <p14:tracePt t="103167" x="1571625" y="1679575"/>
          <p14:tracePt t="103183" x="1581150" y="1687513"/>
          <p14:tracePt t="103200" x="1589088" y="1697038"/>
          <p14:tracePt t="103217" x="1598613" y="1697038"/>
          <p14:tracePt t="103233" x="1608138" y="1704975"/>
          <p14:tracePt t="103250" x="1616075" y="1704975"/>
          <p14:tracePt t="103267" x="1625600" y="1704975"/>
          <p14:tracePt t="103284" x="1652588" y="1714500"/>
          <p14:tracePt t="103300" x="1660525" y="1714500"/>
          <p14:tracePt t="103333" x="1679575" y="1714500"/>
          <p14:tracePt t="103365" x="1687513" y="1714500"/>
          <p14:tracePt t="103381" x="1697038" y="1714500"/>
          <p14:tracePt t="103397" x="1704975" y="1714500"/>
          <p14:tracePt t="103405" x="1714500" y="1714500"/>
          <p14:tracePt t="103429" x="1724025" y="1714500"/>
          <p14:tracePt t="103509" x="1731963" y="1704975"/>
          <p14:tracePt t="103525" x="1731963" y="1697038"/>
          <p14:tracePt t="103548" x="1731963" y="1687513"/>
          <p14:tracePt t="103565" x="1731963" y="1679575"/>
          <p14:tracePt t="103581" x="1731963" y="1670050"/>
          <p14:tracePt t="103637" x="1741488" y="1660525"/>
          <p14:tracePt t="103661" x="1751013" y="1652588"/>
          <p14:tracePt t="103757" x="1758950" y="1652588"/>
          <p14:tracePt t="103789" x="1776413" y="1652588"/>
          <p14:tracePt t="103796" x="1785938" y="1652588"/>
          <p14:tracePt t="103804" x="1795463" y="1652588"/>
          <p14:tracePt t="103821" x="1803400" y="1652588"/>
          <p14:tracePt t="104189" x="1830388" y="1652588"/>
          <p14:tracePt t="104197" x="1847850" y="1670050"/>
          <p14:tracePt t="104213" x="1866900" y="1697038"/>
          <p14:tracePt t="104221" x="1884363" y="1704975"/>
          <p14:tracePt t="104233" x="1901825" y="1741488"/>
          <p14:tracePt t="104250" x="1946275" y="1785938"/>
          <p14:tracePt t="104266" x="2027238" y="1884363"/>
          <p14:tracePt t="104300" x="2490788" y="2303463"/>
          <p14:tracePt t="104333" x="2911475" y="2795588"/>
          <p14:tracePt t="104349" x="3036888" y="2982913"/>
          <p14:tracePt t="104366" x="3143250" y="3160713"/>
          <p14:tracePt t="104382" x="3241675" y="3313113"/>
          <p14:tracePt t="104399" x="3313113" y="3446463"/>
          <p14:tracePt t="104416" x="3367088" y="3536950"/>
          <p14:tracePt t="104432" x="3402013" y="3616325"/>
          <p14:tracePt t="104449" x="3429000" y="3697288"/>
          <p14:tracePt t="104465" x="3465513" y="3768725"/>
          <p14:tracePt t="104482" x="3509963" y="3840163"/>
          <p14:tracePt t="104499" x="3608388" y="4000500"/>
          <p14:tracePt t="104515" x="3670300" y="4116388"/>
          <p14:tracePt t="104532" x="3768725" y="4268788"/>
          <p14:tracePt t="104549" x="3884613" y="4419600"/>
          <p14:tracePt t="104565" x="3983038" y="4545013"/>
          <p14:tracePt t="104582" x="4037013" y="4616450"/>
          <p14:tracePt t="104599" x="4071938" y="4670425"/>
          <p14:tracePt t="104615" x="4125913" y="4732338"/>
          <p14:tracePt t="104632" x="4170363" y="4795838"/>
          <p14:tracePt t="104648" x="4214813" y="4884738"/>
          <p14:tracePt t="104665" x="4241800" y="4938713"/>
          <p14:tracePt t="104682" x="4286250" y="5018088"/>
          <p14:tracePt t="104698" x="4313238" y="5062538"/>
          <p14:tracePt t="104716" x="4340225" y="5089525"/>
          <p14:tracePt t="104732" x="4375150" y="5089525"/>
          <p14:tracePt t="104997" x="4375150" y="5126038"/>
          <p14:tracePt t="105004" x="4375150" y="5143500"/>
          <p14:tracePt t="105045" x="4375150" y="5180013"/>
          <p14:tracePt t="105061" x="4375150" y="5197475"/>
          <p14:tracePt t="105069" x="4367213" y="5214938"/>
          <p14:tracePt t="105082" x="4367213" y="5224463"/>
          <p14:tracePt t="105115" x="4313238" y="5394325"/>
          <p14:tracePt t="105148" x="4295775" y="5473700"/>
          <p14:tracePt t="105165" x="4295775" y="5500688"/>
          <p14:tracePt t="105277" x="4286250" y="5483225"/>
          <p14:tracePt t="105285" x="4286250" y="5473700"/>
          <p14:tracePt t="105325" x="4276725" y="5465763"/>
          <p14:tracePt t="105445" x="4276725" y="5456238"/>
          <p14:tracePt t="105452" x="4276725" y="5446713"/>
          <p14:tracePt t="105477" x="4276725" y="5438775"/>
          <p14:tracePt t="105493" x="4268788" y="5429250"/>
          <p14:tracePt t="105501" x="4259263" y="5429250"/>
          <p14:tracePt t="105514" x="4251325" y="5419725"/>
          <p14:tracePt t="105531" x="4232275" y="5411788"/>
          <p14:tracePt t="105548" x="4224338" y="5411788"/>
          <p14:tracePt t="105564" x="4205288" y="5411788"/>
          <p14:tracePt t="105581" x="4187825" y="5411788"/>
          <p14:tracePt t="105598" x="4170363" y="5411788"/>
          <p14:tracePt t="105614" x="4152900" y="5411788"/>
          <p14:tracePt t="105631" x="4133850" y="5419725"/>
          <p14:tracePt t="105647" x="4125913" y="5438775"/>
          <p14:tracePt t="105664" x="4108450" y="5456238"/>
          <p14:tracePt t="105681" x="4098925" y="5473700"/>
          <p14:tracePt t="105714" x="4098925" y="5491163"/>
          <p14:tracePt t="105731" x="4098925" y="5518150"/>
          <p14:tracePt t="105748" x="4098925" y="5527675"/>
          <p14:tracePt t="105764" x="4098925" y="5545138"/>
          <p14:tracePt t="105781" x="4098925" y="5554663"/>
          <p14:tracePt t="105814" x="4098925" y="5572125"/>
          <p14:tracePt t="105831" x="4098925" y="5581650"/>
          <p14:tracePt t="105847" x="4098925" y="5599113"/>
          <p14:tracePt t="105864" x="4098925" y="5616575"/>
          <p14:tracePt t="105881" x="4125913" y="5643563"/>
          <p14:tracePt t="105897" x="4143375" y="5653088"/>
          <p14:tracePt t="105914" x="4170363" y="5670550"/>
          <p14:tracePt t="105931" x="4187825" y="5680075"/>
          <p14:tracePt t="105948" x="4205288" y="5680075"/>
          <p14:tracePt t="105964" x="4214813" y="5680075"/>
          <p14:tracePt t="105981" x="4241800" y="5680075"/>
          <p14:tracePt t="105998" x="4259263" y="5680075"/>
          <p14:tracePt t="106014" x="4286250" y="5670550"/>
          <p14:tracePt t="106030" x="4303713" y="5643563"/>
          <p14:tracePt t="106047" x="4322763" y="5626100"/>
          <p14:tracePt t="106064" x="4330700" y="5616575"/>
          <p14:tracePt t="106080" x="4340225" y="5608638"/>
          <p14:tracePt t="106097" x="4340225" y="5589588"/>
          <p14:tracePt t="106149" x="4340225" y="5581650"/>
          <p14:tracePt t="106156" x="4340225" y="5572125"/>
          <p14:tracePt t="106165" x="4340225" y="5562600"/>
          <p14:tracePt t="106180" x="4340225" y="5545138"/>
          <p14:tracePt t="106214" x="4340225" y="5527675"/>
          <p14:tracePt t="106237" x="4340225" y="5510213"/>
          <p14:tracePt t="106261" x="4322763" y="5500688"/>
          <p14:tracePt t="106277" x="4313238" y="5500688"/>
          <p14:tracePt t="106293" x="4295775" y="5500688"/>
          <p14:tracePt t="106389" x="4295775" y="5491163"/>
          <p14:tracePt t="106396" x="4322763" y="5438775"/>
          <p14:tracePt t="106404" x="4411663" y="5402263"/>
          <p14:tracePt t="106413" x="4545013" y="5340350"/>
          <p14:tracePt t="106430" x="4751388" y="5214938"/>
          <p14:tracePt t="106447" x="5072063" y="5072063"/>
          <p14:tracePt t="106463" x="5465763" y="4867275"/>
          <p14:tracePt t="106480" x="5840413" y="4679950"/>
          <p14:tracePt t="106498" x="6089650" y="4491038"/>
          <p14:tracePt t="106513" x="6224588" y="4357688"/>
          <p14:tracePt t="106530" x="6330950" y="4205288"/>
          <p14:tracePt t="106547" x="6384925" y="4089400"/>
          <p14:tracePt t="106564" x="6438900" y="3919538"/>
          <p14:tracePt t="106580" x="6446838" y="3867150"/>
          <p14:tracePt t="106597" x="6456363" y="3857625"/>
          <p14:tracePt t="106637" x="6456363" y="3848100"/>
          <p14:tracePt t="106653" x="6465888" y="3848100"/>
          <p14:tracePt t="106669" x="6473825" y="3840163"/>
          <p14:tracePt t="106677" x="6483350" y="3840163"/>
          <p14:tracePt t="106685" x="6491288" y="3830638"/>
          <p14:tracePt t="106696" x="6518275" y="3830638"/>
          <p14:tracePt t="106713" x="6545263" y="3822700"/>
          <p14:tracePt t="106730" x="6554788" y="3822700"/>
          <p14:tracePt t="106773" x="6562725" y="3822700"/>
          <p14:tracePt t="106781" x="6581775" y="3822700"/>
          <p14:tracePt t="106788" x="6599238" y="3822700"/>
          <p14:tracePt t="106797" x="6661150" y="3822700"/>
          <p14:tracePt t="106813" x="6759575" y="3822700"/>
          <p14:tracePt t="106830" x="6831013" y="3822700"/>
          <p14:tracePt t="106847" x="6884988" y="3803650"/>
          <p14:tracePt t="106863" x="6938963" y="3795713"/>
          <p14:tracePt t="106880" x="6965950" y="3795713"/>
          <p14:tracePt t="106896" x="6991350" y="3776663"/>
          <p14:tracePt t="106913" x="7018338" y="3768725"/>
          <p14:tracePt t="106930" x="7037388" y="3759200"/>
          <p14:tracePt t="106946" x="7037388" y="3751263"/>
          <p14:tracePt t="107301" x="7037388" y="3759200"/>
          <p14:tracePt t="107309" x="7018338" y="3776663"/>
          <p14:tracePt t="107317" x="6983413" y="3803650"/>
          <p14:tracePt t="107346" x="6796088" y="3929063"/>
          <p14:tracePt t="107380" x="6402388" y="4205288"/>
          <p14:tracePt t="107396" x="6269038" y="4322763"/>
          <p14:tracePt t="107413" x="6143625" y="4465638"/>
          <p14:tracePt t="107429" x="6010275" y="4625975"/>
          <p14:tracePt t="107446" x="5822950" y="4813300"/>
          <p14:tracePt t="107462" x="5634038" y="4946650"/>
          <p14:tracePt t="107479" x="5518150" y="5037138"/>
          <p14:tracePt t="107496" x="5402263" y="5089525"/>
          <p14:tracePt t="107512" x="5322888" y="5116513"/>
          <p14:tracePt t="107529" x="5232400" y="5160963"/>
          <p14:tracePt t="107546" x="5133975" y="5187950"/>
          <p14:tracePt t="107562" x="5062538" y="5214938"/>
          <p14:tracePt t="107580" x="4902200" y="5268913"/>
          <p14:tracePt t="107596" x="4803775" y="5303838"/>
          <p14:tracePt t="107613" x="4705350" y="5340350"/>
          <p14:tracePt t="107629" x="4616450" y="5394325"/>
          <p14:tracePt t="107646" x="4527550" y="5446713"/>
          <p14:tracePt t="107662" x="4483100" y="5473700"/>
          <p14:tracePt t="107679" x="4394200" y="5518150"/>
          <p14:tracePt t="107696" x="4348163" y="5554663"/>
          <p14:tracePt t="107712" x="4330700" y="5572125"/>
          <p14:tracePt t="107729" x="4330700" y="5581650"/>
          <p14:tracePt t="107745" x="4313238" y="5589588"/>
          <p14:tracePt t="107779" x="4295775" y="5599113"/>
          <p14:tracePt t="108125" x="4286250" y="5626100"/>
          <p14:tracePt t="108133" x="4286250" y="5643563"/>
          <p14:tracePt t="108145" x="4286250" y="5661025"/>
          <p14:tracePt t="108162" x="4286250" y="5751513"/>
          <p14:tracePt t="108179" x="4286250" y="5822950"/>
          <p14:tracePt t="108196" x="4295775" y="5919788"/>
          <p14:tracePt t="108212" x="4313238" y="5991225"/>
          <p14:tracePt t="108245" x="4340225" y="6072188"/>
          <p14:tracePt t="108357" x="4340225" y="6062663"/>
          <p14:tracePt t="108365" x="4330700" y="6045200"/>
          <p14:tracePt t="108378" x="4330700" y="6037263"/>
          <p14:tracePt t="108395" x="4313238" y="5991225"/>
          <p14:tracePt t="108412" x="4313238" y="5965825"/>
          <p14:tracePt t="108428" x="4313238" y="5946775"/>
          <p14:tracePt t="108445" x="4313238" y="5938838"/>
          <p14:tracePt t="108461" x="4295775" y="5919788"/>
          <p14:tracePt t="108478" x="4295775" y="5911850"/>
          <p14:tracePt t="108495" x="4286250" y="5894388"/>
          <p14:tracePt t="108511" x="4276725" y="5884863"/>
          <p14:tracePt t="108528" x="4276725" y="5875338"/>
          <p14:tracePt t="108545" x="4268788" y="5875338"/>
          <p14:tracePt t="108561" x="4259263" y="5857875"/>
          <p14:tracePt t="108578" x="4241800" y="5857875"/>
          <p14:tracePt t="108580" x="4232275" y="5840413"/>
          <p14:tracePt t="108595" x="4197350" y="5840413"/>
          <p14:tracePt t="108612" x="4160838" y="5840413"/>
          <p14:tracePt t="108629" x="4133850" y="5840413"/>
          <p14:tracePt t="108645" x="4116388" y="5840413"/>
          <p14:tracePt t="108661" x="4098925" y="5840413"/>
          <p14:tracePt t="108701" x="4081463" y="5840413"/>
          <p14:tracePt t="108725" x="4071938" y="5848350"/>
          <p14:tracePt t="108741" x="4071938" y="5857875"/>
          <p14:tracePt t="108749" x="4062413" y="5875338"/>
          <p14:tracePt t="108772" x="4062413" y="5884863"/>
          <p14:tracePt t="108797" x="4062413" y="5894388"/>
          <p14:tracePt t="108812" x="4062413" y="5902325"/>
          <p14:tracePt t="108829" x="4081463" y="5919788"/>
          <p14:tracePt t="108837" x="4089400" y="5919788"/>
          <p14:tracePt t="108845" x="4116388" y="5919788"/>
          <p14:tracePt t="108861" x="4152900" y="5919788"/>
          <p14:tracePt t="108878" x="4224338" y="5902325"/>
          <p14:tracePt t="108894" x="4259263" y="5884863"/>
          <p14:tracePt t="108911" x="4276725" y="5875338"/>
          <p14:tracePt t="108928" x="4295775" y="5867400"/>
          <p14:tracePt t="108944" x="4313238" y="5857875"/>
          <p14:tracePt t="108961" x="4313238" y="5840413"/>
          <p14:tracePt t="108978" x="4313238" y="5813425"/>
          <p14:tracePt t="108994" x="4313238" y="5795963"/>
          <p14:tracePt t="109012" x="4313238" y="5759450"/>
          <p14:tracePt t="109027" x="4286250" y="5741988"/>
          <p14:tracePt t="109044" x="4276725" y="5741988"/>
          <p14:tracePt t="109084" x="4268788" y="5741988"/>
          <p14:tracePt t="109094" x="4259263" y="5741988"/>
          <p14:tracePt t="109132" x="4259263" y="5751513"/>
          <p14:tracePt t="109140" x="4251325" y="5751513"/>
          <p14:tracePt t="109148" x="4251325" y="5759450"/>
          <p14:tracePt t="109469" x="4251325" y="5741988"/>
          <p14:tracePt t="109476" x="4251325" y="5724525"/>
          <p14:tracePt t="109485" x="4251325" y="5697538"/>
          <p14:tracePt t="109494" x="4251325" y="5661025"/>
          <p14:tracePt t="109511" x="4251325" y="5616575"/>
          <p14:tracePt t="109527" x="4251325" y="5554663"/>
          <p14:tracePt t="109544" x="4224338" y="5491163"/>
          <p14:tracePt t="109577" x="4197350" y="5411788"/>
          <p14:tracePt t="109580" x="4197350" y="5394325"/>
          <p14:tracePt t="109610" x="4197350" y="5375275"/>
          <p14:tracePt t="109844" x="4197350" y="5402263"/>
          <p14:tracePt t="109860" x="4214813" y="5429250"/>
          <p14:tracePt t="109868" x="4241800" y="5465763"/>
          <p14:tracePt t="109877" x="4259263" y="5483225"/>
          <p14:tracePt t="109894" x="4276725" y="5518150"/>
          <p14:tracePt t="109910" x="4295775" y="5554663"/>
          <p14:tracePt t="109927" x="4303713" y="5581650"/>
          <p14:tracePt t="109996" x="4303713" y="5589588"/>
          <p14:tracePt t="110020" x="4313238" y="5608638"/>
          <p14:tracePt t="110173" x="4313238" y="5616575"/>
          <p14:tracePt t="110181" x="4313238" y="5634038"/>
          <p14:tracePt t="110193" x="4313238" y="5653088"/>
          <p14:tracePt t="110210" x="4322763" y="5688013"/>
          <p14:tracePt t="110226" x="4322763" y="5751513"/>
          <p14:tracePt t="110244" x="4340225" y="5840413"/>
          <p14:tracePt t="110260" x="4340225" y="5875338"/>
          <p14:tracePt t="110276" x="4340225" y="5911850"/>
          <p14:tracePt t="110293" x="4340225" y="5946775"/>
          <p14:tracePt t="110397" x="4340225" y="5956300"/>
          <p14:tracePt t="110413" x="4322763" y="5946775"/>
          <p14:tracePt t="110421" x="4313238" y="5929313"/>
          <p14:tracePt t="110429" x="4303713" y="5919788"/>
          <p14:tracePt t="110443" x="4276725" y="5894388"/>
          <p14:tracePt t="110460" x="4251325" y="5875338"/>
          <p14:tracePt t="110476" x="4251325" y="5867400"/>
          <p14:tracePt t="110493" x="4241800" y="5857875"/>
          <p14:tracePt t="110509" x="4232275" y="5848350"/>
          <p14:tracePt t="110526" x="4232275" y="5840413"/>
          <p14:tracePt t="110543" x="4224338" y="5840413"/>
          <p14:tracePt t="110559" x="4224338" y="5830888"/>
          <p14:tracePt t="110576" x="4214813" y="5822950"/>
          <p14:tracePt t="110749" x="4224338" y="5822950"/>
          <p14:tracePt t="110757" x="4241800" y="5822950"/>
          <p14:tracePt t="110765" x="4251325" y="5830888"/>
          <p14:tracePt t="110781" x="4268788" y="5840413"/>
          <p14:tracePt t="110796" x="4276725" y="5848350"/>
          <p14:tracePt t="111157" x="4286250" y="5848350"/>
          <p14:tracePt t="111165" x="4303713" y="5848350"/>
          <p14:tracePt t="111176" x="4322763" y="5848350"/>
          <p14:tracePt t="111192" x="4419600" y="5848350"/>
          <p14:tracePt t="111209" x="4518025" y="5848350"/>
          <p14:tracePt t="111226" x="4616450" y="5840413"/>
          <p14:tracePt t="111242" x="4660900" y="5822950"/>
          <p14:tracePt t="111275" x="4697413" y="5795963"/>
          <p14:tracePt t="111310" x="4705350" y="5776913"/>
          <p14:tracePt t="111325" x="4714875" y="5759450"/>
          <p14:tracePt t="111342" x="4714875" y="5751513"/>
          <p14:tracePt t="111359" x="4732338" y="5732463"/>
          <p14:tracePt t="111375" x="4732338" y="5715000"/>
          <p14:tracePt t="111392" x="4741863" y="5705475"/>
          <p14:tracePt t="112181" x="4724400" y="5741988"/>
          <p14:tracePt t="112189" x="4679950" y="5786438"/>
          <p14:tracePt t="112197" x="4598988" y="5857875"/>
          <p14:tracePt t="112210" x="4510088" y="5929313"/>
          <p14:tracePt t="112225" x="4259263" y="6081713"/>
          <p14:tracePt t="112241" x="3776663" y="6286500"/>
          <p14:tracePt t="112258" x="2847975" y="6473825"/>
          <p14:tracePt t="112291" x="2071688" y="6510338"/>
          <p14:tracePt t="112548" x="2125663" y="6537325"/>
          <p14:tracePt t="112556" x="2160588" y="6562725"/>
          <p14:tracePt t="112573" x="2170113" y="6562725"/>
          <p14:tracePt t="112580" x="2179638" y="6572250"/>
          <p14:tracePt t="112620" x="2179638" y="6581775"/>
          <p14:tracePt t="112628" x="2170113" y="6581775"/>
          <p14:tracePt t="112641" x="2152650" y="6581775"/>
          <p14:tracePt t="112657" x="2143125" y="6589713"/>
          <p14:tracePt t="112733" x="2133600" y="6589713"/>
          <p14:tracePt t="112740" x="2108200" y="6589713"/>
          <p14:tracePt t="112748" x="2062163" y="6562725"/>
          <p14:tracePt t="112791" x="1919288" y="6456363"/>
          <p14:tracePt t="112807" x="1839913" y="6402388"/>
          <p14:tracePt t="112824" x="1795463" y="6367463"/>
          <p14:tracePt t="112841" x="1731963" y="6340475"/>
          <p14:tracePt t="112858" x="1679575" y="6313488"/>
          <p14:tracePt t="112874" x="1608138" y="6286500"/>
          <p14:tracePt t="112890" x="1562100" y="6269038"/>
          <p14:tracePt t="112908" x="1428750" y="6259513"/>
          <p14:tracePt t="112924" x="1322388" y="6251575"/>
          <p14:tracePt t="112940" x="1187450" y="6251575"/>
          <p14:tracePt t="112957" x="1089025" y="6251575"/>
          <p14:tracePt t="112974" x="1009650" y="6251575"/>
          <p14:tracePt t="112990" x="893763" y="6251575"/>
          <p14:tracePt t="113007" x="795338" y="6259513"/>
          <p14:tracePt t="113024" x="696913" y="6286500"/>
          <p14:tracePt t="113040" x="581025" y="6303963"/>
          <p14:tracePt t="113057" x="490538" y="6357938"/>
          <p14:tracePt t="113074" x="455613" y="6375400"/>
          <p14:tracePt t="113076" x="438150" y="6394450"/>
          <p14:tracePt t="113090" x="428625" y="6394450"/>
          <p14:tracePt t="113108" x="411163" y="6419850"/>
          <p14:tracePt t="113124" x="401638" y="6465888"/>
          <p14:tracePt t="113141" x="374650" y="6500813"/>
          <p14:tracePt t="113157" x="366713" y="6545263"/>
          <p14:tracePt t="114461" x="1133475" y="6465888"/>
          <p14:tracePt t="114473" x="1241425" y="6446838"/>
          <p14:tracePt t="114489" x="1455738" y="6384925"/>
          <p14:tracePt t="114506" x="1625600" y="6375400"/>
          <p14:tracePt t="114540" x="1973263" y="6348413"/>
          <p14:tracePt t="114572" x="2259013" y="6348413"/>
          <p14:tracePt t="114589" x="2419350" y="6348413"/>
          <p14:tracePt t="114606" x="2500313" y="6330950"/>
          <p14:tracePt t="114622" x="2554288" y="6323013"/>
          <p14:tracePt t="114639" x="2608263" y="6303963"/>
          <p14:tracePt t="114655" x="2660650" y="6303963"/>
          <p14:tracePt t="114689" x="2670175" y="6303963"/>
          <p14:tracePt t="114741" x="2697163" y="6303963"/>
          <p14:tracePt t="114749" x="2714625" y="6303963"/>
          <p14:tracePt t="114757" x="2741613" y="6303963"/>
          <p14:tracePt t="114772" x="2795588" y="6303963"/>
          <p14:tracePt t="114789" x="2813050" y="6303963"/>
          <p14:tracePt t="114869" x="2759075" y="6303963"/>
          <p14:tracePt t="114877" x="2687638" y="6313488"/>
          <p14:tracePt t="114889" x="2589213" y="6330950"/>
          <p14:tracePt t="114905" x="2411413" y="6367463"/>
          <p14:tracePt t="114922" x="2170113" y="6402388"/>
          <p14:tracePt t="114938" x="1901825" y="6429375"/>
          <p14:tracePt t="114956" x="1509713" y="6491288"/>
          <p14:tracePt t="114972" x="1285875" y="65182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042116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32959"/>
            <a:ext cx="2520279" cy="25649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 rot="2650981">
            <a:off x="1158183" y="4856120"/>
            <a:ext cx="1355026" cy="1394231"/>
          </a:xfrm>
          <a:prstGeom prst="rect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35696" y="4581127"/>
            <a:ext cx="0" cy="8640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27862" t="33266" r="35611" b="37203"/>
          <a:stretch/>
        </p:blipFill>
        <p:spPr>
          <a:xfrm>
            <a:off x="3170050" y="2319280"/>
            <a:ext cx="5861450" cy="2664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81" y="1757381"/>
            <a:ext cx="2301128" cy="21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400163"/>
      </p:ext>
    </p:extLst>
  </p:cSld>
  <p:clrMapOvr>
    <a:masterClrMapping/>
  </p:clrMapOvr>
  <p:transition advTm="136327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566" x="536575" y="6367463"/>
          <p14:tracePt t="4582" x="581025" y="6062663"/>
          <p14:tracePt t="4597" x="615950" y="5875338"/>
          <p14:tracePt t="4613" x="642938" y="5616575"/>
          <p14:tracePt t="4630" x="642938" y="5537200"/>
          <p14:tracePt t="4927" x="642938" y="5518150"/>
          <p14:tracePt t="4935" x="679450" y="5295900"/>
          <p14:tracePt t="4946" x="679450" y="4973638"/>
          <p14:tracePt t="4963" x="652463" y="4705350"/>
          <p14:tracePt t="4980" x="625475" y="4581525"/>
          <p14:tracePt t="4996" x="625475" y="4438650"/>
          <p14:tracePt t="5013" x="750888" y="4160838"/>
          <p14:tracePt t="5030" x="830263" y="4010025"/>
          <p14:tracePt t="5047" x="919163" y="3894138"/>
          <p14:tracePt t="5062" x="990600" y="3768725"/>
          <p14:tracePt t="5079" x="1036638" y="3687763"/>
          <p14:tracePt t="5096" x="1071563" y="3571875"/>
          <p14:tracePt t="5113" x="1116013" y="3438525"/>
          <p14:tracePt t="5129" x="1152525" y="3313113"/>
          <p14:tracePt t="5146" x="1179513" y="3251200"/>
          <p14:tracePt t="5162" x="1187450" y="3197225"/>
          <p14:tracePt t="5179" x="1196975" y="3179763"/>
          <p14:tracePt t="5196" x="1196975" y="3143250"/>
          <p14:tracePt t="5213" x="1214438" y="3108325"/>
          <p14:tracePt t="5230" x="1241425" y="3017838"/>
          <p14:tracePt t="5247" x="1258888" y="2946400"/>
          <p14:tracePt t="5262" x="1285875" y="2894013"/>
          <p14:tracePt t="5279" x="1295400" y="2857500"/>
          <p14:tracePt t="5296" x="1295400" y="2786063"/>
          <p14:tracePt t="5312" x="1295400" y="2616200"/>
          <p14:tracePt t="5329" x="1295400" y="2339975"/>
          <p14:tracePt t="5345" x="1295400" y="2170113"/>
          <p14:tracePt t="5615" x="1303338" y="2160588"/>
          <p14:tracePt t="5623" x="1339850" y="2098675"/>
          <p14:tracePt t="5631" x="1366838" y="2054225"/>
          <p14:tracePt t="5646" x="1384300" y="2017713"/>
          <p14:tracePt t="5662" x="1384300" y="2000250"/>
          <p14:tracePt t="5679" x="1384300" y="1973263"/>
          <p14:tracePt t="5695" x="1384300" y="1946275"/>
          <p14:tracePt t="5712" x="1384300" y="1893888"/>
          <p14:tracePt t="5728" x="1490663" y="1803400"/>
          <p14:tracePt t="5745" x="1616075" y="1714500"/>
          <p14:tracePt t="5762" x="1697038" y="1687513"/>
          <p14:tracePt t="5778" x="1768475" y="1643063"/>
          <p14:tracePt t="5795" x="1847850" y="1598613"/>
          <p14:tracePt t="5812" x="1919288" y="1571625"/>
          <p14:tracePt t="5828" x="2009775" y="1544638"/>
          <p14:tracePt t="5846" x="2098675" y="1517650"/>
          <p14:tracePt t="5862" x="2152650" y="1500188"/>
          <p14:tracePt t="5878" x="2197100" y="1500188"/>
          <p14:tracePt t="5895" x="2241550" y="1500188"/>
          <p14:tracePt t="5912" x="2295525" y="1500188"/>
          <p14:tracePt t="5928" x="2330450" y="1500188"/>
          <p14:tracePt t="5946" x="2366963" y="1500188"/>
          <p14:tracePt t="5962" x="2419350" y="1500188"/>
          <p14:tracePt t="5978" x="2473325" y="1500188"/>
          <p14:tracePt t="5995" x="2490788" y="1500188"/>
          <p14:tracePt t="6012" x="2500313" y="1500188"/>
          <p14:tracePt t="7135" x="2490788" y="1500188"/>
          <p14:tracePt t="7143" x="2473325" y="1500188"/>
          <p14:tracePt t="7151" x="2455863" y="1500188"/>
          <p14:tracePt t="7161" x="2428875" y="1500188"/>
          <p14:tracePt t="7178" x="2384425" y="1500188"/>
          <p14:tracePt t="7194" x="2330450" y="1500188"/>
          <p14:tracePt t="7211" x="2312988" y="1500188"/>
          <p14:tracePt t="8502" x="2295525" y="1500188"/>
          <p14:tracePt t="8511" x="2224088" y="1500188"/>
          <p14:tracePt t="8518" x="2160588" y="1527175"/>
          <p14:tracePt t="8528" x="2108200" y="1554163"/>
          <p14:tracePt t="8543" x="2009775" y="1616075"/>
          <p14:tracePt t="8560" x="1911350" y="1714500"/>
          <p14:tracePt t="8576" x="1776413" y="1866900"/>
          <p14:tracePt t="8609" x="1616075" y="2366963"/>
          <p14:tracePt t="8643" x="1608138" y="3152775"/>
          <p14:tracePt t="8659" x="1608138" y="3473450"/>
          <p14:tracePt t="8676" x="1589088" y="3697288"/>
          <p14:tracePt t="8692" x="1527175" y="3875088"/>
          <p14:tracePt t="8709" x="1393825" y="4276725"/>
          <p14:tracePt t="8726" x="1133475" y="4813300"/>
          <p14:tracePt t="8743" x="704850" y="5446713"/>
          <p14:tracePt t="8759" x="231775" y="6081713"/>
          <p14:tracePt t="8776" x="17463" y="6581775"/>
          <p14:tracePt t="9255" x="17463" y="6446838"/>
          <p14:tracePt t="9276" x="17463" y="6402388"/>
          <p14:tracePt t="9278" x="17463" y="6384925"/>
          <p14:tracePt t="9292" x="17463" y="6348413"/>
          <p14:tracePt t="9308" x="0" y="6313488"/>
          <p14:tracePt t="14542" x="0" y="0"/>
        </p14:tracePtLst>
        <p14:tracePtLst>
          <p14:tracePt t="55191" x="669925" y="4991100"/>
          <p14:tracePt t="55286" x="669925" y="4965700"/>
          <p14:tracePt t="55294" x="669925" y="4946650"/>
          <p14:tracePt t="55302" x="652463" y="4929188"/>
          <p14:tracePt t="55478" x="608013" y="4956175"/>
          <p14:tracePt t="55486" x="571500" y="4983163"/>
          <p14:tracePt t="55497" x="536575" y="4983163"/>
          <p14:tracePt t="55513" x="500063" y="4983163"/>
          <p14:tracePt t="55549" x="536575" y="4983163"/>
          <p14:tracePt t="55558" x="588963" y="4946650"/>
          <p14:tracePt t="55566" x="660400" y="4894263"/>
          <p14:tracePt t="55580" x="776288" y="4840288"/>
          <p14:tracePt t="55597" x="1054100" y="4697413"/>
          <p14:tracePt t="55597" x="1285875" y="4562475"/>
          <p14:tracePt t="55614" x="1874838" y="4286250"/>
          <p14:tracePt t="55630" x="2625725" y="3929063"/>
          <p14:tracePt t="55647" x="3490913" y="3554413"/>
          <p14:tracePt t="55663" x="4232275" y="3251200"/>
          <p14:tracePt t="55680" x="4759325" y="3044825"/>
          <p14:tracePt t="55697" x="5187950" y="2857500"/>
          <p14:tracePt t="55713" x="5456238" y="2759075"/>
          <p14:tracePt t="55730" x="5616575" y="2687638"/>
          <p14:tracePt t="55746" x="5688013" y="2633663"/>
          <p14:tracePt t="55763" x="5697538" y="2633663"/>
          <p14:tracePt t="55870" x="5697538" y="2625725"/>
          <p14:tracePt t="55886" x="5697538" y="2608263"/>
          <p14:tracePt t="55894" x="5653088" y="2581275"/>
          <p14:tracePt t="55902" x="5589588" y="2554288"/>
          <p14:tracePt t="56206" x="5581650" y="2554288"/>
          <p14:tracePt t="56215" x="5562600" y="2554288"/>
          <p14:tracePt t="56222" x="5554663" y="2554288"/>
          <p14:tracePt t="56231" x="5545138" y="2554288"/>
          <p14:tracePt t="56270" x="5527675" y="2554288"/>
          <p14:tracePt t="56278" x="5491163" y="2562225"/>
          <p14:tracePt t="56286" x="5438775" y="2589213"/>
          <p14:tracePt t="56312" x="5232400" y="2687638"/>
          <p14:tracePt t="56346" x="4786313" y="2822575"/>
          <p14:tracePt t="56362" x="4598988" y="2867025"/>
          <p14:tracePt t="56379" x="4465638" y="2884488"/>
          <p14:tracePt t="56396" x="4367213" y="2884488"/>
          <p14:tracePt t="56412" x="4276725" y="2894013"/>
          <p14:tracePt t="56430" x="4187825" y="2911475"/>
          <p14:tracePt t="56446" x="4170363" y="2911475"/>
          <p14:tracePt t="56486" x="4160838" y="2911475"/>
          <p14:tracePt t="56494" x="4133850" y="2911475"/>
          <p14:tracePt t="56502" x="4098925" y="2911475"/>
          <p14:tracePt t="56512" x="4071938" y="2911475"/>
          <p14:tracePt t="56529" x="3973513" y="2840038"/>
          <p14:tracePt t="56545" x="3894138" y="2751138"/>
          <p14:tracePt t="56562" x="3884613" y="2643188"/>
          <p14:tracePt t="56579" x="3884613" y="2633663"/>
          <p14:tracePt t="56782" x="3813175" y="2633663"/>
          <p14:tracePt t="56790" x="3795713" y="2633663"/>
          <p14:tracePt t="56798" x="3786188" y="2633663"/>
          <p14:tracePt t="56812" x="3776663" y="2633663"/>
          <p14:tracePt t="56831" x="3768725" y="2633663"/>
          <p14:tracePt t="56846" x="3759200" y="2633663"/>
          <p14:tracePt t="56879" x="3724275" y="2633663"/>
          <p14:tracePt t="56912" x="3670300" y="2581275"/>
          <p14:tracePt t="56929" x="3643313" y="2571750"/>
          <p14:tracePt t="56945" x="3608388" y="2562225"/>
          <p14:tracePt t="56962" x="3589338" y="2562225"/>
          <p14:tracePt t="56978" x="3589338" y="2554288"/>
          <p14:tracePt t="57022" x="3581400" y="2554288"/>
          <p14:tracePt t="57126" x="3589338" y="2554288"/>
          <p14:tracePt t="57142" x="3598863" y="2554288"/>
          <p14:tracePt t="57150" x="3608388" y="2554288"/>
          <p14:tracePt t="57161" x="3625850" y="2571750"/>
          <p14:tracePt t="57190" x="3633788" y="2571750"/>
          <p14:tracePt t="57198" x="3643313" y="2589213"/>
          <p14:tracePt t="57212" x="3660775" y="2589213"/>
          <p14:tracePt t="57228" x="3679825" y="2589213"/>
          <p14:tracePt t="57246" x="3714750" y="2589213"/>
          <p14:tracePt t="57750" x="3714750" y="2598738"/>
          <p14:tracePt t="57758" x="3705225" y="2608263"/>
          <p14:tracePt t="57766" x="3697288" y="2625725"/>
          <p14:tracePt t="57778" x="3697288" y="2633663"/>
          <p14:tracePt t="57794" x="3687763" y="2633663"/>
          <p14:tracePt t="57811" x="3687763" y="2652713"/>
          <p14:tracePt t="57829" x="3679825" y="2679700"/>
          <p14:tracePt t="57861" x="3679825" y="2687638"/>
          <p14:tracePt t="57894" x="3670300" y="2705100"/>
          <p14:tracePt t="57918" x="3670300" y="2714625"/>
          <p14:tracePt t="57966" x="3670300" y="2724150"/>
          <p14:tracePt t="58086" x="3660775" y="2732088"/>
          <p14:tracePt t="58094" x="3652838" y="2732088"/>
          <p14:tracePt t="58110" x="3643313" y="2741613"/>
          <p14:tracePt t="58118" x="3608388" y="2751138"/>
          <p14:tracePt t="58127" x="3554413" y="2751138"/>
          <p14:tracePt t="58144" x="3429000" y="2751138"/>
          <p14:tracePt t="58160" x="3286125" y="2751138"/>
          <p14:tracePt t="58177" x="3098800" y="2724150"/>
          <p14:tracePt t="58194" x="2874963" y="2660650"/>
          <p14:tracePt t="58210" x="2679700" y="2608263"/>
          <p14:tracePt t="58227" x="2554288" y="2536825"/>
          <p14:tracePt t="58244" x="2473325" y="2509838"/>
          <p14:tracePt t="58260" x="2384425" y="2473325"/>
          <p14:tracePt t="58261" x="2330450" y="2465388"/>
          <p14:tracePt t="58278" x="2232025" y="2428875"/>
          <p14:tracePt t="58294" x="2143125" y="2419350"/>
          <p14:tracePt t="58310" x="2062163" y="2419350"/>
          <p14:tracePt t="58327" x="2009775" y="2419350"/>
          <p14:tracePt t="58344" x="2000250" y="2419350"/>
          <p14:tracePt t="58360" x="1982788" y="2419350"/>
          <p14:tracePt t="58614" x="1990725" y="2419350"/>
          <p14:tracePt t="58621" x="2009775" y="2419350"/>
          <p14:tracePt t="58630" x="2044700" y="2419350"/>
          <p14:tracePt t="58643" x="2098675" y="2393950"/>
          <p14:tracePt t="58660" x="2232025" y="2347913"/>
          <p14:tracePt t="58677" x="2366963" y="2312988"/>
          <p14:tracePt t="58678" x="2419350" y="2295525"/>
          <p14:tracePt t="58694" x="2490788" y="2276475"/>
          <p14:tracePt t="58710" x="2509838" y="2268538"/>
          <p14:tracePt t="58727" x="2527300" y="2268538"/>
          <p14:tracePt t="58743" x="2554288" y="2259013"/>
          <p14:tracePt t="58760" x="2562225" y="2259013"/>
          <p14:tracePt t="58777" x="2581275" y="2259013"/>
          <p14:tracePt t="58793" x="2608263" y="2259013"/>
          <p14:tracePt t="58810" x="2643188" y="2259013"/>
          <p14:tracePt t="58828" x="2687638" y="2339975"/>
          <p14:tracePt t="58843" x="2732088" y="2438400"/>
          <p14:tracePt t="58860" x="2751138" y="2536825"/>
          <p14:tracePt t="58877" x="2776538" y="2616200"/>
          <p14:tracePt t="58878" x="2786063" y="2652713"/>
          <p14:tracePt t="58894" x="2786063" y="2751138"/>
          <p14:tracePt t="58910" x="2786063" y="2857500"/>
          <p14:tracePt t="58927" x="2786063" y="2982913"/>
          <p14:tracePt t="58943" x="2786063" y="3089275"/>
          <p14:tracePt t="58960" x="2803525" y="3187700"/>
          <p14:tracePt t="58977" x="2813050" y="3276600"/>
          <p14:tracePt t="58993" x="2813050" y="3348038"/>
          <p14:tracePt t="59010" x="2813050" y="3419475"/>
          <p14:tracePt t="59027" x="2759075" y="3490913"/>
          <p14:tracePt t="59043" x="2652713" y="3571875"/>
          <p14:tracePt t="59060" x="2500313" y="3652838"/>
          <p14:tracePt t="59077" x="2322513" y="3705225"/>
          <p14:tracePt t="59078" x="2224088" y="3705225"/>
          <p14:tracePt t="59094" x="2027238" y="3741738"/>
          <p14:tracePt t="59110" x="1857375" y="3741738"/>
          <p14:tracePt t="59127" x="1731963" y="3741738"/>
          <p14:tracePt t="59143" x="1633538" y="3724275"/>
          <p14:tracePt t="59160" x="1536700" y="3643313"/>
          <p14:tracePt t="59176" x="1473200" y="3527425"/>
          <p14:tracePt t="59193" x="1428750" y="3375025"/>
          <p14:tracePt t="59210" x="1366838" y="3179763"/>
          <p14:tracePt t="59226" x="1303338" y="2965450"/>
          <p14:tracePt t="59243" x="1276350" y="2759075"/>
          <p14:tracePt t="59260" x="1250950" y="2625725"/>
          <p14:tracePt t="59276" x="1223963" y="2536825"/>
          <p14:tracePt t="59277" x="1223963" y="2500313"/>
          <p14:tracePt t="59293" x="1204913" y="2465388"/>
          <p14:tracePt t="59310" x="1204913" y="2419350"/>
          <p14:tracePt t="59326" x="1204913" y="2322513"/>
          <p14:tracePt t="59343" x="1285875" y="2170113"/>
          <p14:tracePt t="59360" x="1419225" y="2036763"/>
          <p14:tracePt t="59376" x="1571625" y="1919288"/>
          <p14:tracePt t="59393" x="1660525" y="1839913"/>
          <p14:tracePt t="59409" x="1751013" y="1795463"/>
          <p14:tracePt t="59426" x="1812925" y="1758950"/>
          <p14:tracePt t="59443" x="1866900" y="1741488"/>
          <p14:tracePt t="59460" x="1919288" y="1741488"/>
          <p14:tracePt t="59476" x="2000250" y="1741488"/>
          <p14:tracePt t="59493" x="2116138" y="1741488"/>
          <p14:tracePt t="59494" x="2197100" y="1751013"/>
          <p14:tracePt t="59510" x="2268538" y="1768475"/>
          <p14:tracePt t="59526" x="2303463" y="1785938"/>
          <p14:tracePt t="59543" x="2339975" y="1803400"/>
          <p14:tracePt t="59559" x="2374900" y="1847850"/>
          <p14:tracePt t="59576" x="2428875" y="1919288"/>
          <p14:tracePt t="59592" x="2509838" y="2062163"/>
          <p14:tracePt t="59609" x="2652713" y="2295525"/>
          <p14:tracePt t="59626" x="2776538" y="2589213"/>
          <p14:tracePt t="59642" x="2928938" y="2874963"/>
          <p14:tracePt t="59659" x="3009900" y="3062288"/>
          <p14:tracePt t="59661" x="3054350" y="3160713"/>
          <p14:tracePt t="59676" x="3071813" y="3224213"/>
          <p14:tracePt t="59692" x="3098800" y="3340100"/>
          <p14:tracePt t="59694" x="3108325" y="3367088"/>
          <p14:tracePt t="59710" x="3108325" y="3455988"/>
          <p14:tracePt t="59726" x="3108325" y="3517900"/>
          <p14:tracePt t="59742" x="3054350" y="3598863"/>
          <p14:tracePt t="59759" x="2911475" y="3687763"/>
          <p14:tracePt t="59776" x="2759075" y="3741738"/>
          <p14:tracePt t="59792" x="2598738" y="3822700"/>
          <p14:tracePt t="59809" x="2446338" y="3857625"/>
          <p14:tracePt t="59826" x="2276475" y="3884613"/>
          <p14:tracePt t="59842" x="2133600" y="3902075"/>
          <p14:tracePt t="59859" x="2027238" y="3902075"/>
          <p14:tracePt t="59875" x="1990725" y="3902075"/>
          <p14:tracePt t="59892" x="1965325" y="3902075"/>
          <p14:tracePt t="59910" x="1955800" y="3902075"/>
          <p14:tracePt t="59926" x="1946275" y="3857625"/>
          <p14:tracePt t="59942" x="1938338" y="3795713"/>
          <p14:tracePt t="59959" x="1938338" y="3741738"/>
          <p14:tracePt t="59975" x="1938338" y="3714750"/>
          <p14:tracePt t="59992" x="1938338" y="3697288"/>
          <p14:tracePt t="60009" x="1938338" y="3687763"/>
          <p14:tracePt t="60270" x="1938338" y="3670300"/>
          <p14:tracePt t="60278" x="1938338" y="3643313"/>
          <p14:tracePt t="60286" x="1938338" y="3608388"/>
          <p14:tracePt t="60294" x="1928813" y="3571875"/>
          <p14:tracePt t="60308" x="1911350" y="3527425"/>
          <p14:tracePt t="60326" x="1893888" y="3367088"/>
          <p14:tracePt t="60342" x="1893888" y="3224213"/>
          <p14:tracePt t="60359" x="1893888" y="3133725"/>
          <p14:tracePt t="60375" x="1893888" y="3089275"/>
          <p14:tracePt t="60392" x="1893888" y="3071813"/>
          <p14:tracePt t="60408" x="1893888" y="3044825"/>
          <p14:tracePt t="60425" x="1893888" y="3036888"/>
          <p14:tracePt t="60614" x="1893888" y="3027363"/>
          <p14:tracePt t="60622" x="1893888" y="3017838"/>
          <p14:tracePt t="60630" x="1893888" y="3000375"/>
          <p14:tracePt t="60646" x="1893888" y="2982913"/>
          <p14:tracePt t="60695" x="1893888" y="2973388"/>
          <p14:tracePt t="60718" x="1893888" y="2965450"/>
          <p14:tracePt t="60726" x="1874838" y="2955925"/>
          <p14:tracePt t="60750" x="1874838" y="2946400"/>
          <p14:tracePt t="60798" x="1874838" y="2938463"/>
          <p14:tracePt t="61622" x="1874838" y="2919413"/>
          <p14:tracePt t="66462" x="1911350" y="2919413"/>
          <p14:tracePt t="66471" x="2027238" y="2919413"/>
          <p14:tracePt t="66478" x="2116138" y="2919413"/>
          <p14:tracePt t="66486" x="2187575" y="2919413"/>
          <p14:tracePt t="66503" x="2259013" y="2919413"/>
          <p14:tracePt t="66520" x="2347913" y="2894013"/>
          <p14:tracePt t="66536" x="2428875" y="2867025"/>
          <p14:tracePt t="66569" x="2633663" y="2813050"/>
          <p14:tracePt t="66602" x="2884488" y="2741613"/>
          <p14:tracePt t="66619" x="3044825" y="2705100"/>
          <p14:tracePt t="66636" x="3160713" y="2697163"/>
          <p14:tracePt t="66652" x="3241675" y="2687638"/>
          <p14:tracePt t="66653" x="3276600" y="2687638"/>
          <p14:tracePt t="66669" x="3286125" y="2687638"/>
          <p14:tracePt t="66694" x="3295650" y="2679700"/>
          <p14:tracePt t="66703" x="3295650" y="2670175"/>
          <p14:tracePt t="66910" x="3295650" y="2679700"/>
          <p14:tracePt t="66918" x="3303588" y="2687638"/>
          <p14:tracePt t="66926" x="3313113" y="2705100"/>
          <p14:tracePt t="66935" x="3340100" y="2724150"/>
          <p14:tracePt t="66952" x="3438525" y="2795588"/>
          <p14:tracePt t="66969" x="3517900" y="2847975"/>
          <p14:tracePt t="66985" x="3625850" y="2965450"/>
          <p14:tracePt t="67002" x="3714750" y="3071813"/>
          <p14:tracePt t="67019" x="3751263" y="3125788"/>
          <p14:tracePt t="67035" x="3768725" y="3152775"/>
          <p14:tracePt t="67053" x="3795713" y="3197225"/>
          <p14:tracePt t="67054" x="3813175" y="3205163"/>
          <p14:tracePt t="67069" x="3822700" y="3214688"/>
          <p14:tracePt t="67070" x="3840163" y="3214688"/>
          <p14:tracePt t="67086" x="3848100" y="3224213"/>
          <p14:tracePt t="67158" x="3857625" y="3224213"/>
          <p14:tracePt t="67198" x="3857625" y="3205163"/>
          <p14:tracePt t="67214" x="3857625" y="3187700"/>
          <p14:tracePt t="67230" x="3857625" y="3170238"/>
          <p14:tracePt t="67238" x="3830638" y="3152775"/>
          <p14:tracePt t="67252" x="3822700" y="3116263"/>
          <p14:tracePt t="67268" x="3795713" y="3089275"/>
          <p14:tracePt t="67270" x="3795713" y="3071813"/>
          <p14:tracePt t="67286" x="3786188" y="3054350"/>
          <p14:tracePt t="67302" x="3786188" y="3044825"/>
          <p14:tracePt t="67326" x="3776663" y="3044825"/>
          <p14:tracePt t="67342" x="3776663" y="3036888"/>
          <p14:tracePt t="67358" x="3768725" y="3036888"/>
          <p14:tracePt t="67382" x="3759200" y="3036888"/>
          <p14:tracePt t="67398" x="3751263" y="3036888"/>
          <p14:tracePt t="67406" x="3732213" y="3036888"/>
          <p14:tracePt t="67422" x="3724275" y="3036888"/>
          <p14:tracePt t="67438" x="3714750" y="3036888"/>
          <p14:tracePt t="67451" x="3697288" y="3027363"/>
          <p14:tracePt t="67468" x="3687763" y="3017838"/>
          <p14:tracePt t="67485" x="3670300" y="3017838"/>
          <p14:tracePt t="67502" x="3633788" y="3017838"/>
          <p14:tracePt t="67518" x="3598863" y="3017838"/>
          <p14:tracePt t="67535" x="3554413" y="3017838"/>
          <p14:tracePt t="67551" x="3517900" y="3036888"/>
          <p14:tracePt t="67568" x="3465513" y="3054350"/>
          <p14:tracePt t="67585" x="3455988" y="3062288"/>
          <p14:tracePt t="67601" x="3429000" y="3081338"/>
          <p14:tracePt t="67618" x="3402013" y="3098800"/>
          <p14:tracePt t="67635" x="3384550" y="3116263"/>
          <p14:tracePt t="67651" x="3375025" y="3133725"/>
          <p14:tracePt t="67668" x="3367088" y="3143250"/>
          <p14:tracePt t="67685" x="3367088" y="3160713"/>
          <p14:tracePt t="67686" x="3367088" y="3170238"/>
          <p14:tracePt t="67702" x="3340100" y="3197225"/>
          <p14:tracePt t="67718" x="3340100" y="3214688"/>
          <p14:tracePt t="67735" x="3340100" y="3241675"/>
          <p14:tracePt t="67752" x="3340100" y="3259138"/>
          <p14:tracePt t="67768" x="3340100" y="3268663"/>
          <p14:tracePt t="67784" x="3340100" y="3286125"/>
          <p14:tracePt t="67801" x="3340100" y="3295650"/>
          <p14:tracePt t="67818" x="3340100" y="3303588"/>
          <p14:tracePt t="67834" x="3340100" y="3322638"/>
          <p14:tracePt t="67851" x="3348038" y="3330575"/>
          <p14:tracePt t="67868" x="3367088" y="3340100"/>
          <p14:tracePt t="67884" x="3394075" y="3340100"/>
          <p14:tracePt t="67886" x="3402013" y="3340100"/>
          <p14:tracePt t="67902" x="3455988" y="3348038"/>
          <p14:tracePt t="67918" x="3465513" y="3348038"/>
          <p14:tracePt t="67934" x="3482975" y="3348038"/>
          <p14:tracePt t="67951" x="3490913" y="3357563"/>
          <p14:tracePt t="67968" x="3500438" y="3367088"/>
          <p14:tracePt t="68006" x="3509963" y="3375025"/>
          <p14:tracePt t="68038" x="3517900" y="3384550"/>
          <p14:tracePt t="68062" x="3527425" y="3402013"/>
          <p14:tracePt t="68086" x="3544888" y="3419475"/>
          <p14:tracePt t="68094" x="3562350" y="3429000"/>
          <p14:tracePt t="68102" x="3562350" y="3438525"/>
          <p14:tracePt t="68118" x="3571875" y="3455988"/>
          <p14:tracePt t="68134" x="3581400" y="3473450"/>
          <p14:tracePt t="68151" x="3598863" y="3490913"/>
          <p14:tracePt t="68167" x="3616325" y="3500438"/>
          <p14:tracePt t="68184" x="3625850" y="3509963"/>
          <p14:tracePt t="68201" x="3643313" y="3517900"/>
          <p14:tracePt t="68217" x="3652838" y="3527425"/>
          <p14:tracePt t="68234" x="3679825" y="3527425"/>
          <p14:tracePt t="68251" x="3697288" y="3536950"/>
          <p14:tracePt t="68267" x="3714750" y="3536950"/>
          <p14:tracePt t="68284" x="3741738" y="3536950"/>
          <p14:tracePt t="68301" x="3759200" y="3544888"/>
          <p14:tracePt t="68302" x="3776663" y="3544888"/>
          <p14:tracePt t="68318" x="3813175" y="3562350"/>
          <p14:tracePt t="68334" x="3848100" y="3581400"/>
          <p14:tracePt t="68351" x="3875088" y="3581400"/>
          <p14:tracePt t="68367" x="3894138" y="3581400"/>
          <p14:tracePt t="68384" x="3919538" y="3581400"/>
          <p14:tracePt t="68401" x="3946525" y="3581400"/>
          <p14:tracePt t="68417" x="3983038" y="3581400"/>
          <p14:tracePt t="68434" x="4000500" y="3581400"/>
          <p14:tracePt t="68450" x="4044950" y="3581400"/>
          <p14:tracePt t="68468" x="4081463" y="3562350"/>
          <p14:tracePt t="68484" x="4108450" y="3544888"/>
          <p14:tracePt t="68502" x="4143375" y="3544888"/>
          <p14:tracePt t="68517" x="4160838" y="3544888"/>
          <p14:tracePt t="68534" x="4179888" y="3527425"/>
          <p14:tracePt t="68551" x="4197350" y="3527425"/>
          <p14:tracePt t="68567" x="4214813" y="3527425"/>
          <p14:tracePt t="68584" x="4241800" y="3517900"/>
          <p14:tracePt t="68600" x="4268788" y="3500438"/>
          <p14:tracePt t="68617" x="4313238" y="3482975"/>
          <p14:tracePt t="68634" x="4348163" y="3465513"/>
          <p14:tracePt t="68650" x="4367213" y="3455988"/>
          <p14:tracePt t="68668" x="4384675" y="3438525"/>
          <p14:tracePt t="68684" x="4394200" y="3419475"/>
          <p14:tracePt t="68701" x="4394200" y="3367088"/>
          <p14:tracePt t="68717" x="4394200" y="3322638"/>
          <p14:tracePt t="68734" x="4394200" y="3295650"/>
          <p14:tracePt t="68750" x="4394200" y="3268663"/>
          <p14:tracePt t="68767" x="4394200" y="3241675"/>
          <p14:tracePt t="68784" x="4394200" y="3205163"/>
          <p14:tracePt t="68800" x="4384675" y="3160713"/>
          <p14:tracePt t="68817" x="4384675" y="3143250"/>
          <p14:tracePt t="68833" x="4384675" y="3108325"/>
          <p14:tracePt t="68850" x="4375150" y="3098800"/>
          <p14:tracePt t="68886" x="4375150" y="3089275"/>
          <p14:tracePt t="68902" x="4367213" y="3071813"/>
          <p14:tracePt t="68926" x="4357688" y="3062288"/>
          <p14:tracePt t="68934" x="4348163" y="3044825"/>
          <p14:tracePt t="68942" x="4348163" y="3036888"/>
          <p14:tracePt t="68950" x="4330700" y="3009900"/>
          <p14:tracePt t="68967" x="4313238" y="2973388"/>
          <p14:tracePt t="68983" x="4286250" y="2946400"/>
          <p14:tracePt t="69000" x="4286250" y="2938463"/>
          <p14:tracePt t="69017" x="4276725" y="2919413"/>
          <p14:tracePt t="69038" x="4268788" y="2919413"/>
          <p14:tracePt t="69110" x="4259263" y="2901950"/>
          <p14:tracePt t="69118" x="4251325" y="2901950"/>
          <p14:tracePt t="69126" x="4241800" y="2894013"/>
          <p14:tracePt t="69142" x="4232275" y="2874963"/>
          <p14:tracePt t="69166" x="4224338" y="2874963"/>
          <p14:tracePt t="69182" x="4205288" y="2867025"/>
          <p14:tracePt t="69190" x="4205288" y="2857500"/>
          <p14:tracePt t="69200" x="4187825" y="2857500"/>
          <p14:tracePt t="69216" x="4170363" y="2847975"/>
          <p14:tracePt t="69233" x="4133850" y="2822575"/>
          <p14:tracePt t="69250" x="4108450" y="2813050"/>
          <p14:tracePt t="69266" x="4089400" y="2803525"/>
          <p14:tracePt t="69283" x="4081463" y="2795588"/>
          <p14:tracePt t="69300" x="4071938" y="2795588"/>
          <p14:tracePt t="69316" x="4054475" y="2795588"/>
          <p14:tracePt t="69334" x="3983038" y="2795588"/>
          <p14:tracePt t="69350" x="3938588" y="2795588"/>
          <p14:tracePt t="69368" x="3875088" y="2795588"/>
          <p14:tracePt t="69383" x="3830638" y="2795588"/>
          <p14:tracePt t="69400" x="3803650" y="2795588"/>
          <p14:tracePt t="69416" x="3786188" y="2795588"/>
          <p14:tracePt t="69433" x="3759200" y="2803525"/>
          <p14:tracePt t="69450" x="3724275" y="2803525"/>
          <p14:tracePt t="69466" x="3687763" y="2803525"/>
          <p14:tracePt t="69483" x="3652838" y="2803525"/>
          <p14:tracePt t="69500" x="3625850" y="2822575"/>
          <p14:tracePt t="69516" x="3608388" y="2822575"/>
          <p14:tracePt t="69518" x="3598863" y="2822575"/>
          <p14:tracePt t="69535" x="3581400" y="2822575"/>
          <p14:tracePt t="69550" x="3544888" y="2822575"/>
          <p14:tracePt t="69566" x="3500438" y="2840038"/>
          <p14:tracePt t="69583" x="3465513" y="2840038"/>
          <p14:tracePt t="69599" x="3402013" y="2867025"/>
          <p14:tracePt t="69616" x="3367088" y="2867025"/>
          <p14:tracePt t="69633" x="3340100" y="2867025"/>
          <p14:tracePt t="69650" x="3303588" y="2884488"/>
          <p14:tracePt t="69666" x="3295650" y="2884488"/>
          <p14:tracePt t="69683" x="3276600" y="2901950"/>
          <p14:tracePt t="69699" x="3268663" y="2911475"/>
          <p14:tracePt t="69716" x="3251200" y="2919413"/>
          <p14:tracePt t="69733" x="3232150" y="2938463"/>
          <p14:tracePt t="69750" x="3224213" y="2973388"/>
          <p14:tracePt t="69766" x="3214688" y="2982913"/>
          <p14:tracePt t="69783" x="3205163" y="3000375"/>
          <p14:tracePt t="69799" x="3197225" y="3000375"/>
          <p14:tracePt t="69816" x="3197225" y="3017838"/>
          <p14:tracePt t="69838" x="3197225" y="3027363"/>
          <p14:tracePt t="69862" x="3197225" y="3036888"/>
          <p14:tracePt t="69878" x="3197225" y="3044825"/>
          <p14:tracePt t="69902" x="3197225" y="3062288"/>
          <p14:tracePt t="69926" x="3197225" y="3071813"/>
          <p14:tracePt t="69974" x="3197225" y="3081338"/>
          <p14:tracePt t="69982" x="3197225" y="3089275"/>
          <p14:tracePt t="70006" x="3197225" y="3098800"/>
          <p14:tracePt t="70014" x="3197225" y="3108325"/>
          <p14:tracePt t="70030" x="3197225" y="3116263"/>
          <p14:tracePt t="70038" x="3197225" y="3125788"/>
          <p14:tracePt t="70049" x="3197225" y="3143250"/>
          <p14:tracePt t="70066" x="3197225" y="3170238"/>
          <p14:tracePt t="70082" x="3214688" y="3205163"/>
          <p14:tracePt t="70099" x="3214688" y="3224213"/>
          <p14:tracePt t="70115" x="3214688" y="3251200"/>
          <p14:tracePt t="70132" x="3214688" y="3268663"/>
          <p14:tracePt t="70133" x="3232150" y="3286125"/>
          <p14:tracePt t="70158" x="3232150" y="3303588"/>
          <p14:tracePt t="70182" x="3232150" y="3322638"/>
          <p14:tracePt t="70198" x="3241675" y="3330575"/>
          <p14:tracePt t="70206" x="3251200" y="3330575"/>
          <p14:tracePt t="70215" x="3251200" y="3340100"/>
          <p14:tracePt t="70238" x="3251200" y="3357563"/>
          <p14:tracePt t="70278" x="3259138" y="3375025"/>
          <p14:tracePt t="70286" x="3268663" y="3384550"/>
          <p14:tracePt t="70302" x="3268663" y="3394075"/>
          <p14:tracePt t="70326" x="3276600" y="3402013"/>
          <p14:tracePt t="70342" x="3286125" y="3411538"/>
          <p14:tracePt t="70350" x="3295650" y="3411538"/>
          <p14:tracePt t="70366" x="3303588" y="3429000"/>
          <p14:tracePt t="70382" x="3313113" y="3429000"/>
          <p14:tracePt t="70399" x="3330575" y="3438525"/>
          <p14:tracePt t="70415" x="3348038" y="3446463"/>
          <p14:tracePt t="70432" x="3367088" y="3455988"/>
          <p14:tracePt t="70449" x="3402013" y="3465513"/>
          <p14:tracePt t="70465" x="3455988" y="3482975"/>
          <p14:tracePt t="70482" x="3482975" y="3482975"/>
          <p14:tracePt t="70499" x="3500438" y="3482975"/>
          <p14:tracePt t="70515" x="3536950" y="3482975"/>
          <p14:tracePt t="70532" x="3571875" y="3482975"/>
          <p14:tracePt t="70548" x="3598863" y="3482975"/>
          <p14:tracePt t="70549" x="3625850" y="3482975"/>
          <p14:tracePt t="70566" x="3660775" y="3482975"/>
          <p14:tracePt t="70582" x="3679825" y="3482975"/>
          <p14:tracePt t="70598" x="3724275" y="3482975"/>
          <p14:tracePt t="70615" x="3751263" y="3482975"/>
          <p14:tracePt t="70632" x="3768725" y="3482975"/>
          <p14:tracePt t="70654" x="3776663" y="3482975"/>
          <p14:tracePt t="70670" x="3786188" y="3482975"/>
          <p14:tracePt t="70682" x="3795713" y="3482975"/>
          <p14:tracePt t="70698" x="3813175" y="3482975"/>
          <p14:tracePt t="70715" x="3848100" y="3482975"/>
          <p14:tracePt t="70732" x="3875088" y="3482975"/>
          <p14:tracePt t="70748" x="3911600" y="3482975"/>
          <p14:tracePt t="70765" x="3965575" y="3482975"/>
          <p14:tracePt t="70782" x="4000500" y="3482975"/>
          <p14:tracePt t="70798" x="4037013" y="3482975"/>
          <p14:tracePt t="70815" x="4071938" y="3482975"/>
          <p14:tracePt t="70832" x="4098925" y="3482975"/>
          <p14:tracePt t="70848" x="4125913" y="3482975"/>
          <p14:tracePt t="70866" x="4143375" y="3482975"/>
          <p14:tracePt t="70882" x="4160838" y="3482975"/>
          <p14:tracePt t="70910" x="4170363" y="3482975"/>
          <p14:tracePt t="70926" x="4187825" y="3500438"/>
          <p14:tracePt t="70966" x="4197350" y="3500438"/>
          <p14:tracePt t="70990" x="4214813" y="3500438"/>
          <p14:tracePt t="71022" x="4224338" y="3490913"/>
          <p14:tracePt t="71038" x="4224338" y="3473450"/>
          <p14:tracePt t="71055" x="4232275" y="3446463"/>
          <p14:tracePt t="71070" x="4241800" y="3438525"/>
          <p14:tracePt t="71078" x="4241800" y="3429000"/>
          <p14:tracePt t="71086" x="4241800" y="3419475"/>
          <p14:tracePt t="71098" x="4241800" y="3411538"/>
          <p14:tracePt t="71115" x="4241800" y="3384550"/>
          <p14:tracePt t="71131" x="4241800" y="3357563"/>
          <p14:tracePt t="71148" x="4251325" y="3330575"/>
          <p14:tracePt t="71164" x="4251325" y="3295650"/>
          <p14:tracePt t="71166" x="4259263" y="3276600"/>
          <p14:tracePt t="71182" x="4259263" y="3241675"/>
          <p14:tracePt t="71198" x="4259263" y="3224213"/>
          <p14:tracePt t="71214" x="4259263" y="3205163"/>
          <p14:tracePt t="71231" x="4259263" y="3179763"/>
          <p14:tracePt t="71248" x="4259263" y="3160713"/>
          <p14:tracePt t="71264" x="4259263" y="3143250"/>
          <p14:tracePt t="71281" x="4259263" y="3125788"/>
          <p14:tracePt t="71298" x="4259263" y="3108325"/>
          <p14:tracePt t="71318" x="4259263" y="3098800"/>
          <p14:tracePt t="71334" x="4259263" y="3089275"/>
          <p14:tracePt t="71348" x="4259263" y="3081338"/>
          <p14:tracePt t="71374" x="4259263" y="3071813"/>
          <p14:tracePt t="71382" x="4259263" y="3062288"/>
          <p14:tracePt t="71406" x="4259263" y="3044825"/>
          <p14:tracePt t="71422" x="4259263" y="3027363"/>
          <p14:tracePt t="71646" x="4259263" y="3017838"/>
          <p14:tracePt t="71654" x="4259263" y="3009900"/>
          <p14:tracePt t="71664" x="4259263" y="3000375"/>
          <p14:tracePt t="71681" x="4241800" y="2990850"/>
          <p14:tracePt t="71775" x="4232275" y="2990850"/>
          <p14:tracePt t="71790" x="4224338" y="2990850"/>
          <p14:tracePt t="71798" x="4214813" y="2990850"/>
          <p14:tracePt t="71806" x="4205288" y="2973388"/>
          <p14:tracePt t="71822" x="4197350" y="2973388"/>
          <p14:tracePt t="71886" x="4187825" y="2973388"/>
          <p14:tracePt t="71966" x="4170363" y="2965450"/>
          <p14:tracePt t="71974" x="4170363" y="2955925"/>
          <p14:tracePt t="71982" x="4152900" y="2946400"/>
          <p14:tracePt t="71998" x="4133850" y="2928938"/>
          <p14:tracePt t="72014" x="4125913" y="2919413"/>
          <p14:tracePt t="72030" x="4116388" y="2911475"/>
          <p14:tracePt t="72142" x="4108450" y="2911475"/>
          <p14:tracePt t="72150" x="4089400" y="2911475"/>
          <p14:tracePt t="72163" x="4071938" y="2911475"/>
          <p14:tracePt t="72180" x="4027488" y="2928938"/>
          <p14:tracePt t="72197" x="3983038" y="2955925"/>
          <p14:tracePt t="72198" x="3965575" y="2973388"/>
          <p14:tracePt t="72214" x="3919538" y="2990850"/>
          <p14:tracePt t="72230" x="3894138" y="3009900"/>
          <p14:tracePt t="72247" x="3884613" y="3017838"/>
          <p14:tracePt t="72264" x="3867150" y="3027363"/>
          <p14:tracePt t="72280" x="3848100" y="3044825"/>
          <p14:tracePt t="72297" x="3840163" y="3071813"/>
          <p14:tracePt t="72313" x="3840163" y="3081338"/>
          <p14:tracePt t="72330" x="3822700" y="3108325"/>
          <p14:tracePt t="72350" x="3813175" y="3116263"/>
          <p14:tracePt t="72363" x="3803650" y="3125788"/>
          <p14:tracePt t="72380" x="3803650" y="3133725"/>
          <p14:tracePt t="72397" x="3795713" y="3152775"/>
          <p14:tracePt t="72398" x="3795713" y="3160713"/>
          <p14:tracePt t="72413" x="3795713" y="3170238"/>
          <p14:tracePt t="72431" x="3795713" y="3187700"/>
          <p14:tracePt t="72446" x="3795713" y="3197225"/>
          <p14:tracePt t="72463" x="3795713" y="3214688"/>
          <p14:tracePt t="72486" x="3795713" y="3224213"/>
          <p14:tracePt t="72497" x="3795713" y="3232150"/>
          <p14:tracePt t="72518" x="3795713" y="3241675"/>
          <p14:tracePt t="72530" x="3795713" y="3251200"/>
          <p14:tracePt t="72550" x="3803650" y="3251200"/>
          <p14:tracePt t="72563" x="3813175" y="3259138"/>
          <p14:tracePt t="72580" x="3813175" y="3268663"/>
          <p14:tracePt t="72596" x="3822700" y="3286125"/>
          <p14:tracePt t="72597" x="3830638" y="3295650"/>
          <p14:tracePt t="72613" x="3840163" y="3303588"/>
          <p14:tracePt t="72630" x="3857625" y="3313113"/>
          <p14:tracePt t="72646" x="3857625" y="3322638"/>
          <p14:tracePt t="72663" x="3867150" y="3330575"/>
          <p14:tracePt t="72680" x="3884613" y="3340100"/>
          <p14:tracePt t="72696" x="3902075" y="3348038"/>
          <p14:tracePt t="72713" x="3911600" y="3357563"/>
          <p14:tracePt t="72730" x="3929063" y="3367088"/>
          <p14:tracePt t="72746" x="3938588" y="3367088"/>
          <p14:tracePt t="72763" x="3956050" y="3375025"/>
          <p14:tracePt t="72780" x="3973513" y="3384550"/>
          <p14:tracePt t="72796" x="3983038" y="3384550"/>
          <p14:tracePt t="72813" x="4017963" y="3402013"/>
          <p14:tracePt t="72830" x="4027488" y="3402013"/>
          <p14:tracePt t="72846" x="4037013" y="3411538"/>
          <p14:tracePt t="72863" x="4054475" y="3419475"/>
          <p14:tracePt t="72910" x="4071938" y="3419475"/>
          <p14:tracePt t="72950" x="4081463" y="3419475"/>
          <p14:tracePt t="72958" x="4089400" y="3419475"/>
          <p14:tracePt t="72975" x="4098925" y="3419475"/>
          <p14:tracePt t="72982" x="4108450" y="3419475"/>
          <p14:tracePt t="72996" x="4116388" y="3419475"/>
          <p14:tracePt t="73013" x="4133850" y="3419475"/>
          <p14:tracePt t="73038" x="4152900" y="3419475"/>
          <p14:tracePt t="73062" x="4170363" y="3419475"/>
          <p14:tracePt t="73086" x="4179888" y="3402013"/>
          <p14:tracePt t="73094" x="4187825" y="3402013"/>
          <p14:tracePt t="73102" x="4205288" y="3402013"/>
          <p14:tracePt t="73112" x="4214813" y="3402013"/>
          <p14:tracePt t="73129" x="4224338" y="3402013"/>
          <p14:tracePt t="73174" x="4232275" y="3402013"/>
          <p14:tracePt t="73254" x="4232275" y="3394075"/>
          <p14:tracePt t="74086" x="4232275" y="3384550"/>
          <p14:tracePt t="74110" x="4241800" y="3367088"/>
          <p14:tracePt t="74118" x="4251325" y="3357563"/>
          <p14:tracePt t="74134" x="4268788" y="3348038"/>
          <p14:tracePt t="74145" x="4295775" y="3340100"/>
          <p14:tracePt t="74162" x="4322763" y="3313113"/>
          <p14:tracePt t="74195" x="4411663" y="3268663"/>
          <p14:tracePt t="74228" x="4518025" y="3205163"/>
          <p14:tracePt t="74245" x="4633913" y="3143250"/>
          <p14:tracePt t="74262" x="4705350" y="3108325"/>
          <p14:tracePt t="74278" x="4759325" y="3071813"/>
          <p14:tracePt t="74295" x="4813300" y="3054350"/>
          <p14:tracePt t="74311" x="4857750" y="3044825"/>
          <p14:tracePt t="74328" x="4884738" y="3036888"/>
          <p14:tracePt t="74345" x="4902200" y="3027363"/>
          <p14:tracePt t="74361" x="4911725" y="3027363"/>
          <p14:tracePt t="74378" x="4938713" y="3009900"/>
          <p14:tracePt t="74395" x="4956175" y="3009900"/>
          <p14:tracePt t="74411" x="4965700" y="3009900"/>
          <p14:tracePt t="74428" x="4973638" y="3009900"/>
          <p14:tracePt t="74582" x="4965700" y="3017838"/>
          <p14:tracePt t="74664" x="4965700" y="3027363"/>
          <p14:tracePt t="74758" x="4946650" y="3044825"/>
          <p14:tracePt t="74790" x="4938713" y="3054350"/>
          <p14:tracePt t="74798" x="4929188" y="3062288"/>
          <p14:tracePt t="74828" x="4919663" y="3071813"/>
          <p14:tracePt t="74862" x="4911725" y="3081338"/>
          <p14:tracePt t="75375" x="4884738" y="3071813"/>
          <p14:tracePt t="75382" x="4795838" y="3027363"/>
          <p14:tracePt t="75394" x="4724400" y="2990850"/>
          <p14:tracePt t="75411" x="4572000" y="2884488"/>
          <p14:tracePt t="75427" x="4456113" y="2822575"/>
          <p14:tracePt t="75444" x="4241800" y="2697163"/>
          <p14:tracePt t="75460" x="4054475" y="2571750"/>
          <p14:tracePt t="75463" x="3938588" y="2482850"/>
          <p14:tracePt t="75494" x="3322638" y="2125663"/>
          <p14:tracePt t="75527" x="2894013" y="1893888"/>
          <p14:tracePt t="75544" x="2830513" y="1866900"/>
          <p14:tracePt t="75560" x="2813050" y="1866900"/>
          <p14:tracePt t="75614" x="2803525" y="1866900"/>
          <p14:tracePt t="75622" x="2795588" y="1866900"/>
          <p14:tracePt t="75630" x="2768600" y="1866900"/>
          <p14:tracePt t="75643" x="2741613" y="1866900"/>
          <p14:tracePt t="75660" x="2652713" y="1847850"/>
          <p14:tracePt t="75678" x="2419350" y="1785938"/>
          <p14:tracePt t="75694" x="2224088" y="1697038"/>
          <p14:tracePt t="75710" x="2108200" y="1625600"/>
          <p14:tracePt t="75727" x="2081213" y="1608138"/>
          <p14:tracePt t="75743" x="2081213" y="1589088"/>
          <p14:tracePt t="75760" x="2081213" y="1571625"/>
          <p14:tracePt t="75777" x="2081213" y="1554163"/>
          <p14:tracePt t="75793" x="2081213" y="1536700"/>
          <p14:tracePt t="75810" x="2081213" y="1527175"/>
          <p14:tracePt t="75827" x="2081213" y="1517650"/>
          <p14:tracePt t="75843" x="2081213" y="1509713"/>
          <p14:tracePt t="75860" x="2081213" y="1473200"/>
          <p14:tracePt t="75877" x="2017713" y="1357313"/>
          <p14:tracePt t="75878" x="1982788" y="1322388"/>
          <p14:tracePt t="75894" x="1928813" y="1268413"/>
          <p14:tracePt t="75910" x="1901825" y="1241425"/>
          <p14:tracePt t="75998" x="1901825" y="1231900"/>
          <p14:tracePt t="76366" x="1901825" y="1223963"/>
          <p14:tracePt t="76374" x="1911350" y="1231900"/>
          <p14:tracePt t="76382" x="1928813" y="1258888"/>
          <p14:tracePt t="76393" x="1965325" y="1258888"/>
          <p14:tracePt t="76410" x="2044700" y="1330325"/>
          <p14:tracePt t="76427" x="2152650" y="1411288"/>
          <p14:tracePt t="76443" x="2286000" y="1509713"/>
          <p14:tracePt t="76476" x="2919413" y="2000250"/>
          <p14:tracePt t="76510" x="4714875" y="3098800"/>
          <p14:tracePt t="76527" x="5357813" y="3455988"/>
          <p14:tracePt t="76543" x="5776913" y="3670300"/>
          <p14:tracePt t="76559" x="5956300" y="3741738"/>
          <p14:tracePt t="76576" x="6081713" y="3786188"/>
          <p14:tracePt t="76593" x="6153150" y="3822700"/>
          <p14:tracePt t="76609" x="6161088" y="3822700"/>
          <p14:tracePt t="76758" x="6153150" y="3822700"/>
          <p14:tracePt t="76766" x="6126163" y="3803650"/>
          <p14:tracePt t="76776" x="6072188" y="3768725"/>
          <p14:tracePt t="76792" x="5919788" y="3687763"/>
          <p14:tracePt t="76809" x="5732463" y="3625850"/>
          <p14:tracePt t="76826" x="5518150" y="3517900"/>
          <p14:tracePt t="76842" x="5348288" y="3419475"/>
          <p14:tracePt t="76859" x="5224463" y="3330575"/>
          <p14:tracePt t="76876" x="5133975" y="3251200"/>
          <p14:tracePt t="76892" x="5089525" y="3187700"/>
          <p14:tracePt t="76894" x="5081588" y="3179763"/>
          <p14:tracePt t="76910" x="5072063" y="3160713"/>
          <p14:tracePt t="76926" x="5054600" y="3133725"/>
          <p14:tracePt t="76950" x="5045075" y="3116263"/>
          <p14:tracePt t="76998" x="5037138" y="3098800"/>
          <p14:tracePt t="77007" x="5027613" y="3089275"/>
          <p14:tracePt t="77014" x="5027613" y="3081338"/>
          <p14:tracePt t="77025" x="5010150" y="3062288"/>
          <p14:tracePt t="77046" x="5010150" y="3054350"/>
          <p14:tracePt t="77182" x="5000625" y="3062288"/>
          <p14:tracePt t="77190" x="5000625" y="3098800"/>
          <p14:tracePt t="77198" x="5000625" y="3152775"/>
          <p14:tracePt t="77208" x="5000625" y="3197225"/>
          <p14:tracePt t="77225" x="4983163" y="3295650"/>
          <p14:tracePt t="77242" x="4956175" y="3375025"/>
          <p14:tracePt t="77259" x="4956175" y="3419475"/>
          <p14:tracePt t="77275" x="4956175" y="3438525"/>
          <p14:tracePt t="77292" x="4956175" y="3455988"/>
          <p14:tracePt t="77308" x="4956175" y="3465513"/>
          <p14:tracePt t="77390" x="4946650" y="3473450"/>
          <p14:tracePt t="77886" x="4946650" y="3455988"/>
          <p14:tracePt t="77895" x="4956175" y="3419475"/>
          <p14:tracePt t="77902" x="4991100" y="3419475"/>
          <p14:tracePt t="77910" x="5018088" y="3419475"/>
          <p14:tracePt t="77925" x="5089525" y="3394075"/>
          <p14:tracePt t="77942" x="5143500" y="3375025"/>
          <p14:tracePt t="77958" x="5232400" y="3348038"/>
          <p14:tracePt t="77991" x="5429250" y="3295650"/>
          <p14:tracePt t="78025" x="5643563" y="3276600"/>
          <p14:tracePt t="78041" x="5724525" y="3259138"/>
          <p14:tracePt t="78058" x="5803900" y="3232150"/>
          <p14:tracePt t="78074" x="5822950" y="3232150"/>
          <p14:tracePt t="78094" x="5830888" y="3232150"/>
          <p14:tracePt t="78110" x="5840413" y="3232150"/>
          <p14:tracePt t="78150" x="5848350" y="3232150"/>
          <p14:tracePt t="78158" x="5867400" y="3232150"/>
          <p14:tracePt t="78166" x="5875338" y="3232150"/>
          <p14:tracePt t="78174" x="5894388" y="3224213"/>
          <p14:tracePt t="78191" x="5929313" y="3224213"/>
          <p14:tracePt t="78207" x="5956300" y="3224213"/>
          <p14:tracePt t="78225" x="5973763" y="3224213"/>
          <p14:tracePt t="78246" x="5983288" y="3224213"/>
          <p14:tracePt t="78382" x="5919788" y="3214688"/>
          <p14:tracePt t="78390" x="5822950" y="3214688"/>
          <p14:tracePt t="78398" x="5732463" y="3214688"/>
          <p14:tracePt t="78407" x="5634038" y="3205163"/>
          <p14:tracePt t="78425" x="5500688" y="3187700"/>
          <p14:tracePt t="78441" x="5438775" y="3187700"/>
          <p14:tracePt t="78457" x="5429250" y="3187700"/>
          <p14:tracePt t="78574" x="5429250" y="3179763"/>
          <p14:tracePt t="78605" x="5438775" y="3170238"/>
          <p14:tracePt t="78734" x="5446713" y="3170238"/>
          <p14:tracePt t="78750" x="5456238" y="3160713"/>
          <p14:tracePt t="78758" x="5465763" y="3160713"/>
          <p14:tracePt t="78766" x="5473700" y="3160713"/>
          <p14:tracePt t="78774" x="5483225" y="3160713"/>
          <p14:tracePt t="78806" x="5500688" y="3160713"/>
          <p14:tracePt t="78814" x="5510213" y="3152775"/>
          <p14:tracePt t="78823" x="5518150" y="3152775"/>
          <p14:tracePt t="78840" x="5545138" y="3152775"/>
          <p14:tracePt t="78857" x="5572125" y="3152775"/>
          <p14:tracePt t="78874" x="5608638" y="3152775"/>
          <p14:tracePt t="78890" x="5626100" y="3152775"/>
          <p14:tracePt t="78907" x="5634038" y="3152775"/>
          <p14:tracePt t="78924" x="5643563" y="3152775"/>
          <p14:tracePt t="78940" x="5653088" y="3152775"/>
          <p14:tracePt t="78957" x="5661025" y="3152775"/>
          <p14:tracePt t="78958" x="5680075" y="3152775"/>
          <p14:tracePt t="78974" x="5688013" y="3152775"/>
          <p14:tracePt t="78998" x="5705475" y="3152775"/>
          <p14:tracePt t="79046" x="5715000" y="3152775"/>
          <p14:tracePt t="79062" x="5724525" y="3152775"/>
          <p14:tracePt t="79070" x="5732463" y="3152775"/>
          <p14:tracePt t="79078" x="5741988" y="3152775"/>
          <p14:tracePt t="79094" x="5751513" y="3152775"/>
          <p14:tracePt t="79126" x="5759450" y="3152775"/>
          <p14:tracePt t="79134" x="5768975" y="3152775"/>
          <p14:tracePt t="79174" x="5776913" y="3152775"/>
          <p14:tracePt t="79222" x="5786438" y="3152775"/>
          <p14:tracePt t="79238" x="5795963" y="3152775"/>
          <p14:tracePt t="79254" x="5803900" y="3152775"/>
          <p14:tracePt t="80566" x="5803900" y="3133725"/>
          <p14:tracePt t="80574" x="5803900" y="3116263"/>
          <p14:tracePt t="80582" x="5786438" y="3098800"/>
          <p14:tracePt t="80591" x="5759450" y="3081338"/>
          <p14:tracePt t="80606" x="5741988" y="3054350"/>
          <p14:tracePt t="80623" x="5715000" y="3027363"/>
          <p14:tracePt t="80639" x="5697538" y="2990850"/>
          <p14:tracePt t="80672" x="5688013" y="2965450"/>
          <p14:tracePt t="80705" x="5680075" y="2938463"/>
          <p14:tracePt t="80734" x="5670550" y="2938463"/>
          <p14:tracePt t="80830" x="5661025" y="2928938"/>
          <p14:tracePt t="80838" x="5643563" y="2928938"/>
          <p14:tracePt t="80846" x="5626100" y="2928938"/>
          <p14:tracePt t="80855" x="5589588" y="2928938"/>
          <p14:tracePt t="80872" x="5545138" y="2928938"/>
          <p14:tracePt t="80888" x="5527675" y="2928938"/>
          <p14:tracePt t="80905" x="5518150" y="2928938"/>
          <p14:tracePt t="81022" x="5527675" y="2928938"/>
          <p14:tracePt t="81038" x="5545138" y="2928938"/>
          <p14:tracePt t="81046" x="5554663" y="2928938"/>
          <p14:tracePt t="81055" x="5562600" y="2938463"/>
          <p14:tracePt t="81072" x="5589588" y="2965450"/>
          <p14:tracePt t="81088" x="5599113" y="2973388"/>
          <p14:tracePt t="81105" x="5616575" y="2990850"/>
          <p14:tracePt t="81121" x="5626100" y="3017838"/>
          <p14:tracePt t="81138" x="5643563" y="3054350"/>
          <p14:tracePt t="81155" x="5661025" y="3081338"/>
          <p14:tracePt t="81171" x="5661025" y="3089275"/>
          <p14:tracePt t="81189" x="5661025" y="3108325"/>
          <p14:tracePt t="81190" x="5670550" y="3116263"/>
          <p14:tracePt t="81358" x="5670550" y="3125788"/>
          <p14:tracePt t="81366" x="5670550" y="3152775"/>
          <p14:tracePt t="81374" x="5670550" y="3170238"/>
          <p14:tracePt t="81388" x="5670550" y="3197225"/>
          <p14:tracePt t="81404" x="5661025" y="3259138"/>
          <p14:tracePt t="81406" x="5643563" y="3276600"/>
          <p14:tracePt t="81422" x="5616575" y="3303588"/>
          <p14:tracePt t="81438" x="5581650" y="3330575"/>
          <p14:tracePt t="81454" x="5562600" y="3330575"/>
          <p14:tracePt t="81471" x="5510213" y="3348038"/>
          <p14:tracePt t="81488" x="5483225" y="3357563"/>
          <p14:tracePt t="81505" x="5473700" y="3357563"/>
          <p14:tracePt t="81542" x="5465763" y="3357563"/>
          <p14:tracePt t="81574" x="5456238" y="3357563"/>
          <p14:tracePt t="81590" x="5456238" y="3348038"/>
          <p14:tracePt t="81614" x="5446713" y="3348038"/>
          <p14:tracePt t="81742" x="5446713" y="3340100"/>
          <p14:tracePt t="81758" x="5465763" y="3340100"/>
          <p14:tracePt t="81766" x="5473700" y="3340100"/>
          <p14:tracePt t="81774" x="5491163" y="3340100"/>
          <p14:tracePt t="81787" x="5510213" y="3340100"/>
          <p14:tracePt t="81804" x="5527675" y="3340100"/>
          <p14:tracePt t="81821" x="5554663" y="3340100"/>
          <p14:tracePt t="81838" x="5572125" y="3357563"/>
          <p14:tracePt t="81854" x="5589588" y="3375025"/>
          <p14:tracePt t="81871" x="5599113" y="3394075"/>
          <p14:tracePt t="81893" x="5608638" y="3402013"/>
          <p14:tracePt t="81974" x="5608638" y="3411538"/>
          <p14:tracePt t="82006" x="5616575" y="3419475"/>
          <p14:tracePt t="82214" x="5616575" y="3411538"/>
          <p14:tracePt t="82222" x="5599113" y="3375025"/>
          <p14:tracePt t="82230" x="5599113" y="3348038"/>
          <p14:tracePt t="82238" x="5572125" y="3322638"/>
          <p14:tracePt t="82254" x="5554663" y="3276600"/>
          <p14:tracePt t="82270" x="5537200" y="3251200"/>
          <p14:tracePt t="82287" x="5518150" y="3232150"/>
          <p14:tracePt t="82304" x="5510213" y="3214688"/>
          <p14:tracePt t="82320" x="5500688" y="3187700"/>
          <p14:tracePt t="82342" x="5483225" y="3179763"/>
          <p14:tracePt t="82353" x="5483225" y="3170238"/>
          <p14:tracePt t="82370" x="5465763" y="3143250"/>
          <p14:tracePt t="82387" x="5446713" y="3125788"/>
          <p14:tracePt t="82404" x="5429250" y="3108325"/>
          <p14:tracePt t="82430" x="5411788" y="3098800"/>
          <p14:tracePt t="82439" x="5411788" y="3089275"/>
          <p14:tracePt t="82454" x="5394325" y="3071813"/>
          <p14:tracePt t="82478" x="5384800" y="3054350"/>
          <p14:tracePt t="83926" x="5402263" y="3054350"/>
          <p14:tracePt t="83933" x="5438775" y="3054350"/>
          <p14:tracePt t="83942" x="5465763" y="3054350"/>
          <p14:tracePt t="83952" x="5483225" y="3054350"/>
          <p14:tracePt t="83969" x="5518150" y="3054350"/>
          <p14:tracePt t="83987" x="5562600" y="3054350"/>
          <p14:tracePt t="84002" x="5599113" y="3054350"/>
          <p14:tracePt t="84035" x="5653088" y="3054350"/>
          <p14:tracePt t="84069" x="5670550" y="3036888"/>
          <p14:tracePt t="84070" x="5697538" y="3027363"/>
          <p14:tracePt t="84085" x="5705475" y="3017838"/>
          <p14:tracePt t="84102" x="5724525" y="3017838"/>
          <p14:tracePt t="84118" x="5741988" y="3009900"/>
          <p14:tracePt t="84135" x="5751513" y="3009900"/>
          <p14:tracePt t="84152" x="5759450" y="3009900"/>
          <p14:tracePt t="84198" x="5768975" y="3009900"/>
          <p14:tracePt t="84206" x="5776913" y="3009900"/>
          <p14:tracePt t="84222" x="5786438" y="3009900"/>
          <p14:tracePt t="84235" x="5795963" y="3009900"/>
          <p14:tracePt t="84252" x="5803900" y="3009900"/>
          <p14:tracePt t="84268" x="5813425" y="3009900"/>
          <p14:tracePt t="84286" x="5813425" y="3027363"/>
          <p14:tracePt t="84302" x="5822950" y="3036888"/>
          <p14:tracePt t="84318" x="5822950" y="3062288"/>
          <p14:tracePt t="84335" x="5848350" y="3098800"/>
          <p14:tracePt t="84352" x="5902325" y="3152775"/>
          <p14:tracePt t="84368" x="5965825" y="3187700"/>
          <p14:tracePt t="84385" x="6010275" y="3197225"/>
          <p14:tracePt t="84401" x="6027738" y="3197225"/>
          <p14:tracePt t="84418" x="6045200" y="3197225"/>
          <p14:tracePt t="84435" x="6054725" y="3197225"/>
          <p14:tracePt t="84451" x="6089650" y="3197225"/>
          <p14:tracePt t="84468" x="6143625" y="3205163"/>
          <p14:tracePt t="84486" x="6215063" y="3232150"/>
          <p14:tracePt t="84502" x="6242050" y="3232150"/>
          <p14:tracePt t="84518" x="6251575" y="3241675"/>
          <p14:tracePt t="84535" x="6259513" y="3251200"/>
          <p14:tracePt t="84558" x="6259513" y="3259138"/>
          <p14:tracePt t="84568" x="6269038" y="3259138"/>
          <p14:tracePt t="84585" x="6286500" y="3268663"/>
          <p14:tracePt t="84601" x="6296025" y="3276600"/>
          <p14:tracePt t="84622" x="6303963" y="3286125"/>
          <p14:tracePt t="84662" x="6313488" y="3286125"/>
          <p14:tracePt t="84670" x="6323013" y="3286125"/>
          <p14:tracePt t="84678" x="6340475" y="3286125"/>
          <p14:tracePt t="84686" x="6348413" y="3286125"/>
          <p14:tracePt t="84702" x="6402388" y="3286125"/>
          <p14:tracePt t="84718" x="6446838" y="3286125"/>
          <p14:tracePt t="84735" x="6483350" y="3286125"/>
          <p14:tracePt t="84751" x="6518275" y="3286125"/>
          <p14:tracePt t="84768" x="6562725" y="3286125"/>
          <p14:tracePt t="84784" x="6581775" y="3286125"/>
          <p14:tracePt t="84802" x="6616700" y="3286125"/>
          <p14:tracePt t="84818" x="6634163" y="3286125"/>
          <p14:tracePt t="84834" x="6661150" y="3286125"/>
          <p14:tracePt t="84851" x="6705600" y="3286125"/>
          <p14:tracePt t="84868" x="6742113" y="3295650"/>
          <p14:tracePt t="84884" x="6759575" y="3295650"/>
          <p14:tracePt t="84918" x="6777038" y="3295650"/>
          <p14:tracePt t="86398" x="6777038" y="3303588"/>
          <p14:tracePt t="88534" x="6786563" y="3303588"/>
          <p14:tracePt t="88542" x="6786563" y="3322638"/>
          <p14:tracePt t="88550" x="6777038" y="3340100"/>
          <p14:tracePt t="88565" x="6742113" y="3357563"/>
          <p14:tracePt t="88583" x="6581775" y="3455988"/>
          <p14:tracePt t="88599" x="6483350" y="3490913"/>
          <p14:tracePt t="88615" x="6348413" y="3562350"/>
          <p14:tracePt t="88647" x="6000750" y="3724275"/>
          <p14:tracePt t="88681" x="5608638" y="3902075"/>
          <p14:tracePt t="88697" x="5456238" y="3946525"/>
          <p14:tracePt t="88715" x="5367338" y="3983038"/>
          <p14:tracePt t="88731" x="5241925" y="4037013"/>
          <p14:tracePt t="88747" x="5133975" y="4089400"/>
          <p14:tracePt t="88764" x="5037138" y="4133850"/>
          <p14:tracePt t="88781" x="4911725" y="4197350"/>
          <p14:tracePt t="88782" x="4822825" y="4224338"/>
          <p14:tracePt t="88798" x="4670425" y="4268788"/>
          <p14:tracePt t="88814" x="4537075" y="4276725"/>
          <p14:tracePt t="88831" x="4394200" y="4303713"/>
          <p14:tracePt t="88847" x="4259263" y="4322763"/>
          <p14:tracePt t="88864" x="4133850" y="4357688"/>
          <p14:tracePt t="88880" x="4000500" y="4402138"/>
          <p14:tracePt t="88897" x="3840163" y="4465638"/>
          <p14:tracePt t="88915" x="3660775" y="4527550"/>
          <p14:tracePt t="88930" x="3500438" y="4608513"/>
          <p14:tracePt t="88947" x="3375025" y="4670425"/>
          <p14:tracePt t="88964" x="3268663" y="4741863"/>
          <p14:tracePt t="88980" x="3187700" y="4822825"/>
          <p14:tracePt t="88982" x="3152775" y="4840288"/>
          <p14:tracePt t="88998" x="3054350" y="4919663"/>
          <p14:tracePt t="89014" x="2928938" y="5000625"/>
          <p14:tracePt t="89030" x="2822575" y="5072063"/>
          <p14:tracePt t="89047" x="2759075" y="5133975"/>
          <p14:tracePt t="89064" x="2687638" y="5187950"/>
          <p14:tracePt t="89080" x="2625725" y="5241925"/>
          <p14:tracePt t="89097" x="2571750" y="5295900"/>
          <p14:tracePt t="89114" x="2517775" y="5330825"/>
          <p14:tracePt t="89130" x="2490788" y="5348288"/>
          <p14:tracePt t="89147" x="2455863" y="5367338"/>
          <p14:tracePt t="89164" x="2419350" y="5384800"/>
          <p14:tracePt t="89180" x="2419350" y="5394325"/>
          <p14:tracePt t="89197" x="2401888" y="5411788"/>
          <p14:tracePt t="89214" x="2384425" y="5429250"/>
          <p14:tracePt t="89230" x="2357438" y="5456238"/>
          <p14:tracePt t="89247" x="2339975" y="5473700"/>
          <p14:tracePt t="89264" x="2330450" y="5473700"/>
          <p14:tracePt t="89280" x="2322513" y="5491163"/>
          <p14:tracePt t="89302" x="2312988" y="5491163"/>
          <p14:tracePt t="89313" x="2303463" y="5500688"/>
          <p14:tracePt t="89330" x="2295525" y="5518150"/>
          <p14:tracePt t="89347" x="2268538" y="5537200"/>
          <p14:tracePt t="89363" x="2232025" y="5562600"/>
          <p14:tracePt t="89380" x="2214563" y="5572125"/>
          <p14:tracePt t="89397" x="2205038" y="5581650"/>
          <p14:tracePt t="89455" x="2179638" y="5581650"/>
          <p14:tracePt t="89462" x="2160588" y="5581650"/>
          <p14:tracePt t="89470" x="2143125" y="5581650"/>
          <p14:tracePt t="89480" x="2125663" y="5581650"/>
          <p14:tracePt t="89497" x="2116138" y="5581650"/>
          <p14:tracePt t="89518" x="2108200" y="5581650"/>
          <p14:tracePt t="89638" x="2098675" y="5581650"/>
          <p14:tracePt t="89670" x="2089150" y="5581650"/>
          <p14:tracePt t="89718" x="2081213" y="5581650"/>
          <p14:tracePt t="89726" x="2071688" y="5581650"/>
          <p14:tracePt t="89734" x="2044700" y="5581650"/>
          <p14:tracePt t="89746" x="2000250" y="5581650"/>
          <p14:tracePt t="89763" x="1919288" y="5581650"/>
          <p14:tracePt t="89780" x="1857375" y="5572125"/>
          <p14:tracePt t="89796" x="1785938" y="5572125"/>
          <p14:tracePt t="89798" x="1751013" y="5572125"/>
          <p14:tracePt t="89814" x="1714500" y="5572125"/>
          <p14:tracePt t="89886" x="1697038" y="5572125"/>
          <p14:tracePt t="89934" x="1697038" y="5562600"/>
          <p14:tracePt t="89958" x="1697038" y="5545138"/>
          <p14:tracePt t="89990" x="1697038" y="5537200"/>
          <p14:tracePt t="90006" x="1704975" y="5518150"/>
          <p14:tracePt t="90030" x="1704975" y="5510213"/>
          <p14:tracePt t="90038" x="1704975" y="5500688"/>
          <p14:tracePt t="90046" x="1704975" y="5491163"/>
          <p14:tracePt t="90063" x="1714500" y="5491163"/>
          <p14:tracePt t="90079" x="1724025" y="5483225"/>
          <p14:tracePt t="90096" x="1731963" y="5483225"/>
          <p14:tracePt t="90114" x="1758950" y="5465763"/>
          <p14:tracePt t="90129" x="1768475" y="5456238"/>
          <p14:tracePt t="90146" x="1785938" y="5446713"/>
          <p14:tracePt t="90163" x="1795463" y="5446713"/>
          <p14:tracePt t="90486" x="1795463" y="5438775"/>
          <p14:tracePt t="90493" x="1812925" y="5384800"/>
          <p14:tracePt t="90502" x="1812925" y="5357813"/>
          <p14:tracePt t="90513" x="1830388" y="5322888"/>
          <p14:tracePt t="90546" x="1857375" y="5170488"/>
          <p14:tracePt t="90579" x="1857375" y="5054600"/>
          <p14:tracePt t="90596" x="1857375" y="5010150"/>
          <p14:tracePt t="90612" x="1857375" y="4983163"/>
          <p14:tracePt t="90614" x="1857375" y="4973638"/>
          <p14:tracePt t="90629" x="1857375" y="4965700"/>
          <p14:tracePt t="90630" x="1857375" y="4946650"/>
          <p14:tracePt t="90645" x="1857375" y="4938713"/>
          <p14:tracePt t="90662" x="1857375" y="4929188"/>
          <p14:tracePt t="90679" x="1857375" y="4911725"/>
          <p14:tracePt t="90695" x="1857375" y="4894263"/>
          <p14:tracePt t="90712" x="1857375" y="4884738"/>
          <p14:tracePt t="90729" x="1857375" y="4840288"/>
          <p14:tracePt t="90746" x="1857375" y="4803775"/>
          <p14:tracePt t="90762" x="1874838" y="4768850"/>
          <p14:tracePt t="90779" x="1874838" y="4724400"/>
          <p14:tracePt t="90795" x="1874838" y="4679950"/>
          <p14:tracePt t="90813" x="1874838" y="4660900"/>
          <p14:tracePt t="90829" x="1874838" y="4652963"/>
          <p14:tracePt t="90855" x="1874838" y="4643438"/>
          <p14:tracePt t="90863" x="1874838" y="4633913"/>
          <p14:tracePt t="90879" x="1866900" y="4625975"/>
          <p14:tracePt t="90902" x="1866900" y="4616450"/>
          <p14:tracePt t="90927" x="1857375" y="4616450"/>
          <p14:tracePt t="91046" x="1857375" y="4625975"/>
          <p14:tracePt t="91054" x="1857375" y="4643438"/>
          <p14:tracePt t="91062" x="1857375" y="4660900"/>
          <p14:tracePt t="91078" x="1857375" y="4687888"/>
          <p14:tracePt t="91095" x="1857375" y="4714875"/>
          <p14:tracePt t="91112" x="1857375" y="4751388"/>
          <p14:tracePt t="91129" x="1857375" y="4803775"/>
          <p14:tracePt t="91145" x="1857375" y="4848225"/>
          <p14:tracePt t="91162" x="1857375" y="4902200"/>
          <p14:tracePt t="91178" x="1857375" y="4956175"/>
          <p14:tracePt t="91195" x="1857375" y="5000625"/>
          <p14:tracePt t="91212" x="1857375" y="5037138"/>
          <p14:tracePt t="91228" x="1857375" y="5081588"/>
          <p14:tracePt t="91230" x="1857375" y="5099050"/>
          <p14:tracePt t="91246" x="1847850" y="5133975"/>
          <p14:tracePt t="91262" x="1839913" y="5180013"/>
          <p14:tracePt t="91278" x="1839913" y="5241925"/>
          <p14:tracePt t="91295" x="1822450" y="5303838"/>
          <p14:tracePt t="91312" x="1822450" y="5367338"/>
          <p14:tracePt t="91328" x="1803400" y="5438775"/>
          <p14:tracePt t="91345" x="1803400" y="5473700"/>
          <p14:tracePt t="91361" x="1803400" y="5518150"/>
          <p14:tracePt t="91378" x="1795463" y="5554663"/>
          <p14:tracePt t="91395" x="1795463" y="5572125"/>
          <p14:tracePt t="91411" x="1795463" y="5581650"/>
          <p14:tracePt t="91428" x="1795463" y="5589588"/>
          <p14:tracePt t="93206" x="1830388" y="5589588"/>
          <p14:tracePt t="93214" x="1965325" y="5589588"/>
          <p14:tracePt t="93228" x="2160588" y="5589588"/>
          <p14:tracePt t="93243" x="2741613" y="5589588"/>
          <p14:tracePt t="93260" x="3714750" y="5589588"/>
          <p14:tracePt t="93278" x="4724400" y="5491163"/>
          <p14:tracePt t="93280" x="5214938" y="5438775"/>
          <p14:tracePt t="93294" x="6010275" y="5322888"/>
          <p14:tracePt t="93326" x="6465888" y="5232400"/>
          <p14:tracePt t="93359" x="6473825" y="5187950"/>
          <p14:tracePt t="93376" x="6473825" y="5143500"/>
          <p14:tracePt t="93393" x="6473825" y="5054600"/>
          <p14:tracePt t="93409" x="6438900" y="4929188"/>
          <p14:tracePt t="93426" x="6411913" y="4822825"/>
          <p14:tracePt t="93443" x="6375400" y="4687888"/>
          <p14:tracePt t="93459" x="6313488" y="4572000"/>
          <p14:tracePt t="93476" x="6259513" y="4473575"/>
          <p14:tracePt t="93493" x="6180138" y="4357688"/>
          <p14:tracePt t="93494" x="6143625" y="4303713"/>
          <p14:tracePt t="93510" x="6018213" y="4187825"/>
          <p14:tracePt t="93526" x="5884863" y="4071938"/>
          <p14:tracePt t="93543" x="5786438" y="3983038"/>
          <p14:tracePt t="93559" x="5697538" y="3902075"/>
          <p14:tracePt t="93576" x="5653088" y="3848100"/>
          <p14:tracePt t="93593" x="5581650" y="3768725"/>
          <p14:tracePt t="93609" x="5491163" y="3705225"/>
          <p14:tracePt t="93626" x="5394325" y="3625850"/>
          <p14:tracePt t="93643" x="5303838" y="3571875"/>
          <p14:tracePt t="93659" x="5126038" y="3527425"/>
          <p14:tracePt t="93676" x="4956175" y="3500438"/>
          <p14:tracePt t="93692" x="4751388" y="3473450"/>
          <p14:tracePt t="93694" x="4660900" y="3455988"/>
          <p14:tracePt t="93710" x="4429125" y="3429000"/>
          <p14:tracePt t="93726" x="4224338" y="3402013"/>
          <p14:tracePt t="93742" x="4098925" y="3375025"/>
          <p14:tracePt t="93759" x="4054475" y="3375025"/>
          <p14:tracePt t="93776" x="4037013" y="3375025"/>
          <p14:tracePt t="93792" x="4000500" y="3375025"/>
          <p14:tracePt t="93809" x="3973513" y="3375025"/>
          <p14:tracePt t="93826" x="3956050" y="3375025"/>
          <p14:tracePt t="93842" x="3929063" y="3384550"/>
          <p14:tracePt t="93859" x="3911600" y="3402013"/>
          <p14:tracePt t="93876" x="3894138" y="3411538"/>
          <p14:tracePt t="93892" x="3867150" y="3419475"/>
          <p14:tracePt t="93910" x="3813175" y="3455988"/>
          <p14:tracePt t="93927" x="3759200" y="3473450"/>
          <p14:tracePt t="93942" x="3697288" y="3500438"/>
          <p14:tracePt t="93959" x="3643313" y="3536950"/>
          <p14:tracePt t="93975" x="3571875" y="3571875"/>
          <p14:tracePt t="93992" x="3536950" y="3608388"/>
          <p14:tracePt t="94009" x="3490913" y="3652838"/>
          <p14:tracePt t="94025" x="3473450" y="3687763"/>
          <p14:tracePt t="94042" x="3446463" y="3714750"/>
          <p14:tracePt t="94059" x="3419475" y="3759200"/>
          <p14:tracePt t="94076" x="3394075" y="3795713"/>
          <p14:tracePt t="94092" x="3367088" y="3822700"/>
          <p14:tracePt t="94110" x="3340100" y="3867150"/>
          <p14:tracePt t="94126" x="3322638" y="3894138"/>
          <p14:tracePt t="94142" x="3313113" y="3919538"/>
          <p14:tracePt t="94159" x="3286125" y="3956050"/>
          <p14:tracePt t="94175" x="3276600" y="3990975"/>
          <p14:tracePt t="94192" x="3259138" y="4044950"/>
          <p14:tracePt t="94209" x="3259138" y="4071938"/>
          <p14:tracePt t="94225" x="3241675" y="4125913"/>
          <p14:tracePt t="94242" x="3232150" y="4170363"/>
          <p14:tracePt t="94259" x="3232150" y="4214813"/>
          <p14:tracePt t="94275" x="3232150" y="4259263"/>
          <p14:tracePt t="94292" x="3232150" y="4295775"/>
          <p14:tracePt t="94309" x="3232150" y="4340225"/>
          <p14:tracePt t="94310" x="3232150" y="4357688"/>
          <p14:tracePt t="94326" x="3232150" y="4375150"/>
          <p14:tracePt t="94343" x="3232150" y="4384675"/>
          <p14:tracePt t="94358" x="3232150" y="4402138"/>
          <p14:tracePt t="94375" x="3241675" y="4411663"/>
          <p14:tracePt t="94392" x="3251200" y="4419600"/>
          <p14:tracePt t="94414" x="3259138" y="4438650"/>
          <p14:tracePt t="94430" x="3268663" y="4446588"/>
          <p14:tracePt t="94442" x="3286125" y="4456113"/>
          <p14:tracePt t="94462" x="3295650" y="4465638"/>
          <p14:tracePt t="94475" x="3303588" y="4473575"/>
          <p14:tracePt t="94492" x="3322638" y="4483100"/>
          <p14:tracePt t="94509" x="3357563" y="4510088"/>
          <p14:tracePt t="94510" x="3375025" y="4518025"/>
          <p14:tracePt t="94526" x="3411538" y="4537075"/>
          <p14:tracePt t="94542" x="3465513" y="4562475"/>
          <p14:tracePt t="94558" x="3490913" y="4581525"/>
          <p14:tracePt t="94575" x="3536950" y="4608513"/>
          <p14:tracePt t="94592" x="3544888" y="4616450"/>
          <p14:tracePt t="94608" x="3562350" y="4616450"/>
          <p14:tracePt t="94625" x="3571875" y="4625975"/>
          <p14:tracePt t="94642" x="3589338" y="4643438"/>
          <p14:tracePt t="94658" x="3616325" y="4652963"/>
          <p14:tracePt t="94675" x="3652838" y="4652963"/>
          <p14:tracePt t="94691" x="3687763" y="4652963"/>
          <p14:tracePt t="94708" x="3751263" y="4652963"/>
          <p14:tracePt t="94709" x="3768725" y="4652963"/>
          <p14:tracePt t="94726" x="3813175" y="4652963"/>
          <p14:tracePt t="94742" x="3867150" y="4652963"/>
          <p14:tracePt t="94759" x="3929063" y="4643438"/>
          <p14:tracePt t="94775" x="3965575" y="4616450"/>
          <p14:tracePt t="94792" x="4017963" y="4589463"/>
          <p14:tracePt t="94808" x="4054475" y="4562475"/>
          <p14:tracePt t="94825" x="4081463" y="4545013"/>
          <p14:tracePt t="94842" x="4116388" y="4527550"/>
          <p14:tracePt t="94858" x="4133850" y="4510088"/>
          <p14:tracePt t="94875" x="4170363" y="4473575"/>
          <p14:tracePt t="94891" x="4197350" y="4446588"/>
          <p14:tracePt t="94908" x="4224338" y="4429125"/>
          <p14:tracePt t="94909" x="4232275" y="4411663"/>
          <p14:tracePt t="94925" x="4259263" y="4384675"/>
          <p14:tracePt t="94941" x="4286250" y="4367213"/>
          <p14:tracePt t="94958" x="4313238" y="4340225"/>
          <p14:tracePt t="94975" x="4330700" y="4330700"/>
          <p14:tracePt t="94991" x="4340225" y="4303713"/>
          <p14:tracePt t="95008" x="4348163" y="4276725"/>
          <p14:tracePt t="95024" x="4367213" y="4241800"/>
          <p14:tracePt t="95041" x="4394200" y="4214813"/>
          <p14:tracePt t="95058" x="4419600" y="4160838"/>
          <p14:tracePt t="95075" x="4429125" y="4143375"/>
          <p14:tracePt t="95091" x="4438650" y="4125913"/>
          <p14:tracePt t="95108" x="4438650" y="4108450"/>
          <p14:tracePt t="95125" x="4438650" y="4081463"/>
          <p14:tracePt t="95125" x="4438650" y="4071938"/>
          <p14:tracePt t="95142" x="4438650" y="4054475"/>
          <p14:tracePt t="95158" x="4429125" y="4037013"/>
          <p14:tracePt t="95174" x="4411663" y="4027488"/>
          <p14:tracePt t="95191" x="4375150" y="4010025"/>
          <p14:tracePt t="95208" x="4313238" y="3990975"/>
          <p14:tracePt t="95224" x="4241800" y="3983038"/>
          <p14:tracePt t="95241" x="4170363" y="3983038"/>
          <p14:tracePt t="95258" x="4081463" y="3983038"/>
          <p14:tracePt t="95274" x="4010025" y="3983038"/>
          <p14:tracePt t="95291" x="3919538" y="3983038"/>
          <p14:tracePt t="95308" x="3867150" y="3983038"/>
          <p14:tracePt t="95324" x="3813175" y="4010025"/>
          <p14:tracePt t="95326" x="3795713" y="4010025"/>
          <p14:tracePt t="95342" x="3759200" y="4037013"/>
          <p14:tracePt t="95358" x="3732213" y="4037013"/>
          <p14:tracePt t="95374" x="3724275" y="4044950"/>
          <p14:tracePt t="95391" x="3705225" y="4044950"/>
          <p14:tracePt t="95430" x="3697288" y="4044950"/>
          <p14:tracePt t="95446" x="3687763" y="4044950"/>
          <p14:tracePt t="95453" x="3679825" y="4044950"/>
          <p14:tracePt t="95470" x="3660775" y="4044950"/>
          <p14:tracePt t="95486" x="3652838" y="4044950"/>
          <p14:tracePt t="95494" x="3643313" y="4044950"/>
          <p14:tracePt t="95508" x="3633788" y="4044950"/>
          <p14:tracePt t="95524" x="3625850" y="4044950"/>
          <p14:tracePt t="95541" x="3616325" y="4044950"/>
          <p14:tracePt t="95558" x="3608388" y="4044950"/>
          <p14:tracePt t="95575" x="3598863" y="4044950"/>
          <p14:tracePt t="95598" x="3581400" y="4044950"/>
          <p14:tracePt t="95614" x="3571875" y="4044950"/>
          <p14:tracePt t="95624" x="3562350" y="4044950"/>
          <p14:tracePt t="95640" x="3544888" y="4062413"/>
          <p14:tracePt t="95657" x="3527425" y="4081463"/>
          <p14:tracePt t="95674" x="3500438" y="4098925"/>
          <p14:tracePt t="95690" x="3490913" y="4116388"/>
          <p14:tracePt t="95707" x="3482975" y="4125913"/>
          <p14:tracePt t="95724" x="3473450" y="4133850"/>
          <p14:tracePt t="95740" x="3473450" y="4143375"/>
          <p14:tracePt t="95814" x="3473450" y="4152900"/>
          <p14:tracePt t="95822" x="3473450" y="4160838"/>
          <p14:tracePt t="95830" x="3473450" y="4170363"/>
          <p14:tracePt t="95840" x="3473450" y="4179888"/>
          <p14:tracePt t="95857" x="3473450" y="4187825"/>
          <p14:tracePt t="95874" x="3473450" y="4214813"/>
          <p14:tracePt t="95890" x="3473450" y="4224338"/>
          <p14:tracePt t="95907" x="3473450" y="4259263"/>
          <p14:tracePt t="95923" x="3473450" y="4268788"/>
          <p14:tracePt t="95940" x="3473450" y="4313238"/>
          <p14:tracePt t="95957" x="3473450" y="4330700"/>
          <p14:tracePt t="95974" x="3473450" y="4348163"/>
          <p14:tracePt t="95990" x="3482975" y="4367213"/>
          <p14:tracePt t="96007" x="3490913" y="4375150"/>
          <p14:tracePt t="96023" x="3500438" y="4394200"/>
          <p14:tracePt t="96040" x="3509963" y="4394200"/>
          <p14:tracePt t="96057" x="3527425" y="4402138"/>
          <p14:tracePt t="96073" x="3544888" y="4411663"/>
          <p14:tracePt t="96090" x="3562350" y="4419600"/>
          <p14:tracePt t="96107" x="3589338" y="4429125"/>
          <p14:tracePt t="96123" x="3616325" y="4429125"/>
          <p14:tracePt t="96140" x="3625850" y="4438650"/>
          <p14:tracePt t="96157" x="3660775" y="4438650"/>
          <p14:tracePt t="96174" x="3687763" y="4438650"/>
          <p14:tracePt t="96190" x="3687763" y="4446588"/>
          <p14:tracePt t="96207" x="3697288" y="4446588"/>
          <p14:tracePt t="96223" x="3714750" y="4446588"/>
          <p14:tracePt t="96240" x="3732213" y="4446588"/>
          <p14:tracePt t="96326" x="3741738" y="4446588"/>
          <p14:tracePt t="96334" x="3751263" y="4446588"/>
          <p14:tracePt t="96342" x="3759200" y="4446588"/>
          <p14:tracePt t="96357" x="3776663" y="4446588"/>
          <p14:tracePt t="96373" x="3813175" y="4465638"/>
          <p14:tracePt t="96390" x="3848100" y="4465638"/>
          <p14:tracePt t="96407" x="3867150" y="4465638"/>
          <p14:tracePt t="96423" x="3894138" y="4465638"/>
          <p14:tracePt t="96440" x="3911600" y="4465638"/>
          <p14:tracePt t="96457" x="3919538" y="4465638"/>
          <p14:tracePt t="96473" x="3938588" y="4465638"/>
          <p14:tracePt t="96490" x="3956050" y="4465638"/>
          <p14:tracePt t="96507" x="3965575" y="4465638"/>
          <p14:tracePt t="96523" x="3973513" y="4465638"/>
          <p14:tracePt t="96540" x="3990975" y="4465638"/>
          <p14:tracePt t="96556" x="4010025" y="4456113"/>
          <p14:tracePt t="96557" x="4017963" y="4456113"/>
          <p14:tracePt t="96574" x="4044950" y="4456113"/>
          <p14:tracePt t="96590" x="4071938" y="4456113"/>
          <p14:tracePt t="96606" x="4089400" y="4456113"/>
          <p14:tracePt t="96623" x="4125913" y="4446588"/>
          <p14:tracePt t="96639" x="4152900" y="4438650"/>
          <p14:tracePt t="96656" x="4187825" y="4419600"/>
          <p14:tracePt t="96673" x="4214813" y="4394200"/>
          <p14:tracePt t="96689" x="4251325" y="4375150"/>
          <p14:tracePt t="96706" x="4276725" y="4357688"/>
          <p14:tracePt t="96723" x="4303713" y="4322763"/>
          <p14:tracePt t="96739" x="4330700" y="4259263"/>
          <p14:tracePt t="96756" x="4357688" y="4214813"/>
          <p14:tracePt t="96774" x="4384675" y="4160838"/>
          <p14:tracePt t="96790" x="4384675" y="4125913"/>
          <p14:tracePt t="96806" x="4384675" y="4089400"/>
          <p14:tracePt t="96823" x="4384675" y="4054475"/>
          <p14:tracePt t="96840" x="4384675" y="4027488"/>
          <p14:tracePt t="96856" x="4384675" y="4000500"/>
          <p14:tracePt t="96873" x="4384675" y="3983038"/>
          <p14:tracePt t="96889" x="4384675" y="3956050"/>
          <p14:tracePt t="96906" x="4384675" y="3938588"/>
          <p14:tracePt t="96923" x="4384675" y="3911600"/>
          <p14:tracePt t="96939" x="4367213" y="3894138"/>
          <p14:tracePt t="96956" x="4348163" y="3867150"/>
          <p14:tracePt t="96958" x="4340225" y="3857625"/>
          <p14:tracePt t="96974" x="4322763" y="3848100"/>
          <p14:tracePt t="96990" x="4295775" y="3830638"/>
          <p14:tracePt t="97006" x="4276725" y="3830638"/>
          <p14:tracePt t="97023" x="4259263" y="3813175"/>
          <p14:tracePt t="97039" x="4232275" y="3813175"/>
          <p14:tracePt t="97056" x="4197350" y="3813175"/>
          <p14:tracePt t="97072" x="4143375" y="3813175"/>
          <p14:tracePt t="97089" x="4098925" y="3813175"/>
          <p14:tracePt t="97106" x="4062413" y="3813175"/>
          <p14:tracePt t="97122" x="4027488" y="3813175"/>
          <p14:tracePt t="97139" x="3990975" y="3813175"/>
          <p14:tracePt t="97156" x="3956050" y="3813175"/>
          <p14:tracePt t="97172" x="3911600" y="3813175"/>
          <p14:tracePt t="97174" x="3884613" y="3813175"/>
          <p14:tracePt t="97190" x="3848100" y="3813175"/>
          <p14:tracePt t="97206" x="3813175" y="3813175"/>
          <p14:tracePt t="97222" x="3776663" y="3813175"/>
          <p14:tracePt t="97239" x="3732213" y="3813175"/>
          <p14:tracePt t="97256" x="3714750" y="3813175"/>
          <p14:tracePt t="97272" x="3679825" y="3813175"/>
          <p14:tracePt t="97289" x="3633788" y="3813175"/>
          <p14:tracePt t="97306" x="3589338" y="3813175"/>
          <p14:tracePt t="97322" x="3554413" y="3830638"/>
          <p14:tracePt t="97339" x="3517900" y="3857625"/>
          <p14:tracePt t="97356" x="3473450" y="3867150"/>
          <p14:tracePt t="97372" x="3429000" y="3894138"/>
          <p14:tracePt t="97374" x="3411538" y="3911600"/>
          <p14:tracePt t="97390" x="3367088" y="3938588"/>
          <p14:tracePt t="97406" x="3340100" y="3956050"/>
          <p14:tracePt t="97422" x="3313113" y="3983038"/>
          <p14:tracePt t="97439" x="3303588" y="4000500"/>
          <p14:tracePt t="97456" x="3276600" y="4037013"/>
          <p14:tracePt t="97472" x="3268663" y="4054475"/>
          <p14:tracePt t="97489" x="3259138" y="4071938"/>
          <p14:tracePt t="97506" x="3241675" y="4108450"/>
          <p14:tracePt t="97522" x="3241675" y="4125913"/>
          <p14:tracePt t="97539" x="3232150" y="4143375"/>
          <p14:tracePt t="97555" x="3232150" y="4160838"/>
          <p14:tracePt t="97572" x="3224213" y="4187825"/>
          <p14:tracePt t="97573" x="3224213" y="4197350"/>
          <p14:tracePt t="97590" x="3224213" y="4214813"/>
          <p14:tracePt t="97606" x="3224213" y="4232275"/>
          <p14:tracePt t="97622" x="3224213" y="4251325"/>
          <p14:tracePt t="97639" x="3224213" y="4259263"/>
          <p14:tracePt t="97655" x="3224213" y="4276725"/>
          <p14:tracePt t="97694" x="3224213" y="4286250"/>
          <p14:tracePt t="97710" x="3224213" y="4295775"/>
          <p14:tracePt t="97726" x="3224213" y="4303713"/>
          <p14:tracePt t="97734" x="3224213" y="4313238"/>
          <p14:tracePt t="97750" x="3224213" y="4322763"/>
          <p14:tracePt t="97758" x="3224213" y="4330700"/>
          <p14:tracePt t="97774" x="3232150" y="4340225"/>
          <p14:tracePt t="97788" x="3232150" y="4348163"/>
          <p14:tracePt t="97806" x="3251200" y="4384675"/>
          <p14:tracePt t="97823" x="3259138" y="4394200"/>
          <p14:tracePt t="97839" x="3276600" y="4429125"/>
          <p14:tracePt t="97855" x="3295650" y="4446588"/>
          <p14:tracePt t="97872" x="3313113" y="4473575"/>
          <p14:tracePt t="97888" x="3330575" y="4500563"/>
          <p14:tracePt t="97905" x="3340100" y="4518025"/>
          <p14:tracePt t="97922" x="3348038" y="4537075"/>
          <p14:tracePt t="97938" x="3367088" y="4545013"/>
          <p14:tracePt t="97955" x="3375025" y="4554538"/>
          <p14:tracePt t="97972" x="3384550" y="4554538"/>
          <p14:tracePt t="97988" x="3411538" y="4554538"/>
          <p14:tracePt t="98005" x="3438525" y="4554538"/>
          <p14:tracePt t="98023" x="3455988" y="4554538"/>
          <p14:tracePt t="98039" x="3490913" y="4554538"/>
          <p14:tracePt t="98055" x="3500438" y="4554538"/>
          <p14:tracePt t="98071" x="3509963" y="4554538"/>
          <p14:tracePt t="98088" x="3527425" y="4554538"/>
          <p14:tracePt t="98105" x="3544888" y="4554538"/>
          <p14:tracePt t="98121" x="3554413" y="4554538"/>
          <p14:tracePt t="98138" x="3581400" y="4554538"/>
          <p14:tracePt t="98155" x="3608388" y="4554538"/>
          <p14:tracePt t="98171" x="3625850" y="4554538"/>
          <p14:tracePt t="98188" x="3652838" y="4554538"/>
          <p14:tracePt t="98205" x="3670300" y="4554538"/>
          <p14:tracePt t="98206" x="3687763" y="4554538"/>
          <p14:tracePt t="98222" x="3705225" y="4554538"/>
          <p14:tracePt t="98238" x="3741738" y="4554538"/>
          <p14:tracePt t="98255" x="3768725" y="4545013"/>
          <p14:tracePt t="98271" x="3803650" y="4545013"/>
          <p14:tracePt t="98288" x="3840163" y="4537075"/>
          <p14:tracePt t="98305" x="3875088" y="4537075"/>
          <p14:tracePt t="98321" x="3894138" y="4527550"/>
          <p14:tracePt t="98339" x="3911600" y="4527550"/>
          <p14:tracePt t="98355" x="3938588" y="4527550"/>
          <p14:tracePt t="98371" x="3973513" y="4527550"/>
          <p14:tracePt t="98388" x="4010025" y="4527550"/>
          <p14:tracePt t="98404" x="4062413" y="4518025"/>
          <p14:tracePt t="98406" x="4108450" y="4500563"/>
          <p14:tracePt t="98421" x="4160838" y="4491038"/>
          <p14:tracePt t="98438" x="4251325" y="4465638"/>
          <p14:tracePt t="98454" x="4330700" y="4446588"/>
          <p14:tracePt t="98471" x="4394200" y="4419600"/>
          <p14:tracePt t="98488" x="4456113" y="4384675"/>
          <p14:tracePt t="98505" x="4510088" y="4357688"/>
          <p14:tracePt t="98521" x="4545013" y="4322763"/>
          <p14:tracePt t="98538" x="4581525" y="4286250"/>
          <p14:tracePt t="98554" x="4608513" y="4241800"/>
          <p14:tracePt t="98571" x="4608513" y="4205288"/>
          <p14:tracePt t="98588" x="4608513" y="4143375"/>
          <p14:tracePt t="98604" x="4608513" y="4098925"/>
          <p14:tracePt t="98606" x="4608513" y="4071938"/>
          <p14:tracePt t="98622" x="4572000" y="4017963"/>
          <p14:tracePt t="98638" x="4537075" y="3973513"/>
          <p14:tracePt t="98654" x="4491038" y="3938588"/>
          <p14:tracePt t="98671" x="4465638" y="3911600"/>
          <p14:tracePt t="98687" x="4446588" y="3902075"/>
          <p14:tracePt t="98704" x="4446588" y="3894138"/>
          <p14:tracePt t="98721" x="4419600" y="3875088"/>
          <p14:tracePt t="98738" x="4394200" y="3867150"/>
          <p14:tracePt t="98754" x="4348163" y="3867150"/>
          <p14:tracePt t="98771" x="4295775" y="3857625"/>
          <p14:tracePt t="98787" x="4276725" y="3857625"/>
          <p14:tracePt t="98838" x="4259263" y="3857625"/>
          <p14:tracePt t="98854" x="4241800" y="3857625"/>
          <p14:tracePt t="98862" x="4224338" y="3857625"/>
          <p14:tracePt t="98871" x="4205288" y="3857625"/>
          <p14:tracePt t="98887" x="4152900" y="3848100"/>
          <p14:tracePt t="98904" x="4108450" y="3848100"/>
          <p14:tracePt t="98921" x="4071938" y="3848100"/>
          <p14:tracePt t="98937" x="4037013" y="3830638"/>
          <p14:tracePt t="98954" x="4000500" y="3830638"/>
          <p14:tracePt t="98971" x="3990975" y="3830638"/>
          <p14:tracePt t="98987" x="3973513" y="3830638"/>
          <p14:tracePt t="99004" x="3965575" y="3830638"/>
          <p14:tracePt t="99020" x="3946525" y="3830638"/>
          <p14:tracePt t="99038" x="3929063" y="3830638"/>
          <p14:tracePt t="99054" x="3911600" y="3830638"/>
          <p14:tracePt t="99071" x="3894138" y="3830638"/>
          <p14:tracePt t="99087" x="3867150" y="3830638"/>
          <p14:tracePt t="99104" x="3840163" y="3830638"/>
          <p14:tracePt t="99120" x="3803650" y="3830638"/>
          <p14:tracePt t="99137" x="3776663" y="3830638"/>
          <p14:tracePt t="99154" x="3759200" y="3830638"/>
          <p14:tracePt t="99170" x="3741738" y="3830638"/>
          <p14:tracePt t="99187" x="3724275" y="3830638"/>
          <p14:tracePt t="99204" x="3697288" y="3830638"/>
          <p14:tracePt t="99220" x="3670300" y="3830638"/>
          <p14:tracePt t="99238" x="3643313" y="3840163"/>
          <p14:tracePt t="99254" x="3616325" y="3848100"/>
          <p14:tracePt t="99270" x="3608388" y="3857625"/>
          <p14:tracePt t="99287" x="3581400" y="3867150"/>
          <p14:tracePt t="99304" x="3554413" y="3884613"/>
          <p14:tracePt t="99320" x="3527425" y="3894138"/>
          <p14:tracePt t="99337" x="3509963" y="3911600"/>
          <p14:tracePt t="99354" x="3482975" y="3919538"/>
          <p14:tracePt t="99370" x="3446463" y="3946525"/>
          <p14:tracePt t="99387" x="3411538" y="3965575"/>
          <p14:tracePt t="99403" x="3394075" y="3983038"/>
          <p14:tracePt t="99420" x="3384550" y="4000500"/>
          <p14:tracePt t="99421" x="3367088" y="4010025"/>
          <p14:tracePt t="99437" x="3348038" y="4037013"/>
          <p14:tracePt t="99454" x="3330575" y="4062413"/>
          <p14:tracePt t="99471" x="3322638" y="4089400"/>
          <p14:tracePt t="99487" x="3303588" y="4098925"/>
          <p14:tracePt t="99504" x="3295650" y="4116388"/>
          <p14:tracePt t="99526" x="3295650" y="4125913"/>
          <p14:tracePt t="99542" x="3286125" y="4143375"/>
          <p14:tracePt t="99558" x="3286125" y="4152900"/>
          <p14:tracePt t="99574" x="3286125" y="4160838"/>
          <p14:tracePt t="99590" x="3286125" y="4170363"/>
          <p14:tracePt t="99606" x="3286125" y="4179888"/>
          <p14:tracePt t="99630" x="3286125" y="4197350"/>
          <p14:tracePt t="99646" x="3286125" y="4214813"/>
          <p14:tracePt t="99654" x="3295650" y="4232275"/>
          <p14:tracePt t="99670" x="3313113" y="4241800"/>
          <p14:tracePt t="99687" x="3330575" y="4268788"/>
          <p14:tracePt t="99703" x="3340100" y="4286250"/>
          <p14:tracePt t="99720" x="3348038" y="4295775"/>
          <p14:tracePt t="99737" x="3357563" y="4313238"/>
          <p14:tracePt t="99753" x="3367088" y="4322763"/>
          <p14:tracePt t="99770" x="3375025" y="4348163"/>
          <p14:tracePt t="99786" x="3394075" y="4367213"/>
          <p14:tracePt t="99803" x="3402013" y="4384675"/>
          <p14:tracePt t="99820" x="3419475" y="4394200"/>
          <p14:tracePt t="99836" x="3429000" y="4419600"/>
          <p14:tracePt t="99838" x="3438525" y="4429125"/>
          <p14:tracePt t="99853" x="3446463" y="4429125"/>
          <p14:tracePt t="99870" x="3465513" y="4446588"/>
          <p14:tracePt t="99886" x="3482975" y="4446588"/>
          <p14:tracePt t="99910" x="3482975" y="4456113"/>
          <p14:tracePt t="99920" x="3490913" y="4456113"/>
          <p14:tracePt t="99937" x="3500438" y="4465638"/>
          <p14:tracePt t="99953" x="3517900" y="4473575"/>
          <p14:tracePt t="99970" x="3544888" y="4483100"/>
          <p14:tracePt t="99986" x="3562350" y="4491038"/>
          <p14:tracePt t="100003" x="3571875" y="4491038"/>
          <p14:tracePt t="100022" x="3581400" y="4491038"/>
          <p14:tracePt t="100038" x="3589338" y="4491038"/>
          <p14:tracePt t="100054" x="3598863" y="4491038"/>
          <p14:tracePt t="100070" x="3625850" y="4491038"/>
          <p14:tracePt t="100086" x="3660775" y="4491038"/>
          <p14:tracePt t="100103" x="3679825" y="4491038"/>
          <p14:tracePt t="100120" x="3697288" y="4491038"/>
          <p14:tracePt t="100150" x="3714750" y="4491038"/>
          <p14:tracePt t="100174" x="3732213" y="4491038"/>
          <p14:tracePt t="100182" x="3741738" y="4483100"/>
          <p14:tracePt t="100198" x="3751263" y="4483100"/>
          <p14:tracePt t="100206" x="3759200" y="4483100"/>
          <p14:tracePt t="100219" x="3768725" y="4483100"/>
          <p14:tracePt t="100236" x="3786188" y="4465638"/>
          <p14:tracePt t="100237" x="3795713" y="4465638"/>
          <p14:tracePt t="100253" x="3803650" y="4465638"/>
          <p14:tracePt t="100269" x="3813175" y="4465638"/>
          <p14:tracePt t="100286" x="3830638" y="4456113"/>
          <p14:tracePt t="100310" x="3848100" y="4446588"/>
          <p14:tracePt t="100743" x="3857625" y="4438650"/>
          <p14:tracePt t="100766" x="3875088" y="4438650"/>
          <p14:tracePt t="100774" x="3894138" y="4429125"/>
          <p14:tracePt t="100789" x="3911600" y="4419600"/>
          <p14:tracePt t="100814" x="3919538" y="4419600"/>
          <p14:tracePt t="100822" x="3929063" y="4419600"/>
          <p14:tracePt t="100852" x="3946525" y="4411663"/>
          <p14:tracePt t="100942" x="3965575" y="4411663"/>
          <p14:tracePt t="100990" x="3973513" y="4402138"/>
          <p14:tracePt t="101022" x="3983038" y="4402138"/>
          <p14:tracePt t="101030" x="3983038" y="4394200"/>
          <p14:tracePt t="101046" x="4000500" y="4384675"/>
          <p14:tracePt t="101054" x="4010025" y="4384675"/>
          <p14:tracePt t="101069" x="4017963" y="4375150"/>
          <p14:tracePt t="101094" x="4037013" y="4367213"/>
          <p14:tracePt t="101110" x="4054475" y="4357688"/>
          <p14:tracePt t="101118" x="4062413" y="4348163"/>
          <p14:tracePt t="101135" x="4089400" y="4340225"/>
          <p14:tracePt t="101152" x="4098925" y="4322763"/>
          <p14:tracePt t="101168" x="4116388" y="4313238"/>
          <p14:tracePt t="101185" x="4116388" y="4286250"/>
          <p14:tracePt t="101202" x="4125913" y="4259263"/>
          <p14:tracePt t="101219" x="4133850" y="4232275"/>
          <p14:tracePt t="101235" x="4133850" y="4205288"/>
          <p14:tracePt t="101252" x="4133850" y="4179888"/>
          <p14:tracePt t="101268" x="4133850" y="4160838"/>
          <p14:tracePt t="101269" x="4133850" y="4143375"/>
          <p14:tracePt t="101286" x="4133850" y="4116388"/>
          <p14:tracePt t="101302" x="4125913" y="4098925"/>
          <p14:tracePt t="101318" x="4125913" y="4089400"/>
          <p14:tracePt t="101335" x="4108450" y="4071938"/>
          <p14:tracePt t="101351" x="4071938" y="4044950"/>
          <p14:tracePt t="101368" x="4017963" y="4017963"/>
          <p14:tracePt t="101385" x="3983038" y="4000500"/>
          <p14:tracePt t="101402" x="3929063" y="4000500"/>
          <p14:tracePt t="101418" x="3894138" y="3990975"/>
          <p14:tracePt t="101435" x="3867150" y="3990975"/>
          <p14:tracePt t="101452" x="3848100" y="3990975"/>
          <p14:tracePt t="101453" x="3840163" y="3990975"/>
          <p14:tracePt t="101468" x="3822700" y="3990975"/>
          <p14:tracePt t="101485" x="3795713" y="3990975"/>
          <p14:tracePt t="101503" x="3786188" y="3990975"/>
          <p14:tracePt t="101518" x="3759200" y="3990975"/>
          <p14:tracePt t="101535" x="3741738" y="3990975"/>
          <p14:tracePt t="101551" x="3724275" y="3990975"/>
          <p14:tracePt t="101568" x="3705225" y="3990975"/>
          <p14:tracePt t="101585" x="3697288" y="3990975"/>
          <p14:tracePt t="101614" x="3679825" y="3990975"/>
          <p14:tracePt t="101630" x="3670300" y="3990975"/>
          <p14:tracePt t="101638" x="3660775" y="3990975"/>
          <p14:tracePt t="101651" x="3652838" y="3990975"/>
          <p14:tracePt t="101668" x="3643313" y="4000500"/>
          <p14:tracePt t="101685" x="3625850" y="4010025"/>
          <p14:tracePt t="101702" x="3608388" y="4017963"/>
          <p14:tracePt t="101718" x="3608388" y="4027488"/>
          <p14:tracePt t="101735" x="3589338" y="4037013"/>
          <p14:tracePt t="101751" x="3581400" y="4054475"/>
          <p14:tracePt t="101774" x="3571875" y="4054475"/>
          <p14:tracePt t="101798" x="3571875" y="4062413"/>
          <p14:tracePt t="101814" x="3562350" y="4081463"/>
          <p14:tracePt t="101830" x="3562350" y="4089400"/>
          <p14:tracePt t="101870" x="3554413" y="4098925"/>
          <p14:tracePt t="101894" x="3554413" y="4108450"/>
          <p14:tracePt t="101934" x="3554413" y="4125913"/>
          <p14:tracePt t="101958" x="3554413" y="4133850"/>
          <p14:tracePt t="101966" x="3554413" y="4143375"/>
          <p14:tracePt t="101974" x="3554413" y="4152900"/>
          <p14:tracePt t="101990" x="3554413" y="4160838"/>
          <p14:tracePt t="102002" x="3554413" y="4170363"/>
          <p14:tracePt t="102038" x="3554413" y="4187825"/>
          <p14:tracePt t="102062" x="3554413" y="4197350"/>
          <p14:tracePt t="102078" x="3554413" y="4205288"/>
          <p14:tracePt t="102094" x="3554413" y="4214813"/>
          <p14:tracePt t="102103" x="3554413" y="4224338"/>
          <p14:tracePt t="102110" x="3554413" y="4232275"/>
          <p14:tracePt t="102118" x="3554413" y="4241800"/>
          <p14:tracePt t="102150" x="3554413" y="4251325"/>
          <p14:tracePt t="102182" x="3571875" y="4268788"/>
          <p14:tracePt t="102206" x="3571875" y="4286250"/>
          <p14:tracePt t="102222" x="3581400" y="4295775"/>
          <p14:tracePt t="102238" x="3589338" y="4303713"/>
          <p14:tracePt t="102270" x="3598863" y="4313238"/>
          <p14:tracePt t="102287" x="3608388" y="4322763"/>
          <p14:tracePt t="102318" x="3616325" y="4330700"/>
          <p14:tracePt t="102351" x="3633788" y="4348163"/>
          <p14:tracePt t="102374" x="3633788" y="4357688"/>
          <p14:tracePt t="102390" x="3643313" y="4357688"/>
          <p14:tracePt t="102406" x="3652838" y="4367213"/>
          <p14:tracePt t="102414" x="3660775" y="4367213"/>
          <p14:tracePt t="102454" x="3670300" y="4375150"/>
          <p14:tracePt t="102462" x="3670300" y="4384675"/>
          <p14:tracePt t="102486" x="3679825" y="4384675"/>
          <p14:tracePt t="102502" x="3687763" y="4384675"/>
          <p14:tracePt t="102518" x="3697288" y="4394200"/>
          <p14:tracePt t="102542" x="3705225" y="4394200"/>
          <p14:tracePt t="102566" x="3714750" y="4394200"/>
          <p14:tracePt t="102574" x="3724275" y="4394200"/>
          <p14:tracePt t="102584" x="3732213" y="4394200"/>
          <p14:tracePt t="102600" x="3759200" y="4402138"/>
          <p14:tracePt t="102617" x="3786188" y="4402138"/>
          <p14:tracePt t="102634" x="3830638" y="4402138"/>
          <p14:tracePt t="102650" x="3867150" y="4402138"/>
          <p14:tracePt t="102667" x="3884613" y="4402138"/>
          <p14:tracePt t="102684" x="3919538" y="4402138"/>
          <p14:tracePt t="102702" x="3938588" y="4402138"/>
          <p14:tracePt t="102726" x="3946525" y="4402138"/>
          <p14:tracePt t="102742" x="3973513" y="4402138"/>
          <p14:tracePt t="102758" x="3990975" y="4402138"/>
          <p14:tracePt t="102767" x="4000500" y="4402138"/>
          <p14:tracePt t="102784" x="4037013" y="4394200"/>
          <p14:tracePt t="102800" x="4054475" y="4394200"/>
          <p14:tracePt t="102817" x="4071938" y="4384675"/>
          <p14:tracePt t="102833" x="4098925" y="4375150"/>
          <p14:tracePt t="102850" x="4116388" y="4367213"/>
          <p14:tracePt t="102867" x="4152900" y="4367213"/>
          <p14:tracePt t="102883" x="4160838" y="4357688"/>
          <p14:tracePt t="102900" x="4179888" y="4348163"/>
          <p14:tracePt t="102917" x="4214813" y="4340225"/>
          <p14:tracePt t="102934" x="4232275" y="4330700"/>
          <p14:tracePt t="102959" x="4241800" y="4322763"/>
          <p14:tracePt t="102982" x="4251325" y="4313238"/>
          <p14:tracePt t="102998" x="4259263" y="4303713"/>
          <p14:tracePt t="103014" x="4268788" y="4295775"/>
          <p14:tracePt t="103038" x="4286250" y="4276725"/>
          <p14:tracePt t="103054" x="4295775" y="4259263"/>
          <p14:tracePt t="103062" x="4295775" y="4251325"/>
          <p14:tracePt t="103070" x="4303713" y="4241800"/>
          <p14:tracePt t="103083" x="4303713" y="4232275"/>
          <p14:tracePt t="103100" x="4303713" y="4205288"/>
          <p14:tracePt t="103116" x="4303713" y="4170363"/>
          <p14:tracePt t="103118" x="4322763" y="4152900"/>
          <p14:tracePt t="103134" x="4322763" y="4108450"/>
          <p14:tracePt t="103150" x="4322763" y="4089400"/>
          <p14:tracePt t="103166" x="4322763" y="4054475"/>
          <p14:tracePt t="103183" x="4322763" y="4017963"/>
          <p14:tracePt t="103200" x="4322763" y="3983038"/>
          <p14:tracePt t="103216" x="4322763" y="3965575"/>
          <p14:tracePt t="103233" x="4322763" y="3946525"/>
          <p14:tracePt t="103250" x="4322763" y="3929063"/>
          <p14:tracePt t="103266" x="4313238" y="3919538"/>
          <p14:tracePt t="103283" x="4286250" y="3902075"/>
          <p14:tracePt t="103300" x="4276725" y="3894138"/>
          <p14:tracePt t="103316" x="4259263" y="3884613"/>
          <p14:tracePt t="103318" x="4251325" y="3875088"/>
          <p14:tracePt t="103334" x="4232275" y="3875088"/>
          <p14:tracePt t="103350" x="4205288" y="3867150"/>
          <p14:tracePt t="103366" x="4179888" y="3867150"/>
          <p14:tracePt t="103383" x="4133850" y="3867150"/>
          <p14:tracePt t="103400" x="4098925" y="3867150"/>
          <p14:tracePt t="103416" x="4081463" y="3867150"/>
          <p14:tracePt t="103433" x="4054475" y="3867150"/>
          <p14:tracePt t="103449" x="4037013" y="3867150"/>
          <p14:tracePt t="103470" x="4017963" y="3867150"/>
          <p14:tracePt t="103483" x="4010025" y="3867150"/>
          <p14:tracePt t="103500" x="3983038" y="3867150"/>
          <p14:tracePt t="103516" x="3965575" y="3867150"/>
          <p14:tracePt t="103533" x="3938588" y="3867150"/>
          <p14:tracePt t="103550" x="3919538" y="3867150"/>
          <p14:tracePt t="103566" x="3902075" y="3867150"/>
          <p14:tracePt t="103583" x="3894138" y="3867150"/>
          <p14:tracePt t="103599" x="3875088" y="3867150"/>
          <p14:tracePt t="103616" x="3867150" y="3867150"/>
          <p14:tracePt t="103633" x="3840163" y="3875088"/>
          <p14:tracePt t="103649" x="3813175" y="3884613"/>
          <p14:tracePt t="103666" x="3795713" y="3902075"/>
          <p14:tracePt t="103683" x="3741738" y="3919538"/>
          <p14:tracePt t="103699" x="3732213" y="3929063"/>
          <p14:tracePt t="103716" x="3724275" y="3929063"/>
          <p14:tracePt t="103733" x="3714750" y="3929063"/>
          <p14:tracePt t="103749" x="3705225" y="3929063"/>
          <p14:tracePt t="103766" x="3697288" y="3929063"/>
          <p14:tracePt t="103783" x="3687763" y="3938588"/>
          <p14:tracePt t="103799" x="3679825" y="3938588"/>
          <p14:tracePt t="103816" x="3670300" y="3956050"/>
          <p14:tracePt t="103833" x="3660775" y="3956050"/>
          <p14:tracePt t="103849" x="3652838" y="3965575"/>
          <p14:tracePt t="103866" x="3643313" y="3973513"/>
          <p14:tracePt t="103882" x="3633788" y="3983038"/>
          <p14:tracePt t="103899" x="3616325" y="3990975"/>
          <p14:tracePt t="103916" x="3608388" y="4010025"/>
          <p14:tracePt t="103932" x="3589338" y="4037013"/>
          <p14:tracePt t="103934" x="3589338" y="4044950"/>
          <p14:tracePt t="103950" x="3581400" y="4054475"/>
          <p14:tracePt t="103966" x="3571875" y="4062413"/>
          <p14:tracePt t="103983" x="3562350" y="4081463"/>
          <p14:tracePt t="103999" x="3554413" y="4098925"/>
          <p14:tracePt t="104016" x="3554413" y="4108450"/>
          <p14:tracePt t="104038" x="3554413" y="4116388"/>
          <p14:tracePt t="104054" x="3544888" y="4116388"/>
          <p14:tracePt t="104077" x="3544888" y="4133850"/>
          <p14:tracePt t="104094" x="3544888" y="4143375"/>
          <p14:tracePt t="104101" x="3544888" y="4152900"/>
          <p14:tracePt t="104118" x="3544888" y="4160838"/>
          <p14:tracePt t="104132" x="3544888" y="4170363"/>
          <p14:tracePt t="104149" x="3544888" y="4187825"/>
          <p14:tracePt t="104166" x="3544888" y="4197350"/>
          <p14:tracePt t="104278" x="3544888" y="4214813"/>
          <p14:tracePt t="104294" x="3544888" y="4224338"/>
          <p14:tracePt t="104310" x="3544888" y="4232275"/>
          <p14:tracePt t="104318" x="3544888" y="4241800"/>
          <p14:tracePt t="104332" x="3544888" y="4251325"/>
          <p14:tracePt t="104349" x="3544888" y="4268788"/>
          <p14:tracePt t="104365" x="3554413" y="4286250"/>
          <p14:tracePt t="104383" x="3554413" y="4295775"/>
          <p14:tracePt t="104399" x="3554413" y="4303713"/>
          <p14:tracePt t="104415" x="3554413" y="4313238"/>
          <p14:tracePt t="104438" x="3554413" y="4330700"/>
          <p14:tracePt t="104448" x="3554413" y="4340225"/>
          <p14:tracePt t="104465" x="3562350" y="4348163"/>
          <p14:tracePt t="104482" x="3562350" y="4367213"/>
          <p14:tracePt t="104499" x="3562350" y="4384675"/>
          <p14:tracePt t="104516" x="3562350" y="4394200"/>
          <p14:tracePt t="104532" x="3581400" y="4411663"/>
          <p14:tracePt t="104550" x="3581400" y="4419600"/>
          <p14:tracePt t="104566" x="3581400" y="4429125"/>
          <p14:tracePt t="104614" x="3589338" y="4446588"/>
          <p14:tracePt t="104638" x="3598863" y="4446588"/>
          <p14:tracePt t="104646" x="3608388" y="4456113"/>
          <p14:tracePt t="104662" x="3625850" y="4465638"/>
          <p14:tracePt t="104670" x="3633788" y="4465638"/>
          <p14:tracePt t="104682" x="3652838" y="4473575"/>
          <p14:tracePt t="104698" x="3660775" y="4473575"/>
          <p14:tracePt t="104715" x="3679825" y="4473575"/>
          <p14:tracePt t="104750" x="3697288" y="4473575"/>
          <p14:tracePt t="104782" x="3705225" y="4473575"/>
          <p14:tracePt t="104790" x="3714750" y="4473575"/>
          <p14:tracePt t="104798" x="3724275" y="4473575"/>
          <p14:tracePt t="104815" x="3741738" y="4483100"/>
          <p14:tracePt t="104832" x="3768725" y="4483100"/>
          <p14:tracePt t="104848" x="3776663" y="4491038"/>
          <p14:tracePt t="104865" x="3795713" y="4491038"/>
          <p14:tracePt t="104882" x="3813175" y="4491038"/>
          <p14:tracePt t="104898" x="3830638" y="4491038"/>
          <p14:tracePt t="104915" x="3848100" y="4491038"/>
          <p14:tracePt t="104931" x="3857625" y="4491038"/>
          <p14:tracePt t="104948" x="3875088" y="4491038"/>
          <p14:tracePt t="104965" x="3894138" y="4491038"/>
          <p14:tracePt t="104966" x="3902075" y="4491038"/>
          <p14:tracePt t="104982" x="3911600" y="4491038"/>
          <p14:tracePt t="104998" x="3919538" y="4491038"/>
          <p14:tracePt t="105015" x="3938588" y="4491038"/>
          <p14:tracePt t="105054" x="3946525" y="4491038"/>
          <p14:tracePt t="105062" x="3956050" y="4491038"/>
          <p14:tracePt t="105070" x="3965575" y="4491038"/>
          <p14:tracePt t="105081" x="3973513" y="4491038"/>
          <p14:tracePt t="105098" x="3990975" y="4491038"/>
          <p14:tracePt t="105114" x="4000500" y="4491038"/>
          <p14:tracePt t="105131" x="4017963" y="4491038"/>
          <p14:tracePt t="105230" x="4027488" y="4491038"/>
          <p14:tracePt t="105246" x="4037013" y="4491038"/>
          <p14:tracePt t="105254" x="4044950" y="4491038"/>
          <p14:tracePt t="105264" x="4054475" y="4491038"/>
          <p14:tracePt t="105281" x="4062413" y="4491038"/>
          <p14:tracePt t="105298" x="4089400" y="4473575"/>
          <p14:tracePt t="105314" x="4098925" y="4473575"/>
          <p14:tracePt t="105331" x="4116388" y="4473575"/>
          <p14:tracePt t="105348" x="4125913" y="4473575"/>
          <p14:tracePt t="105365" x="4143375" y="4473575"/>
          <p14:tracePt t="105366" x="4152900" y="4473575"/>
          <p14:tracePt t="105382" x="4160838" y="4473575"/>
          <p14:tracePt t="105398" x="4197350" y="4473575"/>
          <p14:tracePt t="105414" x="4232275" y="4473575"/>
          <p14:tracePt t="105431" x="4251325" y="4473575"/>
          <p14:tracePt t="105447" x="4268788" y="4473575"/>
          <p14:tracePt t="105726" x="4268788" y="4465638"/>
          <p14:tracePt t="105743" x="4268788" y="4456113"/>
          <p14:tracePt t="105751" x="4224338" y="4438650"/>
          <p14:tracePt t="105764" x="4160838" y="4429125"/>
          <p14:tracePt t="105783" x="3973513" y="4402138"/>
          <p14:tracePt t="105798" x="3840163" y="4384675"/>
          <p14:tracePt t="105814" x="3741738" y="4357688"/>
          <p14:tracePt t="105847" x="3660775" y="4330700"/>
          <p14:tracePt t="105881" x="3633788" y="4303713"/>
          <p14:tracePt t="105897" x="3625850" y="4295775"/>
          <p14:tracePt t="105914" x="3589338" y="4268788"/>
          <p14:tracePt t="105930" x="3536950" y="4251325"/>
          <p14:tracePt t="105947" x="3482975" y="4224338"/>
          <p14:tracePt t="105964" x="3465513" y="4224338"/>
          <p14:tracePt t="105998" x="3455988" y="4224338"/>
          <p14:tracePt t="106030" x="3455988" y="4214813"/>
          <p14:tracePt t="106046" x="3455988" y="4205288"/>
          <p14:tracePt t="106054" x="3455988" y="4197350"/>
          <p14:tracePt t="106078" x="3455988" y="4179888"/>
          <p14:tracePt t="106086" x="3465513" y="4170363"/>
          <p14:tracePt t="106118" x="3465513" y="4160838"/>
          <p14:tracePt t="106702" x="3473450" y="4170363"/>
          <p14:tracePt t="106710" x="3473450" y="4179888"/>
          <p14:tracePt t="106726" x="3482975" y="4187825"/>
          <p14:tracePt t="106734" x="3490913" y="4197350"/>
          <p14:tracePt t="106747" x="3500438" y="4205288"/>
          <p14:tracePt t="106766" x="3562350" y="4232275"/>
          <p14:tracePt t="106780" x="3616325" y="4241800"/>
          <p14:tracePt t="106814" x="3965575" y="4259263"/>
          <p14:tracePt t="106846" x="4303713" y="4259263"/>
          <p14:tracePt t="106863" x="4500563" y="4259263"/>
          <p14:tracePt t="106880" x="4652963" y="4259263"/>
          <p14:tracePt t="106896" x="4803775" y="4205288"/>
          <p14:tracePt t="106913" x="4956175" y="4160838"/>
          <p14:tracePt t="106929" x="5089525" y="4125913"/>
          <p14:tracePt t="106947" x="5251450" y="4071938"/>
          <p14:tracePt t="106963" x="5375275" y="4010025"/>
          <p14:tracePt t="106979" x="5518150" y="3929063"/>
          <p14:tracePt t="106996" x="5608638" y="3848100"/>
          <p14:tracePt t="106997" x="5661025" y="3822700"/>
          <p14:tracePt t="107013" x="5715000" y="3786188"/>
          <p14:tracePt t="107030" x="5803900" y="3724275"/>
          <p14:tracePt t="107046" x="5867400" y="3679825"/>
          <p14:tracePt t="107063" x="5919788" y="3633788"/>
          <p14:tracePt t="107079" x="5973763" y="3589338"/>
          <p14:tracePt t="107096" x="5991225" y="3562350"/>
          <p14:tracePt t="107113" x="6010275" y="3544888"/>
          <p14:tracePt t="107129" x="6027738" y="3517900"/>
          <p14:tracePt t="107146" x="6037263" y="3509963"/>
          <p14:tracePt t="107163" x="6054725" y="3482975"/>
          <p14:tracePt t="107179" x="6062663" y="3455988"/>
          <p14:tracePt t="107196" x="6081713" y="3419475"/>
          <p14:tracePt t="107213" x="6089650" y="3402013"/>
          <p14:tracePt t="107214" x="6099175" y="3384550"/>
          <p14:tracePt t="107230" x="6134100" y="3357563"/>
          <p14:tracePt t="107246" x="6153150" y="3348038"/>
          <p14:tracePt t="107262" x="6170613" y="3322638"/>
          <p14:tracePt t="107279" x="6188075" y="3313113"/>
          <p14:tracePt t="107296" x="6215063" y="3295650"/>
          <p14:tracePt t="107312" x="6259513" y="3259138"/>
          <p14:tracePt t="107329" x="6296025" y="3241675"/>
          <p14:tracePt t="107346" x="6348413" y="3224213"/>
          <p14:tracePt t="107362" x="6402388" y="3205163"/>
          <p14:tracePt t="107379" x="6429375" y="3179763"/>
          <p14:tracePt t="107396" x="6465888" y="3160713"/>
          <p14:tracePt t="107412" x="6491288" y="3143250"/>
          <p14:tracePt t="107430" x="6527800" y="3133725"/>
          <p14:tracePt t="107446" x="6545263" y="3133725"/>
          <p14:tracePt t="107463" x="6554788" y="3125788"/>
          <p14:tracePt t="108406" x="6554788" y="3143250"/>
          <p14:tracePt t="108414" x="6554788" y="3160713"/>
          <p14:tracePt t="108422" x="6545263" y="3170238"/>
          <p14:tracePt t="108431" x="6527800" y="3187700"/>
          <p14:tracePt t="108462" x="6384925" y="3268663"/>
          <p14:tracePt t="108495" x="6232525" y="3348038"/>
          <p14:tracePt t="108512" x="6134100" y="3402013"/>
          <p14:tracePt t="108528" x="6054725" y="3455988"/>
          <p14:tracePt t="108545" x="5956300" y="3509963"/>
          <p14:tracePt t="108561" x="5875338" y="3554413"/>
          <p14:tracePt t="108578" x="5803900" y="3581400"/>
          <p14:tracePt t="108595" x="5715000" y="3616325"/>
          <p14:tracePt t="108611" x="5634038" y="3652838"/>
          <p14:tracePt t="108628" x="5545138" y="3697288"/>
          <p14:tracePt t="108644" x="5473700" y="3724275"/>
          <p14:tracePt t="108646" x="5438775" y="3741738"/>
          <p14:tracePt t="108662" x="5357813" y="3776663"/>
          <p14:tracePt t="108678" x="5268913" y="3803650"/>
          <p14:tracePt t="108695" x="5187950" y="3840163"/>
          <p14:tracePt t="108711" x="5099050" y="3875088"/>
          <p14:tracePt t="108728" x="5027613" y="3894138"/>
          <p14:tracePt t="108745" x="4983163" y="3929063"/>
          <p14:tracePt t="108761" x="4919663" y="3965575"/>
          <p14:tracePt t="108778" x="4875213" y="3983038"/>
          <p14:tracePt t="108794" x="4813300" y="4010025"/>
          <p14:tracePt t="108811" x="4759325" y="4027488"/>
          <p14:tracePt t="108828" x="4705350" y="4044950"/>
          <p14:tracePt t="108844" x="4652963" y="4062413"/>
          <p14:tracePt t="108846" x="4633913" y="4062413"/>
          <p14:tracePt t="108862" x="4589463" y="4081463"/>
          <p14:tracePt t="108878" x="4527550" y="4089400"/>
          <p14:tracePt t="108894" x="4483100" y="4108450"/>
          <p14:tracePt t="108911" x="4456113" y="4125913"/>
          <p14:tracePt t="108928" x="4411663" y="4125913"/>
          <p14:tracePt t="108944" x="4402138" y="4143375"/>
          <p14:tracePt t="108961" x="4394200" y="4143375"/>
          <p14:tracePt t="108977" x="4367213" y="4143375"/>
          <p14:tracePt t="108994" x="4340225" y="4143375"/>
          <p14:tracePt t="109011" x="4313238" y="4143375"/>
          <p14:tracePt t="109027" x="4286250" y="4143375"/>
          <p14:tracePt t="109044" x="4232275" y="4143375"/>
          <p14:tracePt t="109061" x="4187825" y="4143375"/>
          <p14:tracePt t="109062" x="4170363" y="4143375"/>
          <p14:tracePt t="109078" x="4143375" y="4116388"/>
          <p14:tracePt t="109094" x="4125913" y="4116388"/>
          <p14:tracePt t="109118" x="4125913" y="4108450"/>
          <p14:tracePt t="109142" x="4125913" y="4098925"/>
          <p14:tracePt t="109150" x="4116388" y="4089400"/>
          <p14:tracePt t="109161" x="4116388" y="4081463"/>
          <p14:tracePt t="109177" x="4098925" y="4054475"/>
          <p14:tracePt t="109194" x="4089400" y="4037013"/>
          <p14:tracePt t="109494" x="4081463" y="4037013"/>
          <p14:tracePt t="109550" x="4081463" y="4044950"/>
          <p14:tracePt t="109582" x="4081463" y="4054475"/>
          <p14:tracePt t="109598" x="4081463" y="4062413"/>
          <p14:tracePt t="109614" x="4081463" y="4081463"/>
          <p14:tracePt t="109630" x="4089400" y="4081463"/>
          <p14:tracePt t="109660" x="4098925" y="4089400"/>
          <p14:tracePt t="109702" x="4108450" y="4089400"/>
          <p14:tracePt t="109718" x="4116388" y="4089400"/>
          <p14:tracePt t="109726" x="4125913" y="4089400"/>
          <p14:tracePt t="109734" x="4133850" y="4089400"/>
          <p14:tracePt t="109743" x="4152900" y="4089400"/>
          <p14:tracePt t="109766" x="4170363" y="4071938"/>
          <p14:tracePt t="109790" x="4170363" y="4054475"/>
          <p14:tracePt t="109798" x="4170363" y="4044950"/>
          <p14:tracePt t="109810" x="4179888" y="4027488"/>
          <p14:tracePt t="109827" x="4179888" y="4017963"/>
          <p14:tracePt t="109843" x="4179888" y="4010025"/>
          <p14:tracePt t="109861" x="4179888" y="4000500"/>
          <p14:tracePt t="109862" x="4187825" y="4000500"/>
          <p14:tracePt t="109894" x="4187825" y="3990975"/>
          <p14:tracePt t="109910" x="4187825" y="3973513"/>
          <p14:tracePt t="109942" x="4187825" y="3956050"/>
          <p14:tracePt t="109958" x="4187825" y="3946525"/>
          <p14:tracePt t="109974" x="4187825" y="3938588"/>
          <p14:tracePt t="109990" x="4179888" y="3919538"/>
          <p14:tracePt t="110014" x="4160838" y="3902075"/>
          <p14:tracePt t="110030" x="4152900" y="3902075"/>
          <p14:tracePt t="110038" x="4143375" y="3894138"/>
          <p14:tracePt t="110054" x="4133850" y="3894138"/>
          <p14:tracePt t="110086" x="4125913" y="3884613"/>
          <p14:tracePt t="110094" x="4116388" y="3884613"/>
          <p14:tracePt t="110102" x="4098925" y="3884613"/>
          <p14:tracePt t="110110" x="4081463" y="3884613"/>
          <p14:tracePt t="110126" x="4054475" y="3884613"/>
          <p14:tracePt t="110143" x="4027488" y="3884613"/>
          <p14:tracePt t="110160" x="3990975" y="3902075"/>
          <p14:tracePt t="110176" x="3983038" y="3902075"/>
          <p14:tracePt t="110193" x="3973513" y="3911600"/>
          <p14:tracePt t="110210" x="3973513" y="3919538"/>
          <p14:tracePt t="110226" x="3956050" y="3929063"/>
          <p14:tracePt t="110243" x="3956050" y="3938588"/>
          <p14:tracePt t="110259" x="3946525" y="3965575"/>
          <p14:tracePt t="110276" x="3938588" y="3973513"/>
          <p14:tracePt t="110293" x="3929063" y="4000500"/>
          <p14:tracePt t="110310" x="3919538" y="4027488"/>
          <p14:tracePt t="110326" x="3919538" y="4037013"/>
          <p14:tracePt t="110343" x="3911600" y="4062413"/>
          <p14:tracePt t="110359" x="3911600" y="4081463"/>
          <p14:tracePt t="110376" x="3911600" y="4098925"/>
          <p14:tracePt t="110393" x="3902075" y="4116388"/>
          <p14:tracePt t="110409" x="3902075" y="4125913"/>
          <p14:tracePt t="110426" x="3902075" y="4133850"/>
          <p14:tracePt t="110443" x="3902075" y="4143375"/>
          <p14:tracePt t="110459" x="3902075" y="4152900"/>
          <p14:tracePt t="110479" x="3911600" y="4160838"/>
          <p14:tracePt t="110502" x="3911600" y="4170363"/>
          <p14:tracePt t="110534" x="3919538" y="4170363"/>
          <p14:tracePt t="110566" x="3929063" y="4170363"/>
          <p14:tracePt t="110582" x="3938588" y="4170363"/>
          <p14:tracePt t="110598" x="3946525" y="4170363"/>
          <p14:tracePt t="110606" x="3956050" y="4170363"/>
          <p14:tracePt t="110614" x="3965575" y="4170363"/>
          <p14:tracePt t="110626" x="3973513" y="4170363"/>
          <p14:tracePt t="110643" x="3983038" y="4170363"/>
          <p14:tracePt t="110659" x="4000500" y="4170363"/>
          <p14:tracePt t="110676" x="4010025" y="4170363"/>
          <p14:tracePt t="110693" x="4017963" y="4170363"/>
          <p14:tracePt t="110710" x="4044950" y="4170363"/>
          <p14:tracePt t="110727" x="4054475" y="4170363"/>
          <p14:tracePt t="110743" x="4062413" y="4160838"/>
          <p14:tracePt t="110781" x="4071938" y="4152900"/>
          <p14:tracePt t="110806" x="4089400" y="4143375"/>
          <p14:tracePt t="110822" x="4098925" y="4143375"/>
          <p14:tracePt t="110830" x="4098925" y="4133850"/>
          <p14:tracePt t="110843" x="4108450" y="4133850"/>
          <p14:tracePt t="110859" x="4116388" y="4133850"/>
          <p14:tracePt t="110875" x="4125913" y="4125913"/>
          <p14:tracePt t="110894" x="4133850" y="4125913"/>
          <p14:tracePt t="110934" x="4143375" y="4116388"/>
          <p14:tracePt t="111206" x="4152900" y="4108450"/>
          <p14:tracePt t="112694" x="4133850" y="4108450"/>
          <p14:tracePt t="112702" x="4089400" y="4116388"/>
          <p14:tracePt t="112710" x="4027488" y="4125913"/>
          <p14:tracePt t="112724" x="3990975" y="4143375"/>
          <p14:tracePt t="112742" x="3857625" y="4160838"/>
          <p14:tracePt t="112744" x="3803650" y="4160838"/>
          <p14:tracePt t="112758" x="3724275" y="4187825"/>
          <p14:tracePt t="112774" x="3687763" y="4214813"/>
          <p14:tracePt t="112807" x="3625850" y="4241800"/>
          <p14:tracePt t="112840" x="3616325" y="4251325"/>
          <p14:tracePt t="112857" x="3608388" y="4251325"/>
          <p14:tracePt t="112874" x="3598863" y="4259263"/>
          <p14:tracePt t="112890" x="3598863" y="4268788"/>
          <p14:tracePt t="112918" x="3589338" y="4268788"/>
          <p14:tracePt t="112950" x="3589338" y="4276725"/>
          <p14:tracePt t="112958" x="3581400" y="4276725"/>
          <p14:tracePt t="112966" x="3571875" y="4276725"/>
          <p14:tracePt t="112975" x="3562350" y="4286250"/>
          <p14:tracePt t="112991" x="3554413" y="4286250"/>
          <p14:tracePt t="113007" x="3554413" y="4295775"/>
          <p14:tracePt t="113023" x="3544888" y="4303713"/>
          <p14:tracePt t="114750" x="3581400" y="4303713"/>
          <p14:tracePt t="114758" x="3616325" y="4303713"/>
          <p14:tracePt t="114766" x="3633788" y="4303713"/>
          <p14:tracePt t="114774" x="3660775" y="4303713"/>
          <p14:tracePt t="114789" x="3724275" y="4295775"/>
          <p14:tracePt t="114806" x="3768725" y="4286250"/>
          <p14:tracePt t="114822" x="3786188" y="4286250"/>
          <p14:tracePt t="114855" x="3795713" y="4276725"/>
          <p14:tracePt t="114889" x="3822700" y="4276725"/>
          <p14:tracePt t="114905" x="3911600" y="4268788"/>
          <p14:tracePt t="114922" x="4044950" y="4268788"/>
          <p14:tracePt t="114938" x="4214813" y="4251325"/>
          <p14:tracePt t="114955" x="4411663" y="4214813"/>
          <p14:tracePt t="114972" x="4625975" y="4187825"/>
          <p14:tracePt t="114988" x="4830763" y="4160838"/>
          <p14:tracePt t="115006" x="5072063" y="4125913"/>
          <p14:tracePt t="115022" x="5170488" y="4108450"/>
          <p14:tracePt t="115038" x="5214938" y="4098925"/>
          <p14:tracePt t="115055" x="5251450" y="4081463"/>
          <p14:tracePt t="115072" x="5259388" y="4081463"/>
          <p14:tracePt t="115278" x="5259388" y="4089400"/>
          <p14:tracePt t="115286" x="5241925" y="4098925"/>
          <p14:tracePt t="115294" x="5224463" y="4116388"/>
          <p14:tracePt t="115305" x="5214938" y="4116388"/>
          <p14:tracePt t="115322" x="5187950" y="4133850"/>
          <p14:tracePt t="115338" x="5160963" y="4152900"/>
          <p14:tracePt t="115358" x="5153025" y="4152900"/>
          <p14:tracePt t="115371" x="5143500" y="4152900"/>
          <p14:tracePt t="115388" x="5126038" y="4152900"/>
          <p14:tracePt t="117182" x="5133975" y="4152900"/>
          <p14:tracePt t="117190" x="5197475" y="4152900"/>
          <p14:tracePt t="117203" x="5241925" y="4152900"/>
          <p14:tracePt t="117220" x="5340350" y="4152900"/>
          <p14:tracePt t="117237" x="5438775" y="4143375"/>
          <p14:tracePt t="117239" x="5491163" y="4125913"/>
          <p14:tracePt t="117255" x="5537200" y="4125913"/>
          <p14:tracePt t="117269" x="5562600" y="4089400"/>
          <p14:tracePt t="117303" x="5616575" y="4044950"/>
          <p14:tracePt t="117336" x="5634038" y="4017963"/>
          <p14:tracePt t="117353" x="5634038" y="4010025"/>
          <p14:tracePt t="117369" x="5634038" y="4000500"/>
          <p14:tracePt t="117386" x="5634038" y="3990975"/>
          <p14:tracePt t="117403" x="5643563" y="3990975"/>
          <p14:tracePt t="117419" x="5643563" y="3983038"/>
          <p14:tracePt t="117436" x="5643563" y="3973513"/>
          <p14:tracePt t="118150" x="5653088" y="3990975"/>
          <p14:tracePt t="118159" x="5653088" y="4010025"/>
          <p14:tracePt t="118168" x="5653088" y="4027488"/>
          <p14:tracePt t="118186" x="5661025" y="4081463"/>
          <p14:tracePt t="118202" x="5670550" y="4108450"/>
          <p14:tracePt t="118219" x="5670550" y="4143375"/>
          <p14:tracePt t="118236" x="5670550" y="4170363"/>
          <p14:tracePt t="118268" x="5661025" y="4232275"/>
          <p14:tracePt t="118302" x="5653088" y="4295775"/>
          <p14:tracePt t="118319" x="5653088" y="4322763"/>
          <p14:tracePt t="118335" x="5653088" y="4348163"/>
          <p14:tracePt t="118352" x="5653088" y="4375150"/>
          <p14:tracePt t="118368" x="5653088" y="4402138"/>
          <p14:tracePt t="118385" x="5653088" y="4438650"/>
          <p14:tracePt t="118402" x="5653088" y="4456113"/>
          <p14:tracePt t="118418" x="5653088" y="4465638"/>
          <p14:tracePt t="118435" x="5653088" y="4473575"/>
          <p14:tracePt t="118451" x="5653088" y="4483100"/>
          <p14:tracePt t="120038" x="5653088" y="4446588"/>
          <p14:tracePt t="120046" x="5653088" y="4429125"/>
          <p14:tracePt t="120054" x="5653088" y="4411663"/>
          <p14:tracePt t="120067" x="5653088" y="4394200"/>
          <p14:tracePt t="120084" x="5653088" y="4322763"/>
          <p14:tracePt t="120100" x="5653088" y="4241800"/>
          <p14:tracePt t="120102" x="5661025" y="4205288"/>
          <p14:tracePt t="120117" x="5670550" y="4152900"/>
          <p14:tracePt t="120150" x="5680075" y="4125913"/>
          <p14:tracePt t="120183" x="5680075" y="4098925"/>
          <p14:tracePt t="120200" x="5680075" y="4081463"/>
          <p14:tracePt t="120222" x="5680075" y="4071938"/>
          <p14:tracePt t="120233" x="5680075" y="4062413"/>
          <p14:tracePt t="120254" x="5680075" y="4054475"/>
          <p14:tracePt t="120270" x="5680075" y="4044950"/>
          <p14:tracePt t="120283" x="5680075" y="4037013"/>
          <p14:tracePt t="120300" x="5680075" y="4027488"/>
          <p14:tracePt t="120316" x="5688013" y="4010025"/>
          <p14:tracePt t="120318" x="5688013" y="4000500"/>
          <p14:tracePt t="120342" x="5688013" y="3990975"/>
          <p14:tracePt t="120350" x="5697538" y="3983038"/>
          <p14:tracePt t="120902" x="5670550" y="3983038"/>
          <p14:tracePt t="120910" x="5616575" y="4010025"/>
          <p14:tracePt t="120919" x="5581650" y="4037013"/>
          <p14:tracePt t="120933" x="5527675" y="4044950"/>
          <p14:tracePt t="120935" x="5446713" y="4081463"/>
          <p14:tracePt t="120951" x="5268913" y="4116388"/>
          <p14:tracePt t="120966" x="5099050" y="4143375"/>
          <p14:tracePt t="120983" x="4965700" y="4143375"/>
          <p14:tracePt t="121016" x="4840288" y="4143375"/>
          <p14:tracePt t="121049" x="4795838" y="4116388"/>
          <p14:tracePt t="121066" x="4776788" y="4071938"/>
          <p14:tracePt t="121083" x="4759325" y="4037013"/>
          <p14:tracePt t="121099" x="4732338" y="4000500"/>
          <p14:tracePt t="121126" x="4732338" y="3990975"/>
          <p14:tracePt t="121518" x="4732338" y="4000500"/>
          <p14:tracePt t="121526" x="4741863" y="4000500"/>
          <p14:tracePt t="121542" x="4751388" y="4000500"/>
          <p14:tracePt t="121551" x="4759325" y="4000500"/>
          <p14:tracePt t="121566" x="4786313" y="4017963"/>
          <p14:tracePt t="121583" x="4840288" y="4037013"/>
          <p14:tracePt t="121599" x="4902200" y="4062413"/>
          <p14:tracePt t="121632" x="5027613" y="4089400"/>
          <p14:tracePt t="121665" x="5143500" y="4125913"/>
          <p14:tracePt t="121682" x="5205413" y="4152900"/>
          <p14:tracePt t="121698" x="5303838" y="4197350"/>
          <p14:tracePt t="121715" x="5357813" y="4232275"/>
          <p14:tracePt t="121733" x="5411788" y="4251325"/>
          <p14:tracePt t="121734" x="5429250" y="4268788"/>
          <p14:tracePt t="121758" x="5446713" y="4276725"/>
          <p14:tracePt t="121798" x="5446713" y="4286250"/>
          <p14:tracePt t="121806" x="5456238" y="4286250"/>
          <p14:tracePt t="121815" x="5456238" y="4295775"/>
          <p14:tracePt t="121831" x="5473700" y="4303713"/>
          <p14:tracePt t="121848" x="5491163" y="4330700"/>
          <p14:tracePt t="121865" x="5518150" y="4340225"/>
          <p14:tracePt t="121881" x="5545138" y="4357688"/>
          <p14:tracePt t="121898" x="5562600" y="4367213"/>
          <p14:tracePt t="121915" x="5581650" y="4375150"/>
          <p14:tracePt t="121931" x="5608638" y="4375150"/>
          <p14:tracePt t="121948" x="5626100" y="4384675"/>
          <p14:tracePt t="121965" x="5634038" y="4384675"/>
          <p14:tracePt t="122158" x="5643563" y="4384675"/>
          <p14:tracePt t="123182" x="5661025" y="4357688"/>
          <p14:tracePt t="123190" x="5688013" y="4357688"/>
          <p14:tracePt t="123199" x="5724525" y="4348163"/>
          <p14:tracePt t="123214" x="5840413" y="4330700"/>
          <p14:tracePt t="123231" x="5956300" y="4322763"/>
          <p14:tracePt t="123247" x="6072188" y="4295775"/>
          <p14:tracePt t="123264" x="6197600" y="4276725"/>
          <p14:tracePt t="123297" x="6367463" y="4259263"/>
          <p14:tracePt t="123331" x="6518275" y="4232275"/>
          <p14:tracePt t="123347" x="6562725" y="4224338"/>
          <p14:tracePt t="123363" x="6608763" y="4214813"/>
          <p14:tracePt t="123380" x="6670675" y="4205288"/>
          <p14:tracePt t="123398" x="6759575" y="4170363"/>
          <p14:tracePt t="123414" x="6831013" y="4143375"/>
          <p14:tracePt t="123430" x="6867525" y="4143375"/>
          <p14:tracePt t="123447" x="6894513" y="4125913"/>
          <p14:tracePt t="123470" x="6902450" y="4125913"/>
          <p14:tracePt t="123480" x="6911975" y="4125913"/>
          <p14:tracePt t="123497" x="6919913" y="4116388"/>
          <p14:tracePt t="123513" x="6929438" y="4108450"/>
          <p14:tracePt t="123530" x="6938963" y="4108450"/>
          <p14:tracePt t="123766" x="6938963" y="4098925"/>
          <p14:tracePt t="123782" x="6946900" y="4098925"/>
          <p14:tracePt t="123798" x="6965950" y="4098925"/>
          <p14:tracePt t="123806" x="6973888" y="4108450"/>
          <p14:tracePt t="123815" x="6991350" y="4116388"/>
          <p14:tracePt t="123830" x="7018338" y="4116388"/>
          <p14:tracePt t="123863" x="7099300" y="4125913"/>
          <p14:tracePt t="123896" x="7170738" y="4125913"/>
          <p14:tracePt t="123913" x="7205663" y="4125913"/>
          <p14:tracePt t="123929" x="7242175" y="4125913"/>
          <p14:tracePt t="123946" x="7259638" y="4125913"/>
          <p14:tracePt t="123963" x="7277100" y="4125913"/>
          <p14:tracePt t="123979" x="7296150" y="4125913"/>
          <p14:tracePt t="123996" x="7331075" y="4116388"/>
          <p14:tracePt t="123997" x="7358063" y="4116388"/>
          <p14:tracePt t="124013" x="7394575" y="4116388"/>
          <p14:tracePt t="124030" x="7419975" y="4098925"/>
          <p14:tracePt t="124046" x="7429500" y="4098925"/>
          <p14:tracePt t="124063" x="7446963" y="4098925"/>
          <p14:tracePt t="124102" x="7456488" y="4098925"/>
          <p14:tracePt t="124622" x="7456488" y="4108450"/>
          <p14:tracePt t="124632" x="7456488" y="4116388"/>
          <p14:tracePt t="124638" x="7446963" y="4116388"/>
          <p14:tracePt t="124646" x="7439025" y="4125913"/>
          <p14:tracePt t="124679" x="7367588" y="4152900"/>
          <p14:tracePt t="124712" x="7259638" y="4170363"/>
          <p14:tracePt t="124729" x="7180263" y="4197350"/>
          <p14:tracePt t="124746" x="7116763" y="4214813"/>
          <p14:tracePt t="124762" x="7081838" y="4214813"/>
          <p14:tracePt t="124779" x="7054850" y="4214813"/>
          <p14:tracePt t="124795" x="7045325" y="4224338"/>
          <p14:tracePt t="124814" x="7027863" y="4232275"/>
          <p14:tracePt t="124830" x="7018338" y="4241800"/>
          <p14:tracePt t="124845" x="7010400" y="4241800"/>
          <p14:tracePt t="124862" x="6973888" y="4251325"/>
          <p14:tracePt t="124879" x="6956425" y="4259263"/>
          <p14:tracePt t="124895" x="6938963" y="4259263"/>
          <p14:tracePt t="124912" x="6929438" y="4259263"/>
          <p14:tracePt t="124928" x="6919913" y="4259263"/>
          <p14:tracePt t="124966" x="6911975" y="4259263"/>
          <p14:tracePt t="125350" x="6929438" y="4259263"/>
          <p14:tracePt t="125358" x="6973888" y="4251325"/>
          <p14:tracePt t="125366" x="7027863" y="4224338"/>
          <p14:tracePt t="125378" x="7072313" y="4224338"/>
          <p14:tracePt t="125395" x="7153275" y="4187825"/>
          <p14:tracePt t="125412" x="7259638" y="4170363"/>
          <p14:tracePt t="125428" x="7375525" y="4133850"/>
          <p14:tracePt t="125431" x="7429500" y="4133850"/>
          <p14:tracePt t="125462" x="7589838" y="4116388"/>
          <p14:tracePt t="125495" x="7626350" y="4116388"/>
          <p14:tracePt t="125511" x="7634288" y="4116388"/>
          <p14:tracePt t="125534" x="7643813" y="4116388"/>
          <p14:tracePt t="126678" x="7643813" y="4108450"/>
          <p14:tracePt t="127182" x="7616825" y="4108450"/>
          <p14:tracePt t="127190" x="7581900" y="4108450"/>
          <p14:tracePt t="127206" x="7562850" y="4108450"/>
          <p14:tracePt t="127214" x="7545388" y="4108450"/>
          <p14:tracePt t="127227" x="7527925" y="4108450"/>
          <p14:tracePt t="127243" x="7510463" y="4108450"/>
          <p14:tracePt t="127260" x="7500938" y="4108450"/>
          <p14:tracePt t="128094" x="7483475" y="4108450"/>
          <p14:tracePt t="128102" x="7419975" y="4133850"/>
          <p14:tracePt t="128112" x="7313613" y="4143375"/>
          <p14:tracePt t="128126" x="7089775" y="4179888"/>
          <p14:tracePt t="128143" x="6894513" y="4179888"/>
          <p14:tracePt t="128159" x="6732588" y="4179888"/>
          <p14:tracePt t="128176" x="6599238" y="4179888"/>
          <p14:tracePt t="128209" x="6473825" y="4187825"/>
          <p14:tracePt t="128242" x="6456363" y="4187825"/>
          <p14:tracePt t="128262" x="6446838" y="4197350"/>
          <p14:tracePt t="128558" x="6456363" y="4197350"/>
          <p14:tracePt t="128566" x="6518275" y="4197350"/>
          <p14:tracePt t="128575" x="6589713" y="4197350"/>
          <p14:tracePt t="128608" x="6929438" y="4197350"/>
          <p14:tracePt t="128642" x="7089775" y="4197350"/>
          <p14:tracePt t="128658" x="7116763" y="4197350"/>
          <p14:tracePt t="128675" x="7126288" y="4197350"/>
          <p14:tracePt t="128692" x="7143750" y="4197350"/>
          <p14:tracePt t="128708" x="7143750" y="4187825"/>
          <p14:tracePt t="128725" x="7153275" y="4179888"/>
          <p14:tracePt t="128742" x="7170738" y="4179888"/>
          <p14:tracePt t="128759" x="7188200" y="4179888"/>
          <p14:tracePt t="128775" x="7224713" y="4179888"/>
          <p14:tracePt t="128791" x="7259638" y="4179888"/>
          <p14:tracePt t="128808" x="7277100" y="4179888"/>
          <p14:tracePt t="128825" x="7340600" y="4179888"/>
          <p14:tracePt t="128841" x="7429500" y="4179888"/>
          <p14:tracePt t="128858" x="7545388" y="4179888"/>
          <p14:tracePt t="128875" x="7653338" y="4179888"/>
          <p14:tracePt t="128892" x="7715250" y="4179888"/>
          <p14:tracePt t="128908" x="7732713" y="4179888"/>
          <p14:tracePt t="128925" x="7751763" y="4179888"/>
          <p14:tracePt t="128982" x="7769225" y="4179888"/>
          <p14:tracePt t="128990" x="7777163" y="4179888"/>
          <p14:tracePt t="129006" x="7786688" y="4179888"/>
          <p14:tracePt t="129974" x="7796213" y="4160838"/>
          <p14:tracePt t="129982" x="7786688" y="4108450"/>
          <p14:tracePt t="129991" x="7724775" y="4027488"/>
          <p14:tracePt t="130007" x="7616825" y="3840163"/>
          <p14:tracePt t="130326" x="7599363" y="3840163"/>
          <p14:tracePt t="130334" x="7581900" y="3867150"/>
          <p14:tracePt t="130342" x="7554913" y="3867150"/>
          <p14:tracePt t="130359" x="7518400" y="3867150"/>
          <p14:tracePt t="130374" x="7466013" y="3867150"/>
          <p14:tracePt t="130390" x="7419975" y="3875088"/>
          <p14:tracePt t="130407" x="7348538" y="3902075"/>
          <p14:tracePt t="130440" x="7277100" y="3929063"/>
          <p14:tracePt t="130473" x="7224713" y="3946525"/>
          <p14:tracePt t="130490" x="7197725" y="3956050"/>
          <p14:tracePt t="130507" x="7170738" y="3965575"/>
          <p14:tracePt t="130523" x="7126288" y="3965575"/>
          <p14:tracePt t="130540" x="7062788" y="3983038"/>
          <p14:tracePt t="130557" x="7027863" y="3990975"/>
          <p14:tracePt t="130558" x="7018338" y="3990975"/>
          <p14:tracePt t="130598" x="7010400" y="3990975"/>
          <p14:tracePt t="130622" x="6973888" y="3990975"/>
          <p14:tracePt t="130638" x="6938963" y="4000500"/>
          <p14:tracePt t="130646" x="6911975" y="4010025"/>
          <p14:tracePt t="130657" x="6884988" y="4010025"/>
          <p14:tracePt t="130673" x="6759575" y="4054475"/>
          <p14:tracePt t="130690" x="6527800" y="4116388"/>
          <p14:tracePt t="130706" x="6081713" y="4259263"/>
          <p14:tracePt t="130723" x="5911850" y="4303713"/>
          <p14:tracePt t="130740" x="5884863" y="4313238"/>
          <p14:tracePt t="130756" x="5848350" y="4340225"/>
          <p14:tracePt t="130757" x="5795963" y="4367213"/>
          <p14:tracePt t="130773" x="5581650" y="4465638"/>
          <p14:tracePt t="130790" x="5126038" y="4643438"/>
          <p14:tracePt t="130806" x="4438650" y="4884738"/>
          <p14:tracePt t="130823" x="3554413" y="5241925"/>
          <p14:tracePt t="130840" x="2938463" y="5384800"/>
          <p14:tracePt t="130857" x="2732088" y="5384800"/>
          <p14:tracePt t="131198" x="2732088" y="5394325"/>
          <p14:tracePt t="131206" x="2724150" y="5394325"/>
          <p14:tracePt t="131214" x="2714625" y="5394325"/>
          <p14:tracePt t="131223" x="2705100" y="5394325"/>
          <p14:tracePt t="131239" x="2687638" y="5394325"/>
          <p14:tracePt t="131256" x="2633663" y="5402263"/>
          <p14:tracePt t="131273" x="2500313" y="5411788"/>
          <p14:tracePt t="131306" x="2017713" y="5438775"/>
          <p14:tracePt t="131339" x="1660525" y="5527675"/>
          <p14:tracePt t="131356" x="1490663" y="5589588"/>
          <p14:tracePt t="131372" x="1339850" y="5643563"/>
          <p14:tracePt t="131389" x="1241425" y="5705475"/>
          <p14:tracePt t="131406" x="1223963" y="5724525"/>
          <p14:tracePt t="131423" x="1179513" y="5768975"/>
          <p14:tracePt t="131439" x="1108075" y="5822950"/>
          <p14:tracePt t="131456" x="1054100" y="5840413"/>
          <p14:tracePt t="131472" x="1009650" y="5867400"/>
          <p14:tracePt t="131489" x="982663" y="5867400"/>
          <p14:tracePt t="131506" x="973138" y="5867400"/>
          <p14:tracePt t="131542" x="946150" y="5875338"/>
          <p14:tracePt t="131550" x="928688" y="5875338"/>
          <p14:tracePt t="131558" x="901700" y="5875338"/>
          <p14:tracePt t="131572" x="866775" y="5875338"/>
          <p14:tracePt t="131589" x="776288" y="5875338"/>
          <p14:tracePt t="131606" x="731838" y="5875338"/>
          <p14:tracePt t="131622" x="696913" y="5875338"/>
          <p14:tracePt t="131639" x="669925" y="5867400"/>
          <p14:tracePt t="131655" x="633413" y="5822950"/>
          <p14:tracePt t="131672" x="588963" y="5776913"/>
          <p14:tracePt t="131689" x="554038" y="5751513"/>
          <p14:tracePt t="131705" x="544513" y="5751513"/>
          <p14:tracePt t="132710" x="554038" y="5751513"/>
          <p14:tracePt t="132718" x="581025" y="5751513"/>
          <p14:tracePt t="132726" x="598488" y="5751513"/>
          <p14:tracePt t="132738" x="625475" y="5751513"/>
          <p14:tracePt t="132755" x="652463" y="5741988"/>
          <p14:tracePt t="132772" x="696913" y="5732463"/>
          <p14:tracePt t="132774" x="741363" y="5715000"/>
          <p14:tracePt t="132788" x="768350" y="5705475"/>
          <p14:tracePt t="132822" x="884238" y="5643563"/>
          <p14:tracePt t="132854" x="901700" y="5634038"/>
          <p14:tracePt t="132958" x="911225" y="5634038"/>
          <p14:tracePt t="132966" x="919163" y="5634038"/>
          <p14:tracePt t="132974" x="955675" y="5634038"/>
          <p14:tracePt t="132988" x="973138" y="5661025"/>
          <p14:tracePt t="133004" x="990600" y="5724525"/>
          <p14:tracePt t="133021" x="1044575" y="5857875"/>
          <p14:tracePt t="133038" x="1062038" y="5946775"/>
          <p14:tracePt t="133054" x="1062038" y="6018213"/>
          <p14:tracePt t="133071" x="1062038" y="6081713"/>
          <p14:tracePt t="133087" x="1044575" y="6116638"/>
          <p14:tracePt t="133104" x="1000125" y="6180138"/>
          <p14:tracePt t="133121" x="965200" y="6215063"/>
          <p14:tracePt t="133137" x="901700" y="6259513"/>
          <p14:tracePt t="133154" x="839788" y="6303963"/>
          <p14:tracePt t="133170" x="785813" y="6330950"/>
          <p14:tracePt t="133187" x="768350" y="6348413"/>
          <p14:tracePt t="133204" x="731838" y="6367463"/>
          <p14:tracePt t="133220" x="696913" y="6394450"/>
          <p14:tracePt t="133222" x="687388" y="6411913"/>
          <p14:tracePt t="133238" x="669925" y="6419850"/>
          <p14:tracePt t="133254" x="615950" y="6456363"/>
          <p14:tracePt t="133270" x="571500" y="6491288"/>
          <p14:tracePt t="133287" x="527050" y="65103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153" t="31297" r="32290" b="50984"/>
          <a:stretch/>
        </p:blipFill>
        <p:spPr>
          <a:xfrm>
            <a:off x="177441" y="1276586"/>
            <a:ext cx="5621674" cy="972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581" y="-5162"/>
            <a:ext cx="2688868" cy="2693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41" y="3501008"/>
            <a:ext cx="4067924" cy="2420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27862" t="28344" r="40038" b="21453"/>
          <a:stretch/>
        </p:blipFill>
        <p:spPr>
          <a:xfrm>
            <a:off x="4355976" y="2647843"/>
            <a:ext cx="4788024" cy="4210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7884368" y="1046658"/>
            <a:ext cx="288032" cy="2299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n</a:t>
            </a:r>
            <a:endParaRPr lang="ru-RU" sz="23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1817"/>
      </p:ext>
    </p:extLst>
  </p:cSld>
  <p:clrMapOvr>
    <a:masterClrMapping/>
  </p:clrMapOvr>
  <p:transition advTm="113717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365" x="44450" y="1822450"/>
          <p14:tracePt t="1374" x="98425" y="1812925"/>
          <p14:tracePt t="1383" x="125413" y="1795463"/>
          <p14:tracePt t="1400" x="152400" y="1795463"/>
          <p14:tracePt t="1461" x="152400" y="1785938"/>
          <p14:tracePt t="1469" x="169863" y="1758950"/>
          <p14:tracePt t="1483" x="179388" y="1741488"/>
          <p14:tracePt t="1517" x="231775" y="1670050"/>
          <p14:tracePt t="1534" x="241300" y="1643063"/>
          <p14:tracePt t="1550" x="250825" y="1633538"/>
          <p14:tracePt t="1566" x="258763" y="1616075"/>
          <p14:tracePt t="1583" x="258763" y="1598613"/>
          <p14:tracePt t="1600" x="268288" y="1581150"/>
          <p14:tracePt t="1917" x="268288" y="1589088"/>
          <p14:tracePt t="2357" x="276225" y="1589088"/>
          <p14:tracePt t="2365" x="295275" y="1589088"/>
          <p14:tracePt t="2373" x="322263" y="1589088"/>
          <p14:tracePt t="2383" x="339725" y="1589088"/>
          <p14:tracePt t="2399" x="384175" y="1589088"/>
          <p14:tracePt t="2416" x="401638" y="1589088"/>
          <p14:tracePt t="2433" x="428625" y="1589088"/>
          <p14:tracePt t="2466" x="446088" y="1589088"/>
          <p14:tracePt t="2653" x="455613" y="1571625"/>
          <p14:tracePt t="2661" x="455613" y="1509713"/>
          <p14:tracePt t="2669" x="455613" y="1490663"/>
          <p14:tracePt t="3069" x="455613" y="1500188"/>
          <p14:tracePt t="3085" x="455613" y="1509713"/>
          <p14:tracePt t="3109" x="455613" y="1517650"/>
          <p14:tracePt t="3180" x="465138" y="1527175"/>
          <p14:tracePt t="3197" x="473075" y="1527175"/>
          <p14:tracePt t="3205" x="482600" y="1527175"/>
          <p14:tracePt t="3231" x="561975" y="1544638"/>
          <p14:tracePt t="3265" x="642938" y="1544638"/>
          <p14:tracePt t="3281" x="679450" y="1562100"/>
          <p14:tracePt t="3298" x="696913" y="1562100"/>
          <p14:tracePt t="3315" x="714375" y="1562100"/>
          <p14:tracePt t="3925" x="741363" y="1562100"/>
          <p14:tracePt t="3933" x="758825" y="1562100"/>
          <p14:tracePt t="3941" x="785813" y="1562100"/>
          <p14:tracePt t="3950" x="822325" y="1562100"/>
          <p14:tracePt t="3966" x="893763" y="1562100"/>
          <p14:tracePt t="3982" x="990600" y="1562100"/>
          <p14:tracePt t="3998" x="1089025" y="1562100"/>
          <p14:tracePt t="4031" x="1250950" y="1562100"/>
          <p14:tracePt t="4064" x="1339850" y="1562100"/>
          <p14:tracePt t="4081" x="1384300" y="1562100"/>
          <p14:tracePt t="4097" x="1419225" y="1544638"/>
          <p14:tracePt t="4114" x="1455738" y="1527175"/>
          <p14:tracePt t="4130" x="1500188" y="1527175"/>
          <p14:tracePt t="4147" x="1536700" y="1527175"/>
          <p14:tracePt t="4149" x="1554163" y="1527175"/>
          <p14:tracePt t="4164" x="1571625" y="1527175"/>
          <p14:tracePt t="4182" x="1589088" y="1527175"/>
          <p14:tracePt t="4197" x="1608138" y="1527175"/>
          <p14:tracePt t="4214" x="1643063" y="1527175"/>
          <p14:tracePt t="4231" x="1679575" y="1527175"/>
          <p14:tracePt t="4247" x="1714500" y="1527175"/>
          <p14:tracePt t="4264" x="1758950" y="1527175"/>
          <p14:tracePt t="4280" x="1812925" y="1527175"/>
          <p14:tracePt t="4297" x="1857375" y="1527175"/>
          <p14:tracePt t="4314" x="1919288" y="1527175"/>
          <p14:tracePt t="4330" x="1965325" y="1527175"/>
          <p14:tracePt t="4347" x="2000250" y="1527175"/>
          <p14:tracePt t="4348" x="2036763" y="1527175"/>
          <p14:tracePt t="4364" x="2081213" y="1527175"/>
          <p14:tracePt t="4381" x="2143125" y="1527175"/>
          <p14:tracePt t="4397" x="2205038" y="1527175"/>
          <p14:tracePt t="4414" x="2259013" y="1527175"/>
          <p14:tracePt t="4430" x="2322513" y="1527175"/>
          <p14:tracePt t="4447" x="2393950" y="1527175"/>
          <p14:tracePt t="4464" x="2446338" y="1527175"/>
          <p14:tracePt t="4480" x="2509838" y="1527175"/>
          <p14:tracePt t="4497" x="2571750" y="1527175"/>
          <p14:tracePt t="4514" x="2643188" y="1527175"/>
          <p14:tracePt t="4530" x="2741613" y="1527175"/>
          <p14:tracePt t="4547" x="2847975" y="1527175"/>
          <p14:tracePt t="4564" x="2955925" y="1527175"/>
          <p14:tracePt t="4565" x="3017838" y="1527175"/>
          <p14:tracePt t="4581" x="3108325" y="1527175"/>
          <p14:tracePt t="4597" x="3179763" y="1527175"/>
          <p14:tracePt t="4614" x="3232150" y="1527175"/>
          <p14:tracePt t="4630" x="3286125" y="1527175"/>
          <p14:tracePt t="4648" x="3330575" y="1527175"/>
          <p14:tracePt t="4663" x="3375025" y="1527175"/>
          <p14:tracePt t="4680" x="3429000" y="1527175"/>
          <p14:tracePt t="4697" x="3473450" y="1527175"/>
          <p14:tracePt t="4714" x="3509963" y="1527175"/>
          <p14:tracePt t="4730" x="3536950" y="1527175"/>
          <p14:tracePt t="4747" x="3581400" y="1509713"/>
          <p14:tracePt t="4763" x="3589338" y="1509713"/>
          <p14:tracePt t="4781" x="3625850" y="1509713"/>
          <p14:tracePt t="4797" x="3660775" y="1500188"/>
          <p14:tracePt t="4813" x="3679825" y="1500188"/>
          <p14:tracePt t="4830" x="3687763" y="1500188"/>
          <p14:tracePt t="4847" x="3724275" y="1500188"/>
          <p14:tracePt t="4863" x="3759200" y="1500188"/>
          <p14:tracePt t="4880" x="3803650" y="1500188"/>
          <p14:tracePt t="4896" x="3822700" y="1500188"/>
          <p14:tracePt t="4913" x="3848100" y="1500188"/>
          <p14:tracePt t="4930" x="3867150" y="1500188"/>
          <p14:tracePt t="4946" x="3884613" y="1500188"/>
          <p14:tracePt t="4963" x="3894138" y="1500188"/>
          <p14:tracePt t="4981" x="3911600" y="1509713"/>
          <p14:tracePt t="4997" x="3938588" y="1509713"/>
          <p14:tracePt t="5013" x="3956050" y="1509713"/>
          <p14:tracePt t="5030" x="3983038" y="1509713"/>
          <p14:tracePt t="5046" x="4027488" y="1509713"/>
          <p14:tracePt t="5063" x="4081463" y="1509713"/>
          <p14:tracePt t="5080" x="4125913" y="1517650"/>
          <p14:tracePt t="5096" x="4179888" y="1527175"/>
          <p14:tracePt t="5113" x="4232275" y="1527175"/>
          <p14:tracePt t="5129" x="4286250" y="1544638"/>
          <p14:tracePt t="5147" x="4322763" y="1544638"/>
          <p14:tracePt t="5163" x="4357688" y="1562100"/>
          <p14:tracePt t="5179" x="4375150" y="1562100"/>
          <p14:tracePt t="5181" x="4384675" y="1562100"/>
          <p14:tracePt t="5197" x="4411663" y="1562100"/>
          <p14:tracePt t="5213" x="4438650" y="1562100"/>
          <p14:tracePt t="5230" x="4465638" y="1562100"/>
          <p14:tracePt t="5246" x="4491038" y="1562100"/>
          <p14:tracePt t="5263" x="4518025" y="1562100"/>
          <p14:tracePt t="5279" x="4527550" y="1562100"/>
          <p14:tracePt t="5296" x="4537075" y="1562100"/>
          <p14:tracePt t="5325" x="4545013" y="1562100"/>
          <p14:tracePt t="5333" x="4554538" y="1562100"/>
          <p14:tracePt t="5347" x="4562475" y="1562100"/>
          <p14:tracePt t="5363" x="4581525" y="1562100"/>
          <p14:tracePt t="5379" x="4598988" y="1562100"/>
          <p14:tracePt t="5933" x="4608513" y="1571625"/>
          <p14:tracePt t="5997" x="4608513" y="1581150"/>
          <p14:tracePt t="6053" x="4598988" y="1581150"/>
          <p14:tracePt t="6069" x="4589463" y="1589088"/>
          <p14:tracePt t="6085" x="4581525" y="1589088"/>
          <p14:tracePt t="6112" x="4527550" y="1608138"/>
          <p14:tracePt t="6129" x="4483100" y="1608138"/>
          <p14:tracePt t="6145" x="4419600" y="1616075"/>
          <p14:tracePt t="6162" x="4322763" y="1616075"/>
          <p14:tracePt t="6178" x="4205288" y="1633538"/>
          <p14:tracePt t="6195" x="4071938" y="1633538"/>
          <p14:tracePt t="6197" x="4010025" y="1633538"/>
          <p14:tracePt t="6213" x="3911600" y="1643063"/>
          <p14:tracePt t="6229" x="3786188" y="1660525"/>
          <p14:tracePt t="6245" x="3679825" y="1670050"/>
          <p14:tracePt t="6262" x="3589338" y="1687513"/>
          <p14:tracePt t="6278" x="3509963" y="1697038"/>
          <p14:tracePt t="6295" x="3455988" y="1697038"/>
          <p14:tracePt t="6312" x="3402013" y="1697038"/>
          <p14:tracePt t="6328" x="3357563" y="1714500"/>
          <p14:tracePt t="6345" x="3313113" y="1714500"/>
          <p14:tracePt t="6362" x="3251200" y="1731963"/>
          <p14:tracePt t="6379" x="3187700" y="1731963"/>
          <p14:tracePt t="6395" x="3133725" y="1731963"/>
          <p14:tracePt t="6413" x="3081338" y="1758950"/>
          <p14:tracePt t="6429" x="3044825" y="1758950"/>
          <p14:tracePt t="6445" x="3009900" y="1758950"/>
          <p14:tracePt t="6462" x="2990850" y="1768475"/>
          <p14:tracePt t="6478" x="2965450" y="1768475"/>
          <p14:tracePt t="6495" x="2946400" y="1768475"/>
          <p14:tracePt t="6541" x="2928938" y="1768475"/>
          <p14:tracePt t="6565" x="2919413" y="1768475"/>
          <p14:tracePt t="6581" x="2911475" y="1768475"/>
          <p14:tracePt t="6589" x="2901950" y="1768475"/>
          <p14:tracePt t="6604" x="2894013" y="1768475"/>
          <p14:tracePt t="6621" x="2884488" y="1768475"/>
          <p14:tracePt t="6629" x="2874963" y="1768475"/>
          <p14:tracePt t="6646" x="2867025" y="1768475"/>
          <p14:tracePt t="6685" x="2847975" y="1768475"/>
          <p14:tracePt t="6693" x="2830513" y="1768475"/>
          <p14:tracePt t="6701" x="2813050" y="1768475"/>
          <p14:tracePt t="6717" x="2776538" y="1768475"/>
          <p14:tracePt t="6728" x="2759075" y="1768475"/>
          <p14:tracePt t="6745" x="2732088" y="1768475"/>
          <p14:tracePt t="6761" x="2705100" y="1768475"/>
          <p14:tracePt t="6837" x="2687638" y="1768475"/>
          <p14:tracePt t="6853" x="2679700" y="1768475"/>
          <p14:tracePt t="6861" x="2670175" y="1768475"/>
          <p14:tracePt t="6869" x="2660650" y="1768475"/>
          <p14:tracePt t="6878" x="2652713" y="1768475"/>
          <p14:tracePt t="6895" x="2643188" y="1768475"/>
          <p14:tracePt t="6911" x="2633663" y="1768475"/>
          <p14:tracePt t="6928" x="2625725" y="1768475"/>
          <p14:tracePt t="6944" x="2616200" y="1768475"/>
          <p14:tracePt t="6961" x="2608263" y="1768475"/>
          <p14:tracePt t="6978" x="2589213" y="1768475"/>
          <p14:tracePt t="6994" x="2581275" y="1768475"/>
          <p14:tracePt t="7011" x="2562225" y="1768475"/>
          <p14:tracePt t="7028" x="2536825" y="1768475"/>
          <p14:tracePt t="7045" x="2527300" y="1776413"/>
          <p14:tracePt t="7061" x="2517775" y="1776413"/>
          <p14:tracePt t="9077" x="2536825" y="1785938"/>
          <p14:tracePt t="9095" x="2571750" y="1785938"/>
          <p14:tracePt t="9101" x="2589213" y="1785938"/>
          <p14:tracePt t="9117" x="2608263" y="1785938"/>
          <p14:tracePt t="9126" x="2625725" y="1785938"/>
          <p14:tracePt t="9143" x="2643188" y="1785938"/>
          <p14:tracePt t="9159" x="2679700" y="1785938"/>
          <p14:tracePt t="9192" x="2697163" y="1785938"/>
          <p14:tracePt t="9226" x="2705100" y="1785938"/>
          <p14:tracePt t="9253" x="2714625" y="1785938"/>
          <p14:tracePt t="9333" x="2724150" y="1785938"/>
          <p14:tracePt t="10141" x="2581275" y="1839913"/>
          <p14:tracePt t="10149" x="2366963" y="1884363"/>
          <p14:tracePt t="10160" x="2214563" y="1893888"/>
          <p14:tracePt t="10175" x="1822450" y="1955800"/>
          <p14:tracePt t="10192" x="1455738" y="2009775"/>
          <p14:tracePt t="10208" x="1196975" y="2044700"/>
          <p14:tracePt t="10225" x="1009650" y="2062163"/>
          <p14:tracePt t="10258" x="893763" y="2089150"/>
          <p14:tracePt t="10291" x="884238" y="2089150"/>
          <p14:tracePt t="10373" x="893763" y="2089150"/>
          <p14:tracePt t="10381" x="901700" y="2089150"/>
          <p14:tracePt t="10391" x="911225" y="2089150"/>
          <p14:tracePt t="10437" x="928688" y="2089150"/>
          <p14:tracePt t="10557" x="928688" y="2081213"/>
          <p14:tracePt t="10581" x="928688" y="2071688"/>
          <p14:tracePt t="11477" x="938213" y="2071688"/>
          <p14:tracePt t="11490" x="955675" y="2062163"/>
          <p14:tracePt t="11507" x="965200" y="2062163"/>
          <p14:tracePt t="11525" x="982663" y="2062163"/>
          <p14:tracePt t="11981" x="1000125" y="2054225"/>
          <p14:tracePt t="11989" x="1009650" y="2054225"/>
          <p14:tracePt t="11997" x="1027113" y="2054225"/>
          <p14:tracePt t="12007" x="1054100" y="2054225"/>
          <p14:tracePt t="12024" x="1116013" y="2054225"/>
          <p14:tracePt t="12040" x="1196975" y="2054225"/>
          <p14:tracePt t="12073" x="1393825" y="2054225"/>
          <p14:tracePt t="12107" x="1581150" y="2054225"/>
          <p14:tracePt t="12123" x="1652588" y="2054225"/>
          <p14:tracePt t="12140" x="1704975" y="2036763"/>
          <p14:tracePt t="12141" x="1731963" y="2027238"/>
          <p14:tracePt t="12156" x="1758950" y="2027238"/>
          <p14:tracePt t="12173" x="1785938" y="2017713"/>
          <p14:tracePt t="12190" x="1803400" y="2009775"/>
          <p14:tracePt t="12293" x="1803400" y="1990725"/>
          <p14:tracePt t="12301" x="1724025" y="1973263"/>
          <p14:tracePt t="12309" x="1679575" y="1946275"/>
          <p14:tracePt t="12685" x="1697038" y="1946275"/>
          <p14:tracePt t="12693" x="1731963" y="1946275"/>
          <p14:tracePt t="12706" x="1795463" y="1946275"/>
          <p14:tracePt t="12723" x="1911350" y="1946275"/>
          <p14:tracePt t="12739" x="2054225" y="1946275"/>
          <p14:tracePt t="12741" x="2125663" y="1946275"/>
          <p14:tracePt t="12757" x="2268538" y="1946275"/>
          <p14:tracePt t="12772" x="2428875" y="1946275"/>
          <p14:tracePt t="12805" x="2633663" y="1946275"/>
          <p14:tracePt t="12839" x="2732088" y="1946275"/>
          <p14:tracePt t="12855" x="2786063" y="1946275"/>
          <p14:tracePt t="12872" x="2830513" y="1919288"/>
          <p14:tracePt t="12889" x="2867025" y="1901825"/>
          <p14:tracePt t="12906" x="2901950" y="1893888"/>
          <p14:tracePt t="12922" x="2911475" y="1884363"/>
          <p14:tracePt t="12939" x="2928938" y="1884363"/>
          <p14:tracePt t="12955" x="2946400" y="1884363"/>
          <p14:tracePt t="12957" x="2955925" y="1884363"/>
          <p14:tracePt t="12973" x="2965450" y="1884363"/>
          <p14:tracePt t="12988" x="2973388" y="1884363"/>
          <p14:tracePt t="13013" x="2990850" y="1884363"/>
          <p14:tracePt t="13061" x="3009900" y="1884363"/>
          <p14:tracePt t="13085" x="3027363" y="1893888"/>
          <p14:tracePt t="13093" x="3044825" y="1901825"/>
          <p14:tracePt t="13106" x="3062288" y="1911350"/>
          <p14:tracePt t="13122" x="3108325" y="1928813"/>
          <p14:tracePt t="13138" x="3160713" y="1946275"/>
          <p14:tracePt t="13155" x="3187700" y="1946275"/>
          <p14:tracePt t="13172" x="3224213" y="1965325"/>
          <p14:tracePt t="13188" x="3259138" y="1965325"/>
          <p14:tracePt t="13205" x="3286125" y="1965325"/>
          <p14:tracePt t="13222" x="3322638" y="1965325"/>
          <p14:tracePt t="13239" x="3357563" y="1965325"/>
          <p14:tracePt t="13255" x="3419475" y="1965325"/>
          <p14:tracePt t="13272" x="3465513" y="1965325"/>
          <p14:tracePt t="13288" x="3509963" y="1965325"/>
          <p14:tracePt t="13305" x="3544888" y="1965325"/>
          <p14:tracePt t="13322" x="3562350" y="1965325"/>
          <p14:tracePt t="13338" x="3571875" y="1965325"/>
          <p14:tracePt t="13355" x="3581400" y="1965325"/>
          <p14:tracePt t="13371" x="3598863" y="1965325"/>
          <p14:tracePt t="13389" x="3625850" y="1982788"/>
          <p14:tracePt t="13405" x="3643313" y="1982788"/>
          <p14:tracePt t="13421" x="3679825" y="1982788"/>
          <p14:tracePt t="13438" x="3705225" y="1982788"/>
          <p14:tracePt t="13455" x="3732213" y="1982788"/>
          <p14:tracePt t="13472" x="3751263" y="1990725"/>
          <p14:tracePt t="13488" x="3759200" y="1990725"/>
          <p14:tracePt t="13505" x="3768725" y="1990725"/>
          <p14:tracePt t="13573" x="3786188" y="1990725"/>
          <p14:tracePt t="13597" x="3795713" y="1990725"/>
          <p14:tracePt t="13853" x="3803650" y="2000250"/>
          <p14:tracePt t="13869" x="3813175" y="2000250"/>
          <p14:tracePt t="13877" x="3822700" y="2000250"/>
          <p14:tracePt t="13888" x="3830638" y="2009775"/>
          <p14:tracePt t="13905" x="3840163" y="2009775"/>
          <p14:tracePt t="13921" x="3848100" y="2009775"/>
          <p14:tracePt t="13965" x="3867150" y="2009775"/>
          <p14:tracePt t="16413" x="3867150" y="2017713"/>
          <p14:tracePt t="16421" x="3822700" y="2027238"/>
          <p14:tracePt t="16436" x="3759200" y="2027238"/>
          <p14:tracePt t="16455" x="3544888" y="2036763"/>
          <p14:tracePt t="16469" x="3330575" y="2036763"/>
          <p14:tracePt t="16486" x="3062288" y="2062163"/>
          <p14:tracePt t="16503" x="2813050" y="2098675"/>
          <p14:tracePt t="16535" x="2251075" y="2187575"/>
          <p14:tracePt t="16569" x="1874838" y="2241550"/>
          <p14:tracePt t="16585" x="1724025" y="2251075"/>
          <p14:tracePt t="16602" x="1643063" y="2268538"/>
          <p14:tracePt t="16618" x="1608138" y="2276475"/>
          <p14:tracePt t="16635" x="1589088" y="2276475"/>
          <p14:tracePt t="16741" x="1571625" y="2276475"/>
          <p14:tracePt t="16749" x="1562100" y="2276475"/>
          <p14:tracePt t="16757" x="1554163" y="2276475"/>
          <p14:tracePt t="16768" x="1544638" y="2276475"/>
          <p14:tracePt t="16785" x="1527175" y="2276475"/>
          <p14:tracePt t="16801" x="1517650" y="2268538"/>
          <p14:tracePt t="16845" x="1509713" y="2259013"/>
          <p14:tracePt t="17045" x="1490663" y="2259013"/>
          <p14:tracePt t="17054" x="1473200" y="2259013"/>
          <p14:tracePt t="17061" x="1438275" y="2251075"/>
          <p14:tracePt t="17071" x="1411288" y="2241550"/>
          <p14:tracePt t="17101" x="1303338" y="2214563"/>
          <p14:tracePt t="17135" x="1250950" y="2179638"/>
          <p14:tracePt t="17805" x="1268413" y="2179638"/>
          <p14:tracePt t="17813" x="1285875" y="2179638"/>
          <p14:tracePt t="17821" x="1312863" y="2179638"/>
          <p14:tracePt t="17834" x="1330325" y="2179638"/>
          <p14:tracePt t="17851" x="1357313" y="2179638"/>
          <p14:tracePt t="17867" x="1401763" y="2179638"/>
          <p14:tracePt t="17885" x="1455738" y="2179638"/>
          <p14:tracePt t="17917" x="1589088" y="2179638"/>
          <p14:tracePt t="17951" x="1741488" y="2179638"/>
          <p14:tracePt t="17967" x="1812925" y="2179638"/>
          <p14:tracePt t="17984" x="1919288" y="2179638"/>
          <p14:tracePt t="18000" x="2000250" y="2179638"/>
          <p14:tracePt t="18017" x="2062163" y="2179638"/>
          <p14:tracePt t="18034" x="2081213" y="2179638"/>
          <p14:tracePt t="18453" x="2089150" y="2179638"/>
          <p14:tracePt t="18469" x="2098675" y="2179638"/>
          <p14:tracePt t="18493" x="2108200" y="2179638"/>
          <p14:tracePt t="18509" x="2116138" y="2179638"/>
          <p14:tracePt t="18525" x="2125663" y="2179638"/>
          <p14:tracePt t="18533" x="2133600" y="2170113"/>
          <p14:tracePt t="18549" x="2143125" y="2160588"/>
          <p14:tracePt t="18567" x="2152650" y="2160588"/>
          <p14:tracePt t="18605" x="2160588" y="2160588"/>
          <p14:tracePt t="20813" x="2179638" y="2160588"/>
          <p14:tracePt t="20837" x="2187575" y="2133600"/>
          <p14:tracePt t="21229" x="2187575" y="2143125"/>
          <p14:tracePt t="21237" x="2187575" y="2152650"/>
          <p14:tracePt t="21261" x="2205038" y="2160588"/>
          <p14:tracePt t="21269" x="2224088" y="2160588"/>
          <p14:tracePt t="21281" x="2268538" y="2160588"/>
          <p14:tracePt t="21297" x="2384425" y="2160588"/>
          <p14:tracePt t="21330" x="2847975" y="2160588"/>
          <p14:tracePt t="21364" x="3894138" y="2160588"/>
          <p14:tracePt t="21364" x="4143375" y="2160588"/>
          <p14:tracePt t="21381" x="4697413" y="2089150"/>
          <p14:tracePt t="21397" x="5276850" y="1955800"/>
          <p14:tracePt t="21414" x="5857875" y="1776413"/>
          <p14:tracePt t="21430" x="6456363" y="1554163"/>
          <p14:tracePt t="21447" x="6956425" y="1330325"/>
          <p14:tracePt t="21464" x="7197725" y="1204913"/>
          <p14:tracePt t="21480" x="7358063" y="1108075"/>
          <p14:tracePt t="21497" x="7456488" y="1036638"/>
          <p14:tracePt t="21514" x="7483475" y="1017588"/>
          <p14:tracePt t="21530" x="7491413" y="1009650"/>
          <p14:tracePt t="21597" x="7510463" y="1009650"/>
          <p14:tracePt t="21605" x="7527925" y="1009650"/>
          <p14:tracePt t="21614" x="7545388" y="1009650"/>
          <p14:tracePt t="21837" x="7527925" y="1009650"/>
          <p14:tracePt t="21861" x="7510463" y="1009650"/>
          <p14:tracePt t="21869" x="7491413" y="1009650"/>
          <p14:tracePt t="21880" x="7491413" y="1017588"/>
          <p14:tracePt t="21914" x="7483475" y="1017588"/>
          <p14:tracePt t="22205" x="7473950" y="1017588"/>
          <p14:tracePt t="22213" x="7439025" y="1054100"/>
          <p14:tracePt t="22221" x="7402513" y="1098550"/>
          <p14:tracePt t="22230" x="7367588" y="1152525"/>
          <p14:tracePt t="22246" x="7331075" y="1241425"/>
          <p14:tracePt t="22263" x="7269163" y="1393825"/>
          <p14:tracePt t="22280" x="7232650" y="1589088"/>
          <p14:tracePt t="22313" x="7054850" y="2054225"/>
          <p14:tracePt t="22346" x="6562725" y="2776538"/>
          <p14:tracePt t="22363" x="6170613" y="3160713"/>
          <p14:tracePt t="22380" x="5661025" y="3482975"/>
          <p14:tracePt t="22381" x="5384800" y="3608388"/>
          <p14:tracePt t="22397" x="4867275" y="3803650"/>
          <p14:tracePt t="22413" x="4384675" y="3929063"/>
          <p14:tracePt t="22429" x="4098925" y="3983038"/>
          <p14:tracePt t="22446" x="3902075" y="4027488"/>
          <p14:tracePt t="22463" x="3751263" y="4044950"/>
          <p14:tracePt t="22479" x="3724275" y="4054475"/>
          <p14:tracePt t="22605" x="3697288" y="4062413"/>
          <p14:tracePt t="22613" x="3660775" y="4071938"/>
          <p14:tracePt t="22620" x="3643313" y="4071938"/>
          <p14:tracePt t="22637" x="3633788" y="4071938"/>
          <p14:tracePt t="22773" x="3670300" y="4062413"/>
          <p14:tracePt t="22781" x="3724275" y="4054475"/>
          <p14:tracePt t="22789" x="3776663" y="4044950"/>
          <p14:tracePt t="22797" x="3822700" y="4027488"/>
          <p14:tracePt t="22812" x="3929063" y="3990975"/>
          <p14:tracePt t="22829" x="4037013" y="3938588"/>
          <p14:tracePt t="22846" x="4160838" y="3884613"/>
          <p14:tracePt t="22863" x="4276725" y="3830638"/>
          <p14:tracePt t="22879" x="4375150" y="3768725"/>
          <p14:tracePt t="22896" x="4438650" y="3732213"/>
          <p14:tracePt t="22912" x="4446588" y="3724275"/>
          <p14:tracePt t="22941" x="4456113" y="3714750"/>
          <p14:tracePt t="22965" x="4465638" y="3705225"/>
          <p14:tracePt t="22973" x="4500563" y="3670300"/>
          <p14:tracePt t="22981" x="4545013" y="3616325"/>
          <p14:tracePt t="22995" x="4598988" y="3562350"/>
          <p14:tracePt t="23013" x="4803775" y="3367088"/>
          <p14:tracePt t="23029" x="4938713" y="3251200"/>
          <p14:tracePt t="23045" x="5126038" y="3116263"/>
          <p14:tracePt t="23062" x="5537200" y="2751138"/>
          <p14:tracePt t="23079" x="6134100" y="2232025"/>
          <p14:tracePt t="23096" x="6661150" y="1785938"/>
          <p14:tracePt t="23113" x="6973888" y="1465263"/>
          <p14:tracePt t="23129" x="7116763" y="1223963"/>
          <p14:tracePt t="23145" x="7205663" y="1009650"/>
          <p14:tracePt t="23162" x="7259638" y="803275"/>
          <p14:tracePt t="23179" x="7286625" y="633413"/>
          <p14:tracePt t="23181" x="7296150" y="544513"/>
          <p14:tracePt t="23195" x="7313613" y="428625"/>
          <p14:tracePt t="23213" x="7340600" y="204788"/>
          <p14:tracePt t="23229" x="7340600" y="152400"/>
          <p14:tracePt t="23246" x="7340600" y="125413"/>
          <p14:tracePt t="23262" x="7323138" y="125413"/>
          <p14:tracePt t="23279" x="7242175" y="98425"/>
          <p14:tracePt t="23295" x="7018338" y="71438"/>
          <p14:tracePt t="23312" x="6804025" y="71438"/>
          <p14:tracePt t="23329" x="6759575" y="71438"/>
          <p14:tracePt t="23345" x="6751638" y="71438"/>
          <p14:tracePt t="23460" x="6751638" y="61913"/>
          <p14:tracePt t="23501" x="6751638" y="53975"/>
          <p14:tracePt t="23517" x="6751638" y="44450"/>
          <p14:tracePt t="23525" x="6742113" y="26988"/>
          <p14:tracePt t="23533" x="6715125" y="17463"/>
          <p14:tracePt t="23545" x="6688138" y="17463"/>
          <p14:tracePt t="23562" x="6589713" y="17463"/>
          <p14:tracePt t="23578" x="6465888" y="53975"/>
          <p14:tracePt t="23595" x="6323013" y="196850"/>
          <p14:tracePt t="23596" x="6259513" y="357188"/>
          <p14:tracePt t="23612" x="6153150" y="608013"/>
          <p14:tracePt t="23613" x="6072188" y="839788"/>
          <p14:tracePt t="23629" x="5991225" y="1054100"/>
          <p14:tracePt t="23645" x="5919788" y="1250950"/>
          <p14:tracePt t="23662" x="5902325" y="1384300"/>
          <p14:tracePt t="23678" x="5894388" y="1455738"/>
          <p14:tracePt t="23695" x="5894388" y="1517650"/>
          <p14:tracePt t="23711" x="5894388" y="1581150"/>
          <p14:tracePt t="23728" x="5875338" y="1633538"/>
          <p14:tracePt t="23745" x="5875338" y="1687513"/>
          <p14:tracePt t="23761" x="5875338" y="1776413"/>
          <p14:tracePt t="23778" x="5875338" y="1847850"/>
          <p14:tracePt t="23795" x="5894388" y="1938338"/>
          <p14:tracePt t="23797" x="5919788" y="1990725"/>
          <p14:tracePt t="23811" x="5956300" y="2017713"/>
          <p14:tracePt t="23829" x="6062663" y="2116138"/>
          <p14:tracePt t="23845" x="6180138" y="2179638"/>
          <p14:tracePt t="23861" x="6323013" y="2241550"/>
          <p14:tracePt t="23878" x="6465888" y="2286000"/>
          <p14:tracePt t="23895" x="6599238" y="2295525"/>
          <p14:tracePt t="23911" x="6751638" y="2312988"/>
          <p14:tracePt t="23928" x="6875463" y="2322513"/>
          <p14:tracePt t="23945" x="7027863" y="2322513"/>
          <p14:tracePt t="23961" x="7153275" y="2322513"/>
          <p14:tracePt t="23978" x="7277100" y="2286000"/>
          <p14:tracePt t="23994" x="7394575" y="2232025"/>
          <p14:tracePt t="24011" x="7527925" y="2179638"/>
          <p14:tracePt t="24013" x="7589838" y="2143125"/>
          <p14:tracePt t="24029" x="7759700" y="2081213"/>
          <p14:tracePt t="24045" x="7902575" y="2009775"/>
          <p14:tracePt t="24061" x="8045450" y="1919288"/>
          <p14:tracePt t="24078" x="8180388" y="1839913"/>
          <p14:tracePt t="24095" x="8277225" y="1741488"/>
          <p14:tracePt t="24111" x="8313738" y="1679575"/>
          <p14:tracePt t="24128" x="8323263" y="1589088"/>
          <p14:tracePt t="24144" x="8340725" y="1482725"/>
          <p14:tracePt t="24161" x="8340725" y="1374775"/>
          <p14:tracePt t="24178" x="8340725" y="1285875"/>
          <p14:tracePt t="24194" x="8313738" y="1160463"/>
          <p14:tracePt t="24211" x="8251825" y="1009650"/>
          <p14:tracePt t="24214" x="8205788" y="955675"/>
          <p14:tracePt t="24229" x="8108950" y="803275"/>
          <p14:tracePt t="24245" x="8037513" y="723900"/>
          <p14:tracePt t="24261" x="7947025" y="642938"/>
          <p14:tracePt t="24278" x="7875588" y="598488"/>
          <p14:tracePt t="24295" x="7796213" y="571500"/>
          <p14:tracePt t="24311" x="7715250" y="554038"/>
          <p14:tracePt t="24328" x="7661275" y="554038"/>
          <p14:tracePt t="24344" x="7599363" y="544513"/>
          <p14:tracePt t="24361" x="7500938" y="544513"/>
          <p14:tracePt t="24378" x="7385050" y="544513"/>
          <p14:tracePt t="24394" x="7251700" y="544513"/>
          <p14:tracePt t="24411" x="7170738" y="544513"/>
          <p14:tracePt t="24427" x="7116763" y="544513"/>
          <p14:tracePt t="24428" x="7099300" y="561975"/>
          <p14:tracePt t="24445" x="7072313" y="588963"/>
          <p14:tracePt t="24461" x="7045325" y="615950"/>
          <p14:tracePt t="24477" x="7010400" y="660400"/>
          <p14:tracePt t="24494" x="6983413" y="714375"/>
          <p14:tracePt t="24511" x="6956425" y="768350"/>
          <p14:tracePt t="24527" x="6929438" y="795338"/>
          <p14:tracePt t="24544" x="6902450" y="857250"/>
          <p14:tracePt t="24561" x="6884988" y="911225"/>
          <p14:tracePt t="24577" x="6867525" y="965200"/>
          <p14:tracePt t="24595" x="6858000" y="1027113"/>
          <p14:tracePt t="24610" x="6840538" y="1081088"/>
          <p14:tracePt t="24627" x="6840538" y="1125538"/>
          <p14:tracePt t="24644" x="6840538" y="1223963"/>
          <p14:tracePt t="24661" x="6840538" y="1285875"/>
          <p14:tracePt t="24677" x="6840538" y="1330325"/>
          <p14:tracePt t="24694" x="6840538" y="1393825"/>
          <p14:tracePt t="24711" x="6858000" y="1428750"/>
          <p14:tracePt t="24727" x="6858000" y="1455738"/>
          <p14:tracePt t="24744" x="6884988" y="1482725"/>
          <p14:tracePt t="24760" x="6894513" y="1509713"/>
          <p14:tracePt t="24777" x="6911975" y="1562100"/>
          <p14:tracePt t="24794" x="6919913" y="1581150"/>
          <p14:tracePt t="24810" x="6938963" y="1608138"/>
          <p14:tracePt t="24827" x="6956425" y="1633538"/>
          <p14:tracePt t="24844" x="6956425" y="1652588"/>
          <p14:tracePt t="24845" x="6965950" y="1687513"/>
          <p14:tracePt t="24861" x="6973888" y="1697038"/>
          <p14:tracePt t="24877" x="6973888" y="1741488"/>
          <p14:tracePt t="24894" x="7000875" y="1776413"/>
          <p14:tracePt t="24910" x="7018338" y="1822450"/>
          <p14:tracePt t="24927" x="7037388" y="1857375"/>
          <p14:tracePt t="24944" x="7072313" y="1911350"/>
          <p14:tracePt t="24960" x="7099300" y="1938338"/>
          <p14:tracePt t="24977" x="7116763" y="1965325"/>
          <p14:tracePt t="24994" x="7134225" y="1982788"/>
          <p14:tracePt t="25010" x="7153275" y="2000250"/>
          <p14:tracePt t="25027" x="7188200" y="2017713"/>
          <p14:tracePt t="25043" x="7224713" y="2044700"/>
          <p14:tracePt t="25045" x="7251700" y="2054225"/>
          <p14:tracePt t="25061" x="7331075" y="2089150"/>
          <p14:tracePt t="25077" x="7412038" y="2108200"/>
          <p14:tracePt t="25093" x="7466013" y="2125663"/>
          <p14:tracePt t="25110" x="7510463" y="2133600"/>
          <p14:tracePt t="25127" x="7545388" y="2143125"/>
          <p14:tracePt t="25143" x="7589838" y="2152650"/>
          <p14:tracePt t="25160" x="7634288" y="2152650"/>
          <p14:tracePt t="25177" x="7670800" y="2170113"/>
          <p14:tracePt t="25193" x="7705725" y="2170113"/>
          <p14:tracePt t="25210" x="7742238" y="2170113"/>
          <p14:tracePt t="25227" x="7759700" y="2170113"/>
          <p14:tracePt t="25245" x="7769225" y="2170113"/>
          <p14:tracePt t="25261" x="7777163" y="2170113"/>
          <p14:tracePt t="25277" x="7796213" y="2170113"/>
          <p14:tracePt t="25294" x="7813675" y="2170113"/>
          <p14:tracePt t="25310" x="7823200" y="2170113"/>
          <p14:tracePt t="25326" x="7840663" y="2170113"/>
          <p14:tracePt t="25343" x="7848600" y="2170113"/>
          <p14:tracePt t="25360" x="7867650" y="2160588"/>
          <p14:tracePt t="25376" x="7885113" y="2160588"/>
          <p14:tracePt t="25393" x="7902575" y="2160588"/>
          <p14:tracePt t="25413" x="7920038" y="2152650"/>
          <p14:tracePt t="25429" x="7929563" y="2152650"/>
          <p14:tracePt t="25443" x="7939088" y="2152650"/>
          <p14:tracePt t="25460" x="7956550" y="2152650"/>
          <p14:tracePt t="25477" x="7974013" y="2152650"/>
          <p14:tracePt t="25493" x="7983538" y="2143125"/>
          <p14:tracePt t="25510" x="8001000" y="2133600"/>
          <p14:tracePt t="25526" x="8018463" y="2125663"/>
          <p14:tracePt t="25543" x="8037513" y="2125663"/>
          <p14:tracePt t="25560" x="8054975" y="2125663"/>
          <p14:tracePt t="25576" x="8062913" y="2116138"/>
          <p14:tracePt t="25605" x="8081963" y="2108200"/>
          <p14:tracePt t="25669" x="8089900" y="2108200"/>
          <p14:tracePt t="25685" x="8089900" y="2098675"/>
          <p14:tracePt t="25693" x="8099425" y="2089150"/>
          <p14:tracePt t="25757" x="8108950" y="2089150"/>
          <p14:tracePt t="25869" x="8108950" y="2081213"/>
          <p14:tracePt t="25909" x="8116888" y="2071688"/>
          <p14:tracePt t="25917" x="8116888" y="2062163"/>
          <p14:tracePt t="25933" x="8126413" y="2054225"/>
          <p14:tracePt t="25942" x="8126413" y="2027238"/>
          <p14:tracePt t="25959" x="8134350" y="2009775"/>
          <p14:tracePt t="25976" x="8134350" y="2000250"/>
          <p14:tracePt t="25993" x="8143875" y="1955800"/>
          <p14:tracePt t="26009" x="8161338" y="1919288"/>
          <p14:tracePt t="26026" x="8161338" y="1857375"/>
          <p14:tracePt t="26042" x="8161338" y="1803400"/>
          <p14:tracePt t="26059" x="8161338" y="1731963"/>
          <p14:tracePt t="26076" x="8161338" y="1660525"/>
          <p14:tracePt t="26077" x="8161338" y="1608138"/>
          <p14:tracePt t="26093" x="8161338" y="1527175"/>
          <p14:tracePt t="26109" x="8161338" y="1455738"/>
          <p14:tracePt t="26126" x="8134350" y="1347788"/>
          <p14:tracePt t="26142" x="8081963" y="1223963"/>
          <p14:tracePt t="26159" x="7991475" y="1089025"/>
          <p14:tracePt t="26176" x="7902575" y="946150"/>
          <p14:tracePt t="26192" x="7769225" y="812800"/>
          <p14:tracePt t="26209" x="7562850" y="687388"/>
          <p14:tracePt t="26227" x="7385050" y="571500"/>
          <p14:tracePt t="26242" x="7286625" y="517525"/>
          <p14:tracePt t="26259" x="7269163" y="500063"/>
          <p14:tracePt t="26276" x="7259638" y="500063"/>
          <p14:tracePt t="26292" x="7232650" y="500063"/>
          <p14:tracePt t="26309" x="7134225" y="500063"/>
          <p14:tracePt t="26326" x="7000875" y="500063"/>
          <p14:tracePt t="26343" x="6867525" y="509588"/>
          <p14:tracePt t="26359" x="6697663" y="554038"/>
          <p14:tracePt t="26376" x="6589713" y="588963"/>
          <p14:tracePt t="26392" x="6491288" y="642938"/>
          <p14:tracePt t="26409" x="6446838" y="669925"/>
          <p14:tracePt t="26426" x="6419850" y="687388"/>
          <p14:tracePt t="26442" x="6411913" y="714375"/>
          <p14:tracePt t="26459" x="6402388" y="741363"/>
          <p14:tracePt t="26475" x="6394450" y="776288"/>
          <p14:tracePt t="26476" x="6384925" y="785813"/>
          <p14:tracePt t="26493" x="6384925" y="803275"/>
          <p14:tracePt t="26509" x="6384925" y="812800"/>
          <p14:tracePt t="26525" x="6384925" y="830263"/>
          <p14:tracePt t="26542" x="6384925" y="857250"/>
          <p14:tracePt t="26559" x="6384925" y="901700"/>
          <p14:tracePt t="26575" x="6384925" y="955675"/>
          <p14:tracePt t="26592" x="6411913" y="1027113"/>
          <p14:tracePt t="26608" x="6456363" y="1081088"/>
          <p14:tracePt t="26625" x="6500813" y="1143000"/>
          <p14:tracePt t="26642" x="6545263" y="1223963"/>
          <p14:tracePt t="26659" x="6589713" y="1295400"/>
          <p14:tracePt t="26676" x="6705600" y="1374775"/>
          <p14:tracePt t="26677" x="6759575" y="1428750"/>
          <p14:tracePt t="26693" x="6894513" y="1536700"/>
          <p14:tracePt t="26709" x="7037388" y="1652588"/>
          <p14:tracePt t="26725" x="7180263" y="1731963"/>
          <p14:tracePt t="26742" x="7323138" y="1785938"/>
          <p14:tracePt t="26759" x="7466013" y="1822450"/>
          <p14:tracePt t="26775" x="7616825" y="1847850"/>
          <p14:tracePt t="26792" x="7759700" y="1847850"/>
          <p14:tracePt t="26808" x="7929563" y="1847850"/>
          <p14:tracePt t="26825" x="8099425" y="1812925"/>
          <p14:tracePt t="26843" x="8251825" y="1741488"/>
          <p14:tracePt t="26858" x="8367713" y="1660525"/>
          <p14:tracePt t="26875" x="8474075" y="1554163"/>
          <p14:tracePt t="26892" x="8545513" y="1419225"/>
          <p14:tracePt t="26893" x="8555038" y="1366838"/>
          <p14:tracePt t="26909" x="8599488" y="1231900"/>
          <p14:tracePt t="26925" x="8609013" y="1089025"/>
          <p14:tracePt t="26942" x="8609013" y="893763"/>
          <p14:tracePt t="26958" x="8572500" y="723900"/>
          <p14:tracePt t="26975" x="8483600" y="588963"/>
          <p14:tracePt t="26992" x="8394700" y="490538"/>
          <p14:tracePt t="27008" x="8269288" y="411163"/>
          <p14:tracePt t="27025" x="8126413" y="339725"/>
          <p14:tracePt t="27042" x="8001000" y="285750"/>
          <p14:tracePt t="27058" x="7875588" y="268288"/>
          <p14:tracePt t="27075" x="7742238" y="241300"/>
          <p14:tracePt t="27091" x="7599363" y="241300"/>
          <p14:tracePt t="27093" x="7527925" y="241300"/>
          <p14:tracePt t="27109" x="7385050" y="241300"/>
          <p14:tracePt t="27125" x="7259638" y="241300"/>
          <p14:tracePt t="27141" x="7170738" y="241300"/>
          <p14:tracePt t="27158" x="7089775" y="241300"/>
          <p14:tracePt t="27175" x="7037388" y="268288"/>
          <p14:tracePt t="27191" x="7010400" y="285750"/>
          <p14:tracePt t="27208" x="6956425" y="322263"/>
          <p14:tracePt t="27225" x="6919913" y="357188"/>
          <p14:tracePt t="27241" x="6875463" y="419100"/>
          <p14:tracePt t="27258" x="6823075" y="500063"/>
          <p14:tracePt t="27275" x="6769100" y="588963"/>
          <p14:tracePt t="27291" x="6751638" y="669925"/>
          <p14:tracePt t="27293" x="6724650" y="696913"/>
          <p14:tracePt t="27308" x="6705600" y="768350"/>
          <p14:tracePt t="27325" x="6688138" y="857250"/>
          <p14:tracePt t="27341" x="6680200" y="928688"/>
          <p14:tracePt t="27358" x="6680200" y="990600"/>
          <p14:tracePt t="27375" x="6680200" y="1081088"/>
          <p14:tracePt t="27391" x="6680200" y="1152525"/>
          <p14:tracePt t="27409" x="6680200" y="1214438"/>
          <p14:tracePt t="27425" x="6680200" y="1285875"/>
          <p14:tracePt t="27441" x="6705600" y="1322388"/>
          <p14:tracePt t="27458" x="6724650" y="1357313"/>
          <p14:tracePt t="27474" x="6732588" y="1384300"/>
          <p14:tracePt t="27476" x="6742113" y="1401763"/>
          <p14:tracePt t="27491" x="6759575" y="1419225"/>
          <p14:tracePt t="27507" x="6777038" y="1446213"/>
          <p14:tracePt t="27509" x="6796088" y="1465263"/>
          <p14:tracePt t="27525" x="6858000" y="1527175"/>
          <p14:tracePt t="27541" x="6946900" y="1581150"/>
          <p14:tracePt t="27558" x="7054850" y="1643063"/>
          <p14:tracePt t="27574" x="7180263" y="1670050"/>
          <p14:tracePt t="27591" x="7323138" y="1714500"/>
          <p14:tracePt t="27607" x="7473950" y="1724025"/>
          <p14:tracePt t="27624" x="7589838" y="1741488"/>
          <p14:tracePt t="27641" x="7705725" y="1741488"/>
          <p14:tracePt t="27658" x="7777163" y="1741488"/>
          <p14:tracePt t="27674" x="7840663" y="1741488"/>
          <p14:tracePt t="27691" x="7912100" y="1741488"/>
          <p14:tracePt t="27708" x="7966075" y="1704975"/>
          <p14:tracePt t="27709" x="8010525" y="1679575"/>
          <p14:tracePt t="27725" x="8099425" y="1616075"/>
          <p14:tracePt t="27741" x="8170863" y="1544638"/>
          <p14:tracePt t="27757" x="8259763" y="1419225"/>
          <p14:tracePt t="27774" x="8348663" y="1276350"/>
          <p14:tracePt t="27791" x="8412163" y="1160463"/>
          <p14:tracePt t="27808" x="8466138" y="1027113"/>
          <p14:tracePt t="27824" x="8501063" y="884238"/>
          <p14:tracePt t="27841" x="8510588" y="830263"/>
          <p14:tracePt t="27857" x="8510588" y="812800"/>
          <p14:tracePt t="27874" x="8491538" y="768350"/>
          <p14:tracePt t="27891" x="8456613" y="723900"/>
          <p14:tracePt t="27908" x="8412163" y="696913"/>
          <p14:tracePt t="27909" x="8402638" y="679450"/>
          <p14:tracePt t="27925" x="8331200" y="642938"/>
          <p14:tracePt t="27941" x="8180388" y="581025"/>
          <p14:tracePt t="27957" x="7974013" y="500063"/>
          <p14:tracePt t="27974" x="7777163" y="438150"/>
          <p14:tracePt t="27991" x="7608888" y="384175"/>
          <p14:tracePt t="28007" x="7456488" y="347663"/>
          <p14:tracePt t="28024" x="7358063" y="330200"/>
          <p14:tracePt t="28040" x="7296150" y="330200"/>
          <p14:tracePt t="28057" x="7205663" y="322263"/>
          <p14:tracePt t="28074" x="7108825" y="322263"/>
          <p14:tracePt t="28090" x="7000875" y="322263"/>
          <p14:tracePt t="28107" x="6911975" y="347663"/>
          <p14:tracePt t="28125" x="6777038" y="419100"/>
          <p14:tracePt t="28141" x="6715125" y="455613"/>
          <p14:tracePt t="28157" x="6688138" y="490538"/>
          <p14:tracePt t="28174" x="6634163" y="517525"/>
          <p14:tracePt t="28190" x="6599238" y="554038"/>
          <p14:tracePt t="28208" x="6562725" y="608013"/>
          <p14:tracePt t="28224" x="6500813" y="687388"/>
          <p14:tracePt t="28241" x="6438900" y="758825"/>
          <p14:tracePt t="28257" x="6367463" y="847725"/>
          <p14:tracePt t="28274" x="6330950" y="884238"/>
          <p14:tracePt t="28290" x="6313488" y="919163"/>
          <p14:tracePt t="28307" x="6286500" y="955675"/>
          <p14:tracePt t="28324" x="6269038" y="1027113"/>
          <p14:tracePt t="28325" x="6251575" y="1054100"/>
          <p14:tracePt t="28341" x="6232525" y="1108075"/>
          <p14:tracePt t="28357" x="6224588" y="1133475"/>
          <p14:tracePt t="28373" x="6215063" y="1179513"/>
          <p14:tracePt t="28390" x="6215063" y="1214438"/>
          <p14:tracePt t="28408" x="6205538" y="1268413"/>
          <p14:tracePt t="28423" x="6205538" y="1312863"/>
          <p14:tracePt t="28440" x="6205538" y="1357313"/>
          <p14:tracePt t="28457" x="6205538" y="1384300"/>
          <p14:tracePt t="28473" x="6205538" y="1428750"/>
          <p14:tracePt t="28490" x="6205538" y="1473200"/>
          <p14:tracePt t="28507" x="6224588" y="1544638"/>
          <p14:tracePt t="28523" x="6259513" y="1616075"/>
          <p14:tracePt t="28525" x="6269038" y="1643063"/>
          <p14:tracePt t="28541" x="6313488" y="1704975"/>
          <p14:tracePt t="28557" x="6340475" y="1751013"/>
          <p14:tracePt t="28573" x="6375400" y="1795463"/>
          <p14:tracePt t="28590" x="6394450" y="1812925"/>
          <p14:tracePt t="28607" x="6419850" y="1830388"/>
          <p14:tracePt t="28623" x="6438900" y="1839913"/>
          <p14:tracePt t="28640" x="6473825" y="1857375"/>
          <p14:tracePt t="28657" x="6518275" y="1884363"/>
          <p14:tracePt t="28673" x="6554788" y="1893888"/>
          <p14:tracePt t="28690" x="6589713" y="1911350"/>
          <p14:tracePt t="28707" x="6626225" y="1919288"/>
          <p14:tracePt t="28723" x="6643688" y="1928813"/>
          <p14:tracePt t="28725" x="6661150" y="1938338"/>
          <p14:tracePt t="28741" x="6680200" y="1938338"/>
          <p14:tracePt t="28757" x="6705600" y="1946275"/>
          <p14:tracePt t="28773" x="6751638" y="1946275"/>
          <p14:tracePt t="28790" x="6769100" y="1946275"/>
          <p14:tracePt t="28806" x="6804025" y="1946275"/>
          <p14:tracePt t="28823" x="6823075" y="1946275"/>
          <p14:tracePt t="28840" x="6858000" y="1946275"/>
          <p14:tracePt t="28856" x="6875463" y="1946275"/>
          <p14:tracePt t="28873" x="6911975" y="1946275"/>
          <p14:tracePt t="28890" x="6946900" y="1946275"/>
          <p14:tracePt t="28907" x="6965950" y="1946275"/>
          <p14:tracePt t="28923" x="7000875" y="1946275"/>
          <p14:tracePt t="28940" x="7018338" y="1946275"/>
          <p14:tracePt t="28957" x="7089775" y="1946275"/>
          <p14:tracePt t="28973" x="7153275" y="1946275"/>
          <p14:tracePt t="28990" x="7215188" y="1946275"/>
          <p14:tracePt t="29006" x="7269163" y="1919288"/>
          <p14:tracePt t="29023" x="7348538" y="1911350"/>
          <p14:tracePt t="29039" x="7429500" y="1866900"/>
          <p14:tracePt t="29056" x="7518400" y="1822450"/>
          <p14:tracePt t="29073" x="7616825" y="1741488"/>
          <p14:tracePt t="29089" x="7697788" y="1660525"/>
          <p14:tracePt t="29106" x="7742238" y="1598613"/>
          <p14:tracePt t="29123" x="7769225" y="1536700"/>
          <p14:tracePt t="29139" x="7777163" y="1465263"/>
          <p14:tracePt t="29141" x="7796213" y="1419225"/>
          <p14:tracePt t="29157" x="7796213" y="1357313"/>
          <p14:tracePt t="29173" x="7796213" y="1312863"/>
          <p14:tracePt t="29189" x="7796213" y="1276350"/>
          <p14:tracePt t="29206" x="7777163" y="1223963"/>
          <p14:tracePt t="29223" x="7742238" y="1152525"/>
          <p14:tracePt t="29239" x="7670800" y="1062038"/>
          <p14:tracePt t="29256" x="7626350" y="1000125"/>
          <p14:tracePt t="29273" x="7589838" y="965200"/>
          <p14:tracePt t="29289" x="7554913" y="938213"/>
          <p14:tracePt t="29306" x="7537450" y="928688"/>
          <p14:tracePt t="29323" x="7491413" y="911225"/>
          <p14:tracePt t="29339" x="7439025" y="901700"/>
          <p14:tracePt t="29357" x="7304088" y="884238"/>
          <p14:tracePt t="29373" x="7215188" y="866775"/>
          <p14:tracePt t="29389" x="7153275" y="857250"/>
          <p14:tracePt t="29406" x="7089775" y="857250"/>
          <p14:tracePt t="29423" x="7027863" y="847725"/>
          <p14:tracePt t="29439" x="6983413" y="847725"/>
          <p14:tracePt t="29456" x="6929438" y="847725"/>
          <p14:tracePt t="29473" x="6911975" y="847725"/>
          <p14:tracePt t="29501" x="6902450" y="847725"/>
          <p14:tracePt t="29509" x="6894513" y="847725"/>
          <p14:tracePt t="29525" x="6884988" y="847725"/>
          <p14:tracePt t="29539" x="6867525" y="847725"/>
          <p14:tracePt t="29556" x="6858000" y="857250"/>
          <p14:tracePt t="29765" x="6858000" y="866775"/>
          <p14:tracePt t="29813" x="6858000" y="874713"/>
          <p14:tracePt t="29821" x="6946900" y="822325"/>
          <p14:tracePt t="29829" x="7081838" y="750888"/>
          <p14:tracePt t="29839" x="7304088" y="652463"/>
          <p14:tracePt t="29872" x="8089900" y="419100"/>
          <p14:tracePt t="29906" x="8616950" y="276225"/>
          <p14:tracePt t="29922" x="8697913" y="268288"/>
          <p14:tracePt t="29938" x="8724900" y="268288"/>
          <p14:tracePt t="29989" x="8732838" y="312738"/>
          <p14:tracePt t="29997" x="8732838" y="347663"/>
          <p14:tracePt t="30006" x="8751888" y="411163"/>
          <p14:tracePt t="30022" x="8759825" y="571500"/>
          <p14:tracePt t="30039" x="8777288" y="723900"/>
          <p14:tracePt t="30055" x="8777288" y="893763"/>
          <p14:tracePt t="30072" x="8777288" y="1027113"/>
          <p14:tracePt t="30088" x="8724900" y="1152525"/>
          <p14:tracePt t="30105" x="8670925" y="1250950"/>
          <p14:tracePt t="30122" x="8634413" y="1312863"/>
          <p14:tracePt t="30138" x="8599488" y="1347788"/>
          <p14:tracePt t="30155" x="8582025" y="1366838"/>
          <p14:tracePt t="30172" x="8528050" y="1401763"/>
          <p14:tracePt t="30189" x="8456613" y="1438275"/>
          <p14:tracePt t="30205" x="8323263" y="1473200"/>
          <p14:tracePt t="30222" x="8180388" y="1482725"/>
          <p14:tracePt t="30239" x="8010525" y="1500188"/>
          <p14:tracePt t="30255" x="7840663" y="1500188"/>
          <p14:tracePt t="30272" x="7688263" y="1500188"/>
          <p14:tracePt t="30288" x="7581900" y="1500188"/>
          <p14:tracePt t="30305" x="7491413" y="1500188"/>
          <p14:tracePt t="30322" x="7419975" y="1500188"/>
          <p14:tracePt t="30338" x="7367588" y="1500188"/>
          <p14:tracePt t="30355" x="7348538" y="1500188"/>
          <p14:tracePt t="30485" x="7340600" y="1438275"/>
          <p14:tracePt t="30493" x="7340600" y="1366838"/>
          <p14:tracePt t="30773" x="7340600" y="1401763"/>
          <p14:tracePt t="30781" x="7340600" y="1455738"/>
          <p14:tracePt t="30790" x="7340600" y="1473200"/>
          <p14:tracePt t="30807" x="7340600" y="1490663"/>
          <p14:tracePt t="30823" x="7331075" y="1500188"/>
          <p14:tracePt t="30838" x="7331075" y="1509713"/>
          <p14:tracePt t="30855" x="7323138" y="1536700"/>
          <p14:tracePt t="30957" x="7323138" y="1544638"/>
          <p14:tracePt t="30965" x="7313613" y="1554163"/>
          <p14:tracePt t="30997" x="7304088" y="1562100"/>
          <p14:tracePt t="31013" x="7296150" y="1562100"/>
          <p14:tracePt t="31109" x="7286625" y="1562100"/>
          <p14:tracePt t="31117" x="7277100" y="1571625"/>
          <p14:tracePt t="31133" x="7251700" y="1581150"/>
          <p14:tracePt t="31141" x="7242175" y="1581150"/>
          <p14:tracePt t="31154" x="7205663" y="1589088"/>
          <p14:tracePt t="31171" x="7170738" y="1608138"/>
          <p14:tracePt t="31187" x="7143750" y="1608138"/>
          <p14:tracePt t="31189" x="7143750" y="1616075"/>
          <p14:tracePt t="31205" x="7108825" y="1633538"/>
          <p14:tracePt t="31221" x="7054850" y="1660525"/>
          <p14:tracePt t="31240" x="6983413" y="1714500"/>
          <p14:tracePt t="31254" x="6884988" y="1785938"/>
          <p14:tracePt t="31271" x="6813550" y="1857375"/>
          <p14:tracePt t="31287" x="6786563" y="1911350"/>
          <p14:tracePt t="31304" x="6769100" y="1965325"/>
          <p14:tracePt t="31321" x="6759575" y="2009775"/>
          <p14:tracePt t="31337" x="6742113" y="2054225"/>
          <p14:tracePt t="31354" x="6742113" y="2071688"/>
          <p14:tracePt t="31371" x="6742113" y="2116138"/>
          <p14:tracePt t="31387" x="6742113" y="2125663"/>
          <p14:tracePt t="31405" x="6742113" y="2152650"/>
          <p14:tracePt t="31421" x="6742113" y="2160588"/>
          <p14:tracePt t="31437" x="6742113" y="2170113"/>
          <p14:tracePt t="31461" x="6742113" y="2179638"/>
          <p14:tracePt t="31805" x="6705600" y="2224088"/>
          <p14:tracePt t="31813" x="6500813" y="2339975"/>
          <p14:tracePt t="31822" x="6143625" y="2544763"/>
          <p14:tracePt t="31837" x="5170488" y="3081338"/>
          <p14:tracePt t="31854" x="4367213" y="3465513"/>
          <p14:tracePt t="31871" x="4081463" y="3527425"/>
          <p14:tracePt t="31887" x="3919538" y="3562350"/>
          <p14:tracePt t="31920" x="3803650" y="3581400"/>
          <p14:tracePt t="31954" x="3776663" y="3598863"/>
          <p14:tracePt t="31970" x="3768725" y="3608388"/>
          <p14:tracePt t="32005" x="3768725" y="3616325"/>
          <p14:tracePt t="32189" x="3768725" y="3633788"/>
          <p14:tracePt t="32197" x="3768725" y="3679825"/>
          <p14:tracePt t="32205" x="3768725" y="3705225"/>
          <p14:tracePt t="32220" x="3768725" y="3732213"/>
          <p14:tracePt t="32341" x="3822700" y="3687763"/>
          <p14:tracePt t="32349" x="3875088" y="3633788"/>
          <p14:tracePt t="32358" x="3938588" y="3598863"/>
          <p14:tracePt t="32369" x="4027488" y="3544888"/>
          <p14:tracePt t="32386" x="4224338" y="3490913"/>
          <p14:tracePt t="32403" x="4465638" y="3419475"/>
          <p14:tracePt t="32419" x="4724400" y="3367088"/>
          <p14:tracePt t="32421" x="4813300" y="3367088"/>
          <p14:tracePt t="32437" x="4929188" y="3340100"/>
          <p14:tracePt t="32453" x="4965700" y="3340100"/>
          <p14:tracePt t="32509" x="4983163" y="3330575"/>
          <p14:tracePt t="32525" x="4983163" y="3322638"/>
          <p14:tracePt t="32533" x="4983163" y="3313113"/>
          <p14:tracePt t="32549" x="4991100" y="3303588"/>
          <p14:tracePt t="32557" x="4991100" y="3295650"/>
          <p14:tracePt t="32581" x="4991100" y="3286125"/>
          <p14:tracePt t="32797" x="4983163" y="3295650"/>
          <p14:tracePt t="32805" x="4965700" y="3303588"/>
          <p14:tracePt t="32813" x="4965700" y="3313113"/>
          <p14:tracePt t="32821" x="4946650" y="3322638"/>
          <p14:tracePt t="32853" x="4938713" y="3330575"/>
          <p14:tracePt t="32877" x="4919663" y="3340100"/>
          <p14:tracePt t="32901" x="4919663" y="3348038"/>
          <p14:tracePt t="32909" x="4911725" y="3357563"/>
          <p14:tracePt t="32925" x="4902200" y="3367088"/>
          <p14:tracePt t="32936" x="4894263" y="3367088"/>
          <p14:tracePt t="32952" x="4884738" y="3384550"/>
          <p14:tracePt t="32969" x="4867275" y="3394075"/>
          <p14:tracePt t="32986" x="4848225" y="3402013"/>
          <p14:tracePt t="33002" x="4840288" y="3402013"/>
          <p14:tracePt t="33019" x="4822825" y="3402013"/>
          <p14:tracePt t="33021" x="4813300" y="3402013"/>
          <p14:tracePt t="33035" x="4795838" y="3402013"/>
          <p14:tracePt t="33053" x="4751388" y="3402013"/>
          <p14:tracePt t="33069" x="4697413" y="3402013"/>
          <p14:tracePt t="33086" x="4660900" y="3394075"/>
          <p14:tracePt t="33102" x="4625975" y="3394075"/>
          <p14:tracePt t="33119" x="4608513" y="3394075"/>
          <p14:tracePt t="33135" x="4598988" y="3384550"/>
          <p14:tracePt t="33152" x="4589463" y="3384550"/>
          <p14:tracePt t="33169" x="4581525" y="3384550"/>
          <p14:tracePt t="33269" x="4572000" y="3384550"/>
          <p14:tracePt t="33349" x="4562475" y="3384550"/>
          <p14:tracePt t="33365" x="4554538" y="3394075"/>
          <p14:tracePt t="33389" x="4554538" y="3411538"/>
          <p14:tracePt t="33421" x="4554538" y="3429000"/>
          <p14:tracePt t="33445" x="4554538" y="3438525"/>
          <p14:tracePt t="33477" x="4554538" y="3455988"/>
          <p14:tracePt t="33493" x="4562475" y="3455988"/>
          <p14:tracePt t="33509" x="4572000" y="3465513"/>
          <p14:tracePt t="33541" x="4581525" y="3465513"/>
          <p14:tracePt t="33549" x="4581525" y="3473450"/>
          <p14:tracePt t="33557" x="4589463" y="3473450"/>
          <p14:tracePt t="34013" x="4598988" y="3473450"/>
          <p14:tracePt t="34669" x="4608513" y="3473450"/>
          <p14:tracePt t="34676" x="4625975" y="3473450"/>
          <p14:tracePt t="34685" x="4643438" y="3473450"/>
          <p14:tracePt t="34701" x="4679950" y="3473450"/>
          <p14:tracePt t="34733" x="4697413" y="3473450"/>
          <p14:tracePt t="34813" x="4714875" y="3473450"/>
          <p14:tracePt t="34821" x="4732338" y="3473450"/>
          <p14:tracePt t="34850" x="4751388" y="3473450"/>
          <p14:tracePt t="34884" x="4776788" y="3473450"/>
          <p14:tracePt t="34925" x="4786313" y="3473450"/>
          <p14:tracePt t="34941" x="4795838" y="3473450"/>
          <p14:tracePt t="34949" x="4813300" y="3482975"/>
          <p14:tracePt t="34957" x="4822825" y="3490913"/>
          <p14:tracePt t="34967" x="4830763" y="3490913"/>
          <p14:tracePt t="34984" x="4857750" y="3490913"/>
          <p14:tracePt t="35000" x="4884738" y="3509963"/>
          <p14:tracePt t="35017" x="4911725" y="3509963"/>
          <p14:tracePt t="35034" x="4919663" y="3517900"/>
          <p14:tracePt t="35149" x="4938713" y="3517900"/>
          <p14:tracePt t="35285" x="4946650" y="3517900"/>
          <p14:tracePt t="35293" x="4956175" y="3517900"/>
          <p14:tracePt t="35302" x="4965700" y="3517900"/>
          <p14:tracePt t="35317" x="4983163" y="3517900"/>
          <p14:tracePt t="35350" x="5037138" y="3509963"/>
          <p14:tracePt t="35383" x="5054600" y="3500438"/>
          <p14:tracePt t="35400" x="5072063" y="3500438"/>
          <p14:tracePt t="35429" x="5081588" y="3500438"/>
          <p14:tracePt t="35437" x="5108575" y="3500438"/>
          <p14:tracePt t="35453" x="5126038" y="3500438"/>
          <p14:tracePt t="35467" x="5143500" y="3500438"/>
          <p14:tracePt t="35483" x="5187950" y="3509963"/>
          <p14:tracePt t="35500" x="5224463" y="3517900"/>
          <p14:tracePt t="35517" x="5232400" y="3517900"/>
          <p14:tracePt t="35549" x="5251450" y="3517900"/>
          <p14:tracePt t="35580" x="5259388" y="3517900"/>
          <p14:tracePt t="35589" x="5268913" y="3517900"/>
          <p14:tracePt t="35600" x="5276850" y="3517900"/>
          <p14:tracePt t="35616" x="5295900" y="3517900"/>
          <p14:tracePt t="35634" x="5303838" y="3517900"/>
          <p14:tracePt t="35650" x="5313363" y="3517900"/>
          <p14:tracePt t="35725" x="5330825" y="3517900"/>
          <p14:tracePt t="35733" x="5348288" y="3517900"/>
          <p14:tracePt t="35741" x="5367338" y="3517900"/>
          <p14:tracePt t="35757" x="5384800" y="3517900"/>
          <p14:tracePt t="35781" x="5394325" y="3517900"/>
          <p14:tracePt t="35789" x="5402263" y="3517900"/>
          <p14:tracePt t="35805" x="5411788" y="3517900"/>
          <p14:tracePt t="36725" x="5438775" y="3517900"/>
          <p14:tracePt t="36735" x="5510213" y="3517900"/>
          <p14:tracePt t="36741" x="5608638" y="3517900"/>
          <p14:tracePt t="36750" x="5688013" y="3517900"/>
          <p14:tracePt t="36766" x="5902325" y="3517900"/>
          <p14:tracePt t="36782" x="6116638" y="3517900"/>
          <p14:tracePt t="36799" x="6286500" y="3517900"/>
          <p14:tracePt t="36833" x="6402388" y="3517900"/>
          <p14:tracePt t="36865" x="6411913" y="3517900"/>
          <p14:tracePt t="36997" x="6402388" y="3517900"/>
          <p14:tracePt t="37005" x="6394450" y="3517900"/>
          <p14:tracePt t="37016" x="6384925" y="3517900"/>
          <p14:tracePt t="37037" x="6367463" y="3517900"/>
          <p14:tracePt t="37085" x="6357938" y="3517900"/>
          <p14:tracePt t="37093" x="6340475" y="3517900"/>
          <p14:tracePt t="37101" x="6313488" y="3517900"/>
          <p14:tracePt t="37115" x="6286500" y="3517900"/>
          <p14:tracePt t="37131" x="6232525" y="3517900"/>
          <p14:tracePt t="37133" x="6215063" y="3517900"/>
          <p14:tracePt t="37149" x="6197600" y="3517900"/>
          <p14:tracePt t="37229" x="6180138" y="3517900"/>
          <p14:tracePt t="37237" x="6161088" y="3500438"/>
          <p14:tracePt t="37248" x="6143625" y="3500438"/>
          <p14:tracePt t="37265" x="6108700" y="3490913"/>
          <p14:tracePt t="37281" x="6089650" y="3490913"/>
          <p14:tracePt t="37298" x="6062663" y="3490913"/>
          <p14:tracePt t="37315" x="6054725" y="3490913"/>
          <p14:tracePt t="37493" x="6054725" y="3482975"/>
          <p14:tracePt t="37533" x="6054725" y="3465513"/>
          <p14:tracePt t="37541" x="6072188" y="3465513"/>
          <p14:tracePt t="37549" x="6108700" y="3455988"/>
          <p14:tracePt t="37565" x="6197600" y="3446463"/>
          <p14:tracePt t="37581" x="6251575" y="3429000"/>
          <p14:tracePt t="37598" x="6296025" y="3429000"/>
          <p14:tracePt t="37615" x="6348413" y="3429000"/>
          <p14:tracePt t="37631" x="6384925" y="3429000"/>
          <p14:tracePt t="37648" x="6429375" y="3429000"/>
          <p14:tracePt t="37665" x="6446838" y="3429000"/>
          <p14:tracePt t="37681" x="6456363" y="3429000"/>
          <p14:tracePt t="37698" x="6465888" y="3429000"/>
          <p14:tracePt t="37714" x="6483350" y="3429000"/>
          <p14:tracePt t="37731" x="6500813" y="3429000"/>
          <p14:tracePt t="37749" x="6510338" y="3429000"/>
          <p14:tracePt t="37765" x="6527800" y="3429000"/>
          <p14:tracePt t="37781" x="6545263" y="3429000"/>
          <p14:tracePt t="37798" x="6581775" y="3429000"/>
          <p14:tracePt t="37814" x="6616700" y="3429000"/>
          <p14:tracePt t="37831" x="6653213" y="3429000"/>
          <p14:tracePt t="37847" x="6680200" y="3429000"/>
          <p14:tracePt t="37864" x="6715125" y="3429000"/>
          <p14:tracePt t="37881" x="6732588" y="3429000"/>
          <p14:tracePt t="37897" x="6759575" y="3429000"/>
          <p14:tracePt t="37914" x="6777038" y="3429000"/>
          <p14:tracePt t="37931" x="6796088" y="3429000"/>
          <p14:tracePt t="37947" x="6823075" y="3429000"/>
          <p14:tracePt t="37949" x="6831013" y="3429000"/>
          <p14:tracePt t="37964" x="6848475" y="3429000"/>
          <p14:tracePt t="37981" x="6858000" y="3429000"/>
          <p14:tracePt t="37997" x="6875463" y="3429000"/>
          <p14:tracePt t="38021" x="6884988" y="3429000"/>
          <p14:tracePt t="38037" x="6894513" y="3429000"/>
          <p14:tracePt t="38117" x="6902450" y="3429000"/>
          <p14:tracePt t="38685" x="6919913" y="3429000"/>
          <p14:tracePt t="38693" x="6946900" y="3429000"/>
          <p14:tracePt t="38701" x="6973888" y="3429000"/>
          <p14:tracePt t="38714" x="6991350" y="3429000"/>
          <p14:tracePt t="38732" x="7045325" y="3429000"/>
          <p14:tracePt t="38747" x="7062788" y="3429000"/>
          <p14:tracePt t="38764" x="7108825" y="3429000"/>
          <p14:tracePt t="38766" x="7126288" y="3429000"/>
          <p14:tracePt t="38797" x="7180263" y="3429000"/>
          <p14:tracePt t="38830" x="7205663" y="3429000"/>
          <p14:tracePt t="38846" x="7215188" y="3429000"/>
          <p14:tracePt t="38863" x="7242175" y="3429000"/>
          <p14:tracePt t="38880" x="7259638" y="3438525"/>
          <p14:tracePt t="38896" x="7269163" y="3446463"/>
          <p14:tracePt t="38981" x="7277100" y="3446463"/>
          <p14:tracePt t="38997" x="7286625" y="3446463"/>
          <p14:tracePt t="39013" x="7304088" y="3446463"/>
          <p14:tracePt t="39021" x="7323138" y="3446463"/>
          <p14:tracePt t="39030" x="7331075" y="3446463"/>
          <p14:tracePt t="39046" x="7358063" y="3455988"/>
          <p14:tracePt t="40421" x="7375525" y="3455988"/>
          <p14:tracePt t="40431" x="7412038" y="3455988"/>
          <p14:tracePt t="40437" x="7439025" y="3455988"/>
          <p14:tracePt t="40445" x="7473950" y="3455988"/>
          <p14:tracePt t="40462" x="7537450" y="3455988"/>
          <p14:tracePt t="40480" x="7572375" y="3455988"/>
          <p14:tracePt t="40495" x="7616825" y="3455988"/>
          <p14:tracePt t="40529" x="7653338" y="3455988"/>
          <p14:tracePt t="40561" x="7680325" y="3473450"/>
          <p14:tracePt t="40589" x="7697788" y="3473450"/>
          <p14:tracePt t="40613" x="7705725" y="3473450"/>
          <p14:tracePt t="40621" x="7715250" y="3473450"/>
          <p14:tracePt t="40637" x="7724775" y="3473450"/>
          <p14:tracePt t="40645" x="7732713" y="3473450"/>
          <p14:tracePt t="40662" x="7742238" y="3473450"/>
          <p14:tracePt t="40679" x="7751763" y="3473450"/>
          <p14:tracePt t="40695" x="7786688" y="3473450"/>
          <p14:tracePt t="40711" x="7813675" y="3473450"/>
          <p14:tracePt t="40728" x="7840663" y="3473450"/>
          <p14:tracePt t="40745" x="7858125" y="3473450"/>
          <p14:tracePt t="40761" x="7867650" y="3473450"/>
          <p14:tracePt t="40778" x="7885113" y="3473450"/>
          <p14:tracePt t="40795" x="7902575" y="3473450"/>
          <p14:tracePt t="40811" x="7912100" y="3473450"/>
          <p14:tracePt t="40828" x="7920038" y="3473450"/>
          <p14:tracePt t="40869" x="7929563" y="3473450"/>
          <p14:tracePt t="43917" x="7858125" y="3473450"/>
          <p14:tracePt t="43925" x="7751763" y="3490913"/>
          <p14:tracePt t="43933" x="7626350" y="3527425"/>
          <p14:tracePt t="43942" x="7537450" y="3527425"/>
          <p14:tracePt t="43959" x="7242175" y="3571875"/>
          <p14:tracePt t="43975" x="6705600" y="3643313"/>
          <p14:tracePt t="43992" x="6099175" y="3751263"/>
          <p14:tracePt t="44025" x="5402263" y="3919538"/>
          <p14:tracePt t="44058" x="5099050" y="4000500"/>
          <p14:tracePt t="44075" x="5037138" y="4037013"/>
          <p14:tracePt t="44091" x="5010150" y="4044950"/>
          <p14:tracePt t="44093" x="5000625" y="4044950"/>
          <p14:tracePt t="44108" x="4983163" y="4054475"/>
          <p14:tracePt t="44157" x="4965700" y="4062413"/>
          <p14:tracePt t="44173" x="4956175" y="4062413"/>
          <p14:tracePt t="44181" x="4929188" y="4062413"/>
          <p14:tracePt t="44191" x="4902200" y="4071938"/>
          <p14:tracePt t="44208" x="4840288" y="4071938"/>
          <p14:tracePt t="44225" x="4776788" y="4071938"/>
          <p14:tracePt t="44241" x="4697413" y="4071938"/>
          <p14:tracePt t="44258" x="4625975" y="4071938"/>
          <p14:tracePt t="44274" x="4589463" y="4071938"/>
          <p14:tracePt t="44291" x="4572000" y="4071938"/>
          <p14:tracePt t="44445" x="4562475" y="4071938"/>
          <p14:tracePt t="44461" x="4562475" y="4062413"/>
          <p14:tracePt t="44477" x="4572000" y="4054475"/>
          <p14:tracePt t="44485" x="4572000" y="4037013"/>
          <p14:tracePt t="44501" x="4581525" y="4037013"/>
          <p14:tracePt t="44509" x="4589463" y="4037013"/>
          <p14:tracePt t="44524" x="4598988" y="4027488"/>
          <p14:tracePt t="44542" x="4616450" y="4017963"/>
          <p14:tracePt t="44558" x="4625975" y="4017963"/>
          <p14:tracePt t="44574" x="4643438" y="4000500"/>
          <p14:tracePt t="44591" x="4652963" y="3983038"/>
          <p14:tracePt t="44608" x="4660900" y="3983038"/>
          <p14:tracePt t="44624" x="4670425" y="3973513"/>
          <p14:tracePt t="49405" x="4670425" y="3983038"/>
          <p14:tracePt t="49413" x="4670425" y="3990975"/>
          <p14:tracePt t="49422" x="4660900" y="4000500"/>
          <p14:tracePt t="49437" x="4652963" y="4017963"/>
          <p14:tracePt t="49453" x="4633913" y="4037013"/>
          <p14:tracePt t="49470" x="4616450" y="4071938"/>
          <p14:tracePt t="49486" x="4608513" y="4098925"/>
          <p14:tracePt t="49519" x="4581525" y="4143375"/>
          <p14:tracePt t="49553" x="4518025" y="4224338"/>
          <p14:tracePt t="49569" x="4491038" y="4241800"/>
          <p14:tracePt t="49586" x="4465638" y="4268788"/>
          <p14:tracePt t="49603" x="4438650" y="4295775"/>
          <p14:tracePt t="49619" x="4402138" y="4313238"/>
          <p14:tracePt t="49620" x="4384675" y="4340225"/>
          <p14:tracePt t="49637" x="4357688" y="4357688"/>
          <p14:tracePt t="49653" x="4340225" y="4375150"/>
          <p14:tracePt t="49670" x="4295775" y="4402138"/>
          <p14:tracePt t="49686" x="4268788" y="4419600"/>
          <p14:tracePt t="49703" x="4197350" y="4483100"/>
          <p14:tracePt t="49719" x="4133850" y="4518025"/>
          <p14:tracePt t="49736" x="4044950" y="4589463"/>
          <p14:tracePt t="49753" x="3946525" y="4652963"/>
          <p14:tracePt t="49769" x="3830638" y="4714875"/>
          <p14:tracePt t="49786" x="3697288" y="4803775"/>
          <p14:tracePt t="49803" x="3536950" y="4875213"/>
          <p14:tracePt t="49819" x="3357563" y="4956175"/>
          <p14:tracePt t="49837" x="3098800" y="5062538"/>
          <p14:tracePt t="49853" x="2938463" y="5143500"/>
          <p14:tracePt t="49869" x="2751138" y="5205413"/>
          <p14:tracePt t="49886" x="2598738" y="5276850"/>
          <p14:tracePt t="49903" x="2455863" y="5322888"/>
          <p14:tracePt t="49919" x="2347913" y="5348288"/>
          <p14:tracePt t="49936" x="2286000" y="5367338"/>
          <p14:tracePt t="49952" x="2241550" y="5384800"/>
          <p14:tracePt t="49969" x="2224088" y="5394325"/>
          <p14:tracePt t="49986" x="2205038" y="5394325"/>
          <p14:tracePt t="50029" x="2187575" y="5394325"/>
          <p14:tracePt t="50037" x="2170113" y="5394325"/>
          <p14:tracePt t="50045" x="2152650" y="5402263"/>
          <p14:tracePt t="50053" x="2133600" y="5402263"/>
          <p14:tracePt t="50069" x="2089150" y="5402263"/>
          <p14:tracePt t="50086" x="2044700" y="5419725"/>
          <p14:tracePt t="50102" x="1990725" y="5429250"/>
          <p14:tracePt t="50119" x="1955800" y="5429250"/>
          <p14:tracePt t="50136" x="1938338" y="5438775"/>
          <p14:tracePt t="50152" x="1884363" y="5456238"/>
          <p14:tracePt t="50169" x="1812925" y="5473700"/>
          <p14:tracePt t="50186" x="1731963" y="5500688"/>
          <p14:tracePt t="50202" x="1625600" y="5537200"/>
          <p14:tracePt t="50219" x="1544638" y="5562600"/>
          <p14:tracePt t="50237" x="1446213" y="5589588"/>
          <p14:tracePt t="50253" x="1374775" y="5608638"/>
          <p14:tracePt t="50269" x="1312863" y="5626100"/>
          <p14:tracePt t="50285" x="1241425" y="5661025"/>
          <p14:tracePt t="50302" x="1204913" y="5680075"/>
          <p14:tracePt t="50319" x="1152525" y="5697538"/>
          <p14:tracePt t="50336" x="1081088" y="5724525"/>
          <p14:tracePt t="50352" x="1027113" y="5741988"/>
          <p14:tracePt t="50370" x="990600" y="5751513"/>
          <p14:tracePt t="50385" x="938213" y="5759450"/>
          <p14:tracePt t="50402" x="919163" y="5759450"/>
          <p14:tracePt t="50418" x="911225" y="5759450"/>
          <p14:tracePt t="50435" x="901700" y="5759450"/>
          <p14:tracePt t="50453" x="857250" y="5759450"/>
          <p14:tracePt t="50469" x="830263" y="5759450"/>
          <p14:tracePt t="50485" x="812800" y="5759450"/>
          <p14:tracePt t="50502" x="803275" y="5759450"/>
          <p14:tracePt t="50518" x="758825" y="5759450"/>
          <p14:tracePt t="50535" x="704850" y="5759450"/>
          <p14:tracePt t="50552" x="625475" y="5751513"/>
          <p14:tracePt t="50569" x="561975" y="5741988"/>
          <p14:tracePt t="50653" x="544513" y="5741988"/>
          <p14:tracePt t="50941" x="544513" y="5759450"/>
          <p14:tracePt t="50949" x="554038" y="5759450"/>
          <p14:tracePt t="50957" x="561975" y="5776913"/>
          <p14:tracePt t="50968" x="571500" y="5776913"/>
          <p14:tracePt t="50985" x="598488" y="5795963"/>
          <p14:tracePt t="51002" x="633413" y="5795963"/>
          <p14:tracePt t="51018" x="660400" y="5813425"/>
          <p14:tracePt t="51051" x="714375" y="5830888"/>
          <p14:tracePt t="51053" x="731838" y="5830888"/>
          <p14:tracePt t="51085" x="750888" y="5840413"/>
          <p14:tracePt t="51101" x="768350" y="5840413"/>
          <p14:tracePt t="51118" x="803275" y="5840413"/>
          <p14:tracePt t="51135" x="839788" y="5840413"/>
          <p14:tracePt t="51151" x="893763" y="5840413"/>
          <p14:tracePt t="51168" x="938213" y="5840413"/>
          <p14:tracePt t="51184" x="955675" y="5840413"/>
          <p14:tracePt t="51201" x="1000125" y="5830888"/>
          <p14:tracePt t="51218" x="1036638" y="5813425"/>
          <p14:tracePt t="51235" x="1071563" y="5795963"/>
          <p14:tracePt t="51251" x="1089025" y="5795963"/>
          <p14:tracePt t="51269" x="1108075" y="5776913"/>
          <p14:tracePt t="51285" x="1125538" y="5759450"/>
          <p14:tracePt t="51301" x="1143000" y="5741988"/>
          <p14:tracePt t="51318" x="1160463" y="5724525"/>
          <p14:tracePt t="51334" x="1160463" y="5715000"/>
          <p14:tracePt t="51351" x="1179513" y="5697538"/>
          <p14:tracePt t="51368" x="1204913" y="5670550"/>
          <p14:tracePt t="51384" x="1223963" y="5643563"/>
          <p14:tracePt t="51401" x="1223963" y="5608638"/>
          <p14:tracePt t="51418" x="1223963" y="5581650"/>
          <p14:tracePt t="51434" x="1231900" y="5572125"/>
          <p14:tracePt t="51451" x="1231900" y="5554663"/>
          <p14:tracePt t="51468" x="1231900" y="5537200"/>
          <p14:tracePt t="51469" x="1231900" y="5527675"/>
          <p14:tracePt t="51485" x="1231900" y="5510213"/>
          <p14:tracePt t="51509" x="1231900" y="5500688"/>
          <p14:tracePt t="51517" x="1231900" y="5483225"/>
          <p14:tracePt t="51534" x="1231900" y="5473700"/>
          <p14:tracePt t="51551" x="1204913" y="5465763"/>
          <p14:tracePt t="51567" x="1187450" y="5446713"/>
          <p14:tracePt t="51584" x="1179513" y="5446713"/>
          <p14:tracePt t="51601" x="1169988" y="5446713"/>
          <p14:tracePt t="51629" x="1169988" y="5438775"/>
          <p14:tracePt t="51645" x="1160463" y="5438775"/>
          <p14:tracePt t="51661" x="1143000" y="5419725"/>
          <p14:tracePt t="51669" x="1133475" y="5419725"/>
          <p14:tracePt t="51685" x="1108075" y="5402263"/>
          <p14:tracePt t="51709" x="1089025" y="5402263"/>
          <p14:tracePt t="51725" x="1071563" y="5402263"/>
          <p14:tracePt t="51741" x="1062038" y="5402263"/>
          <p14:tracePt t="51750" x="1054100" y="5402263"/>
          <p14:tracePt t="51768" x="1054100" y="5394325"/>
          <p14:tracePt t="51784" x="1017588" y="5384800"/>
          <p14:tracePt t="51801" x="982663" y="5384800"/>
          <p14:tracePt t="51817" x="946150" y="5384800"/>
          <p14:tracePt t="51834" x="928688" y="5384800"/>
          <p14:tracePt t="51851" x="901700" y="5384800"/>
          <p14:tracePt t="51867" x="893763" y="5384800"/>
          <p14:tracePt t="51885" x="847725" y="5384800"/>
          <p14:tracePt t="51901" x="830263" y="5384800"/>
          <p14:tracePt t="51925" x="822325" y="5384800"/>
          <p14:tracePt t="51957" x="812800" y="5384800"/>
          <p14:tracePt t="51973" x="795338" y="5384800"/>
          <p14:tracePt t="51981" x="785813" y="5384800"/>
          <p14:tracePt t="51989" x="768350" y="5384800"/>
          <p14:tracePt t="52000" x="750888" y="5384800"/>
          <p14:tracePt t="52017" x="723900" y="5384800"/>
          <p14:tracePt t="52034" x="687388" y="5384800"/>
          <p14:tracePt t="52050" x="660400" y="5384800"/>
          <p14:tracePt t="52067" x="642938" y="5384800"/>
          <p14:tracePt t="52084" x="615950" y="5384800"/>
          <p14:tracePt t="52085" x="608013" y="5384800"/>
          <p14:tracePt t="52100" x="581025" y="5384800"/>
          <p14:tracePt t="52117" x="561975" y="5384800"/>
          <p14:tracePt t="52134" x="544513" y="5402263"/>
          <p14:tracePt t="52150" x="527050" y="5402263"/>
          <p14:tracePt t="52167" x="500063" y="5402263"/>
          <p14:tracePt t="52184" x="490538" y="5402263"/>
          <p14:tracePt t="52200" x="473075" y="5419725"/>
          <p14:tracePt t="52217" x="455613" y="5419725"/>
          <p14:tracePt t="52234" x="446088" y="5419725"/>
          <p14:tracePt t="52250" x="428625" y="5438775"/>
          <p14:tracePt t="52267" x="411163" y="5438775"/>
          <p14:tracePt t="52283" x="393700" y="5438775"/>
          <p14:tracePt t="52285" x="384175" y="5446713"/>
          <p14:tracePt t="52301" x="366713" y="5456238"/>
          <p14:tracePt t="52317" x="347663" y="5473700"/>
          <p14:tracePt t="52333" x="322263" y="5491163"/>
          <p14:tracePt t="52350" x="322263" y="5500688"/>
          <p14:tracePt t="52367" x="312738" y="5510213"/>
          <p14:tracePt t="52383" x="295275" y="5518150"/>
          <p14:tracePt t="52405" x="285750" y="5537200"/>
          <p14:tracePt t="52429" x="268288" y="5537200"/>
          <p14:tracePt t="52461" x="268288" y="5554663"/>
          <p14:tracePt t="52477" x="258763" y="5554663"/>
          <p14:tracePt t="52493" x="258763" y="5562600"/>
          <p14:tracePt t="52501" x="250825" y="5572125"/>
          <p14:tracePt t="52517" x="241300" y="5581650"/>
          <p14:tracePt t="52549" x="241300" y="5599113"/>
          <p14:tracePt t="52565" x="241300" y="5608638"/>
          <p14:tracePt t="52573" x="231775" y="5626100"/>
          <p14:tracePt t="52583" x="231775" y="5634038"/>
          <p14:tracePt t="52600" x="231775" y="5653088"/>
          <p14:tracePt t="52616" x="223838" y="5670550"/>
          <p14:tracePt t="52633" x="223838" y="5688013"/>
          <p14:tracePt t="52650" x="223838" y="5697538"/>
          <p14:tracePt t="52667" x="223838" y="5715000"/>
          <p14:tracePt t="52683" x="223838" y="5732463"/>
          <p14:tracePt t="52700" x="223838" y="5751513"/>
          <p14:tracePt t="52717" x="223838" y="5759450"/>
          <p14:tracePt t="52733" x="223838" y="5768975"/>
          <p14:tracePt t="52750" x="223838" y="5776913"/>
          <p14:tracePt t="52789" x="223838" y="5786438"/>
          <p14:tracePt t="52796" x="231775" y="5795963"/>
          <p14:tracePt t="52821" x="241300" y="5803900"/>
          <p14:tracePt t="52836" x="250825" y="5803900"/>
          <p14:tracePt t="52845" x="258763" y="5813425"/>
          <p14:tracePt t="52853" x="276225" y="5822950"/>
          <p14:tracePt t="52869" x="295275" y="5822950"/>
          <p14:tracePt t="52883" x="303213" y="5822950"/>
          <p14:tracePt t="52900" x="312738" y="5830888"/>
          <p14:tracePt t="52916" x="339725" y="5848350"/>
          <p14:tracePt t="52933" x="357188" y="5848350"/>
          <p14:tracePt t="52949" x="366713" y="5848350"/>
          <p14:tracePt t="52967" x="393700" y="5867400"/>
          <p14:tracePt t="52983" x="411163" y="5867400"/>
          <p14:tracePt t="52999" x="428625" y="5884863"/>
          <p14:tracePt t="53016" x="446088" y="5884863"/>
          <p14:tracePt t="53033" x="482600" y="5902325"/>
          <p14:tracePt t="53049" x="500063" y="5902325"/>
          <p14:tracePt t="53066" x="517525" y="5902325"/>
          <p14:tracePt t="53083" x="536575" y="5902325"/>
          <p14:tracePt t="53099" x="554038" y="5902325"/>
          <p14:tracePt t="53101" x="571500" y="5902325"/>
          <p14:tracePt t="53117" x="598488" y="5902325"/>
          <p14:tracePt t="53133" x="642938" y="5902325"/>
          <p14:tracePt t="53149" x="660400" y="5902325"/>
          <p14:tracePt t="53166" x="679450" y="5902325"/>
          <p14:tracePt t="53183" x="704850" y="5902325"/>
          <p14:tracePt t="53199" x="741363" y="5902325"/>
          <p14:tracePt t="53216" x="785813" y="5894388"/>
          <p14:tracePt t="53233" x="822325" y="5884863"/>
          <p14:tracePt t="53249" x="866775" y="5867400"/>
          <p14:tracePt t="53266" x="901700" y="5867400"/>
          <p14:tracePt t="53282" x="928688" y="5848350"/>
          <p14:tracePt t="53299" x="965200" y="5840413"/>
          <p14:tracePt t="53316" x="990600" y="5822950"/>
          <p14:tracePt t="53317" x="1027113" y="5803900"/>
          <p14:tracePt t="53333" x="1044575" y="5803900"/>
          <p14:tracePt t="53349" x="1062038" y="5786438"/>
          <p14:tracePt t="53366" x="1098550" y="5768975"/>
          <p14:tracePt t="53382" x="1116013" y="5751513"/>
          <p14:tracePt t="53399" x="1143000" y="5724525"/>
          <p14:tracePt t="53416" x="1179513" y="5697538"/>
          <p14:tracePt t="53432" x="1196975" y="5680075"/>
          <p14:tracePt t="53449" x="1204913" y="5661025"/>
          <p14:tracePt t="53466" x="1223963" y="5634038"/>
          <p14:tracePt t="53482" x="1241425" y="5599113"/>
          <p14:tracePt t="53499" x="1241425" y="5589588"/>
          <p14:tracePt t="53515" x="1250950" y="5562600"/>
          <p14:tracePt t="53532" x="1250950" y="5537200"/>
          <p14:tracePt t="53549" x="1250950" y="5518150"/>
          <p14:tracePt t="53565" x="1258888" y="5500688"/>
          <p14:tracePt t="53589" x="1258888" y="5491163"/>
          <p14:tracePt t="53629" x="1258888" y="5483225"/>
          <p14:tracePt t="53645" x="1250950" y="5473700"/>
          <p14:tracePt t="53677" x="1241425" y="5465763"/>
          <p14:tracePt t="53685" x="1231900" y="5456238"/>
          <p14:tracePt t="53701" x="1204913" y="5446713"/>
          <p14:tracePt t="53715" x="1187450" y="5438775"/>
          <p14:tracePt t="53733" x="1152525" y="5429250"/>
          <p14:tracePt t="53749" x="1143000" y="5429250"/>
          <p14:tracePt t="53765" x="1125538" y="5419725"/>
          <p14:tracePt t="53782" x="1098550" y="5411788"/>
          <p14:tracePt t="53799" x="1071563" y="5402263"/>
          <p14:tracePt t="53815" x="1054100" y="5402263"/>
          <p14:tracePt t="53832" x="1027113" y="5402263"/>
          <p14:tracePt t="53849" x="990600" y="5402263"/>
          <p14:tracePt t="53865" x="955675" y="5394325"/>
          <p14:tracePt t="53882" x="919163" y="5384800"/>
          <p14:tracePt t="53899" x="874713" y="5384800"/>
          <p14:tracePt t="53915" x="866775" y="5384800"/>
          <p14:tracePt t="53932" x="830263" y="5384800"/>
          <p14:tracePt t="53949" x="812800" y="5384800"/>
          <p14:tracePt t="53965" x="795338" y="5384800"/>
          <p14:tracePt t="53982" x="776288" y="5384800"/>
          <p14:tracePt t="53999" x="741363" y="5384800"/>
          <p14:tracePt t="54015" x="704850" y="5384800"/>
          <p14:tracePt t="54032" x="679450" y="5384800"/>
          <p14:tracePt t="54048" x="633413" y="5384800"/>
          <p14:tracePt t="54065" x="598488" y="5384800"/>
          <p14:tracePt t="54082" x="581025" y="5384800"/>
          <p14:tracePt t="54098" x="561975" y="5384800"/>
          <p14:tracePt t="54115" x="536575" y="5394325"/>
          <p14:tracePt t="54132" x="527050" y="5394325"/>
          <p14:tracePt t="54149" x="509588" y="5394325"/>
          <p14:tracePt t="54166" x="500063" y="5402263"/>
          <p14:tracePt t="54182" x="490538" y="5411788"/>
          <p14:tracePt t="54198" x="473075" y="5419725"/>
          <p14:tracePt t="54215" x="465138" y="5419725"/>
          <p14:tracePt t="54232" x="455613" y="5429250"/>
          <p14:tracePt t="54248" x="446088" y="5438775"/>
          <p14:tracePt t="54265" x="438150" y="5446713"/>
          <p14:tracePt t="54285" x="428625" y="5465763"/>
          <p14:tracePt t="54301" x="419100" y="5465763"/>
          <p14:tracePt t="54315" x="411163" y="5483225"/>
          <p14:tracePt t="54331" x="401638" y="5491163"/>
          <p14:tracePt t="54348" x="393700" y="5518150"/>
          <p14:tracePt t="54365" x="384175" y="5527675"/>
          <p14:tracePt t="54381" x="374650" y="5554663"/>
          <p14:tracePt t="54398" x="366713" y="5562600"/>
          <p14:tracePt t="54415" x="357188" y="5581650"/>
          <p14:tracePt t="54431" x="347663" y="5599113"/>
          <p14:tracePt t="54448" x="347663" y="5608638"/>
          <p14:tracePt t="54465" x="339725" y="5626100"/>
          <p14:tracePt t="54485" x="339725" y="5643563"/>
          <p14:tracePt t="54498" x="330200" y="5643563"/>
          <p14:tracePt t="54516" x="322263" y="5670550"/>
          <p14:tracePt t="54533" x="322263" y="5680075"/>
          <p14:tracePt t="54549" x="322263" y="5697538"/>
          <p14:tracePt t="54565" x="322263" y="5705475"/>
          <p14:tracePt t="54582" x="322263" y="5724525"/>
          <p14:tracePt t="54598" x="312738" y="5732463"/>
          <p14:tracePt t="54615" x="303213" y="5741988"/>
          <p14:tracePt t="54631" x="303213" y="5751513"/>
          <p14:tracePt t="54648" x="303213" y="5759450"/>
          <p14:tracePt t="54664" x="303213" y="5776913"/>
          <p14:tracePt t="54682" x="303213" y="5786438"/>
          <p14:tracePt t="54725" x="303213" y="5803900"/>
          <p14:tracePt t="54749" x="312738" y="5813425"/>
          <p14:tracePt t="54773" x="322263" y="5822950"/>
          <p14:tracePt t="54789" x="330200" y="5830888"/>
          <p14:tracePt t="54813" x="339725" y="5840413"/>
          <p14:tracePt t="54829" x="347663" y="5840413"/>
          <p14:tracePt t="54837" x="357188" y="5840413"/>
          <p14:tracePt t="54853" x="374650" y="5840413"/>
          <p14:tracePt t="54869" x="384175" y="5857875"/>
          <p14:tracePt t="54881" x="393700" y="5857875"/>
          <p14:tracePt t="54898" x="411163" y="5857875"/>
          <p14:tracePt t="54914" x="419100" y="5857875"/>
          <p14:tracePt t="54931" x="438150" y="5857875"/>
          <p14:tracePt t="54948" x="473075" y="5857875"/>
          <p14:tracePt t="54965" x="482600" y="5857875"/>
          <p14:tracePt t="54981" x="509588" y="5857875"/>
          <p14:tracePt t="54997" x="536575" y="5857875"/>
          <p14:tracePt t="55014" x="561975" y="5857875"/>
          <p14:tracePt t="55031" x="588963" y="5857875"/>
          <p14:tracePt t="55048" x="608013" y="5857875"/>
          <p14:tracePt t="55064" x="625475" y="5857875"/>
          <p14:tracePt t="55085" x="642938" y="5857875"/>
          <p14:tracePt t="55100" x="660400" y="5857875"/>
          <p14:tracePt t="55114" x="669925" y="5857875"/>
          <p14:tracePt t="55131" x="679450" y="5857875"/>
          <p14:tracePt t="55147" x="714375" y="5840413"/>
          <p14:tracePt t="55165" x="723900" y="5840413"/>
          <p14:tracePt t="55181" x="741363" y="5840413"/>
          <p14:tracePt t="55197" x="768350" y="5830888"/>
          <p14:tracePt t="55214" x="776288" y="5822950"/>
          <p14:tracePt t="55231" x="795338" y="5822950"/>
          <p14:tracePt t="55261" x="803275" y="5822950"/>
          <p14:tracePt t="55293" x="822325" y="5813425"/>
          <p14:tracePt t="55317" x="839788" y="5803900"/>
          <p14:tracePt t="55325" x="847725" y="5803900"/>
          <p14:tracePt t="55341" x="857250" y="5803900"/>
          <p14:tracePt t="55357" x="866775" y="5803900"/>
          <p14:tracePt t="55365" x="866775" y="5795963"/>
          <p14:tracePt t="55381" x="874713" y="5795963"/>
          <p14:tracePt t="55893" x="874713" y="5786438"/>
          <p14:tracePt t="55901" x="884238" y="5786438"/>
          <p14:tracePt t="55917" x="893763" y="5768975"/>
          <p14:tracePt t="55934" x="901700" y="5768975"/>
          <p14:tracePt t="55957" x="911225" y="5759450"/>
          <p14:tracePt t="56061" x="919163" y="5751513"/>
          <p14:tracePt t="56069" x="928688" y="5741988"/>
          <p14:tracePt t="56141" x="938213" y="5724525"/>
          <p14:tracePt t="56157" x="946150" y="5724525"/>
          <p14:tracePt t="56325" x="955675" y="5724525"/>
          <p14:tracePt t="56429" x="973138" y="5724525"/>
          <p14:tracePt t="56437" x="1017588" y="5724525"/>
          <p14:tracePt t="56446" x="1116013" y="5724525"/>
          <p14:tracePt t="56463" x="1374775" y="5724525"/>
          <p14:tracePt t="56480" x="1965325" y="5724525"/>
          <p14:tracePt t="56496" x="2901950" y="5616575"/>
          <p14:tracePt t="56513" x="3867150" y="5473700"/>
          <p14:tracePt t="56546" x="5054600" y="5160963"/>
          <p14:tracePt t="56580" x="5367338" y="5027613"/>
          <p14:tracePt t="56597" x="5384800" y="5010150"/>
          <p14:tracePt t="56613" x="5384800" y="4956175"/>
          <p14:tracePt t="56629" x="5384800" y="4884738"/>
          <p14:tracePt t="56646" x="5384800" y="4822825"/>
          <p14:tracePt t="56663" x="5384800" y="4768850"/>
          <p14:tracePt t="56679" x="5384800" y="4714875"/>
          <p14:tracePt t="56696" x="5384800" y="4652963"/>
          <p14:tracePt t="56712" x="5384800" y="4589463"/>
          <p14:tracePt t="56729" x="5384800" y="4537075"/>
          <p14:tracePt t="56746" x="5384800" y="4491038"/>
          <p14:tracePt t="56762" x="5402263" y="4411663"/>
          <p14:tracePt t="56779" x="5402263" y="4348163"/>
          <p14:tracePt t="56781" x="5402263" y="4330700"/>
          <p14:tracePt t="56796" x="5402263" y="4303713"/>
          <p14:tracePt t="56813" x="5375275" y="4241800"/>
          <p14:tracePt t="56829" x="5357813" y="4214813"/>
          <p14:tracePt t="56846" x="5340350" y="4197350"/>
          <p14:tracePt t="56863" x="5303838" y="4187825"/>
          <p14:tracePt t="56879" x="5295900" y="4187825"/>
          <p14:tracePt t="56896" x="5286375" y="4179888"/>
          <p14:tracePt t="56912" x="5259388" y="4179888"/>
          <p14:tracePt t="56929" x="5205413" y="4179888"/>
          <p14:tracePt t="56946" x="5197475" y="4179888"/>
          <p14:tracePt t="56962" x="5153025" y="4160838"/>
          <p14:tracePt t="56979" x="5126038" y="4160838"/>
          <p14:tracePt t="56996" x="5081588" y="4143375"/>
          <p14:tracePt t="56997" x="5062538" y="4143375"/>
          <p14:tracePt t="57013" x="5045075" y="4143375"/>
          <p14:tracePt t="57029" x="5037138" y="4143375"/>
          <p14:tracePt t="57045" x="5027613" y="4143375"/>
          <p14:tracePt t="57062" x="5010150" y="4143375"/>
          <p14:tracePt t="57079" x="5010150" y="4133850"/>
          <p14:tracePt t="57095" x="4991100" y="4133850"/>
          <p14:tracePt t="57112" x="4983163" y="4133850"/>
          <p14:tracePt t="57238" x="4973638" y="4125913"/>
          <p14:tracePt t="57245" x="4973638" y="4116388"/>
          <p14:tracePt t="57261" x="4973638" y="4108450"/>
          <p14:tracePt t="57269" x="4973638" y="4098925"/>
          <p14:tracePt t="57279" x="4973638" y="4089400"/>
          <p14:tracePt t="57295" x="4973638" y="4071938"/>
          <p14:tracePt t="57317" x="4973638" y="4054475"/>
          <p14:tracePt t="57365" x="4973638" y="4044950"/>
          <p14:tracePt t="57397" x="4983163" y="4037013"/>
          <p14:tracePt t="57421" x="4983163" y="4027488"/>
          <p14:tracePt t="57917" x="5018088" y="4027488"/>
          <p14:tracePt t="57925" x="5037138" y="4027488"/>
          <p14:tracePt t="57933" x="5054600" y="4027488"/>
          <p14:tracePt t="57945" x="5081588" y="4027488"/>
          <p14:tracePt t="57962" x="5180013" y="4062413"/>
          <p14:tracePt t="57980" x="5303838" y="4089400"/>
          <p14:tracePt t="57995" x="5340350" y="4098925"/>
          <p14:tracePt t="58028" x="5402263" y="4116388"/>
          <p14:tracePt t="58061" x="5429250" y="4125913"/>
          <p14:tracePt t="58078" x="5456238" y="4125913"/>
          <p14:tracePt t="58094" x="5483225" y="4125913"/>
          <p14:tracePt t="58111" x="5527675" y="4125913"/>
          <p14:tracePt t="58128" x="5572125" y="4125913"/>
          <p14:tracePt t="58144" x="5626100" y="4125913"/>
          <p14:tracePt t="58161" x="5661025" y="4125913"/>
          <p14:tracePt t="58178" x="5697538" y="4125913"/>
          <p14:tracePt t="58194" x="5724525" y="4125913"/>
          <p14:tracePt t="58211" x="5751513" y="4125913"/>
          <p14:tracePt t="58213" x="5759450" y="4125913"/>
          <p14:tracePt t="58228" x="5776913" y="4125913"/>
          <p14:tracePt t="58229" x="5795963" y="4125913"/>
          <p14:tracePt t="58246" x="5822950" y="4125913"/>
          <p14:tracePt t="58261" x="5867400" y="4125913"/>
          <p14:tracePt t="58278" x="5902325" y="4108450"/>
          <p14:tracePt t="58294" x="5919788" y="4108450"/>
          <p14:tracePt t="58311" x="5965825" y="4108450"/>
          <p14:tracePt t="58327" x="5991225" y="4108450"/>
          <p14:tracePt t="58344" x="6027738" y="4081463"/>
          <p14:tracePt t="58361" x="6037263" y="4081463"/>
          <p14:tracePt t="58377" x="6054725" y="4081463"/>
          <p14:tracePt t="58394" x="6072188" y="4071938"/>
          <p14:tracePt t="58411" x="6081713" y="4071938"/>
          <p14:tracePt t="58427" x="6099175" y="4054475"/>
          <p14:tracePt t="58445" x="6143625" y="4044950"/>
          <p14:tracePt t="58461" x="6153150" y="4037013"/>
          <p14:tracePt t="58477" x="6180138" y="4027488"/>
          <p14:tracePt t="60613" x="6161088" y="4027488"/>
          <p14:tracePt t="60621" x="6072188" y="4027488"/>
          <p14:tracePt t="60629" x="5965825" y="4027488"/>
          <p14:tracePt t="60642" x="5875338" y="4027488"/>
          <p14:tracePt t="60659" x="5705475" y="4027488"/>
          <p14:tracePt t="60675" x="5589588" y="4027488"/>
          <p14:tracePt t="60677" x="5537200" y="4027488"/>
          <p14:tracePt t="60694" x="5491163" y="4027488"/>
          <p14:tracePt t="60725" x="5357813" y="4044950"/>
          <p14:tracePt t="60758" x="5062538" y="4098925"/>
          <p14:tracePt t="60775" x="4902200" y="4125913"/>
          <p14:tracePt t="60792" x="4795838" y="4143375"/>
          <p14:tracePt t="60808" x="4724400" y="4170363"/>
          <p14:tracePt t="60825" x="4705350" y="4170363"/>
          <p14:tracePt t="60842" x="4697413" y="4187825"/>
          <p14:tracePt t="60858" x="4687888" y="4205288"/>
          <p14:tracePt t="60875" x="4679950" y="4214813"/>
          <p14:tracePt t="60892" x="4670425" y="4232275"/>
          <p14:tracePt t="60941" x="4660900" y="4241800"/>
          <p14:tracePt t="61021" x="4660900" y="4224338"/>
          <p14:tracePt t="61029" x="4660900" y="4197350"/>
          <p14:tracePt t="61041" x="4660900" y="4187825"/>
          <p14:tracePt t="61058" x="4679950" y="4152900"/>
          <p14:tracePt t="61075" x="4697413" y="4108450"/>
          <p14:tracePt t="61092" x="4705350" y="4089400"/>
          <p14:tracePt t="61093" x="4705350" y="4081463"/>
          <p14:tracePt t="61109" x="4714875" y="4054475"/>
          <p14:tracePt t="61125" x="4724400" y="4037013"/>
          <p14:tracePt t="61141" x="4724400" y="4027488"/>
          <p14:tracePt t="61158" x="4724400" y="4017963"/>
          <p14:tracePt t="61175" x="4732338" y="4010025"/>
          <p14:tracePt t="61437" x="4732338" y="3990975"/>
          <p14:tracePt t="61445" x="4724400" y="3983038"/>
          <p14:tracePt t="61458" x="4714875" y="3973513"/>
          <p14:tracePt t="61493" x="4705350" y="3965575"/>
          <p14:tracePt t="61501" x="4705350" y="3956050"/>
          <p14:tracePt t="61533" x="4705350" y="3946525"/>
          <p14:tracePt t="61565" x="4705350" y="3938588"/>
          <p14:tracePt t="61877" x="4705350" y="3929063"/>
          <p14:tracePt t="61901" x="4714875" y="3919538"/>
          <p14:tracePt t="61909" x="4751388" y="3919538"/>
          <p14:tracePt t="61916" x="4813300" y="3919538"/>
          <p14:tracePt t="61925" x="4867275" y="3919538"/>
          <p14:tracePt t="61957" x="5072063" y="3911600"/>
          <p14:tracePt t="61991" x="5286375" y="3884613"/>
          <p14:tracePt t="62007" x="5411788" y="3867150"/>
          <p14:tracePt t="62024" x="5473700" y="3867150"/>
          <p14:tracePt t="62041" x="5537200" y="3822700"/>
          <p14:tracePt t="62057" x="5581650" y="3803650"/>
          <p14:tracePt t="62074" x="5599113" y="3776663"/>
          <p14:tracePt t="62091" x="5680075" y="3714750"/>
          <p14:tracePt t="62107" x="5751513" y="3670300"/>
          <p14:tracePt t="62124" x="5902325" y="3581400"/>
          <p14:tracePt t="62141" x="6000750" y="3527425"/>
          <p14:tracePt t="62157" x="6108700" y="3473450"/>
          <p14:tracePt t="62174" x="6224588" y="3429000"/>
          <p14:tracePt t="62190" x="6296025" y="3402013"/>
          <p14:tracePt t="62207" x="6394450" y="3375025"/>
          <p14:tracePt t="62224" x="6491288" y="3322638"/>
          <p14:tracePt t="62241" x="6537325" y="3303588"/>
          <p14:tracePt t="62257" x="6562725" y="3295650"/>
          <p14:tracePt t="62284" x="6572250" y="3286125"/>
          <p14:tracePt t="62308" x="6581775" y="3286125"/>
          <p14:tracePt t="62597" x="6562725" y="3303588"/>
          <p14:tracePt t="62604" x="6510338" y="3357563"/>
          <p14:tracePt t="62613" x="6446838" y="3411538"/>
          <p14:tracePt t="62624" x="6394450" y="3446463"/>
          <p14:tracePt t="62640" x="6224588" y="3562350"/>
          <p14:tracePt t="62657" x="6027738" y="3705225"/>
          <p14:tracePt t="62691" x="5705475" y="3938588"/>
          <p14:tracePt t="62723" x="5465763" y="4125913"/>
          <p14:tracePt t="62724" x="5419725" y="4152900"/>
          <p14:tracePt t="62740" x="5295900" y="4214813"/>
          <p14:tracePt t="62757" x="5160963" y="4295775"/>
          <p14:tracePt t="62773" x="5072063" y="4330700"/>
          <p14:tracePt t="62790" x="5010150" y="4348163"/>
          <p14:tracePt t="62807" x="4938713" y="4394200"/>
          <p14:tracePt t="62823" x="4867275" y="4394200"/>
          <p14:tracePt t="62840" x="4768850" y="4411663"/>
          <p14:tracePt t="62856" x="4679950" y="4419600"/>
          <p14:tracePt t="62873" x="4625975" y="4446588"/>
          <p14:tracePt t="62890" x="4537075" y="4473575"/>
          <p14:tracePt t="62906" x="4491038" y="4510088"/>
          <p14:tracePt t="62923" x="4465638" y="4537075"/>
          <p14:tracePt t="62940" x="4429125" y="4589463"/>
          <p14:tracePt t="62940" x="4429125" y="4598988"/>
          <p14:tracePt t="62956" x="4429125" y="4643438"/>
          <p14:tracePt t="62973" x="4419600" y="4660900"/>
          <p14:tracePt t="62990" x="4419600" y="4697413"/>
          <p14:tracePt t="63044" x="4419600" y="4705350"/>
          <p14:tracePt t="63052" x="4429125" y="4705350"/>
          <p14:tracePt t="63060" x="4465638" y="4705350"/>
          <p14:tracePt t="63073" x="4500563" y="4705350"/>
          <p14:tracePt t="63090" x="4598988" y="4679950"/>
          <p14:tracePt t="63106" x="4652963" y="4643438"/>
          <p14:tracePt t="63123" x="4714875" y="4598988"/>
          <p14:tracePt t="63139" x="4776788" y="4562475"/>
          <p14:tracePt t="63140" x="4786313" y="4554538"/>
          <p14:tracePt t="63156" x="4803775" y="4537075"/>
          <p14:tracePt t="63173" x="4822825" y="4527550"/>
          <p14:tracePt t="63212" x="4822825" y="4518025"/>
          <p14:tracePt t="63628" x="4830763" y="4510088"/>
          <p14:tracePt t="63637" x="4867275" y="4510088"/>
          <p14:tracePt t="63645" x="4919663" y="4500563"/>
          <p14:tracePt t="63656" x="4956175" y="4491038"/>
          <p14:tracePt t="63673" x="5018088" y="4456113"/>
          <p14:tracePt t="63689" x="5081588" y="4394200"/>
          <p14:tracePt t="63706" x="5099050" y="4367213"/>
          <p14:tracePt t="63709" x="5099050" y="4348163"/>
          <p14:tracePt t="63739" x="5116513" y="4259263"/>
          <p14:tracePt t="63772" x="5116513" y="4116388"/>
          <p14:tracePt t="63789" x="5116513" y="4081463"/>
          <p14:tracePt t="63806" x="5116513" y="4062413"/>
          <p14:tracePt t="63822" x="5099050" y="4037013"/>
          <p14:tracePt t="63839" x="5081588" y="4017963"/>
          <p14:tracePt t="63860" x="5072063" y="4010025"/>
          <p14:tracePt t="63892" x="5072063" y="4000500"/>
          <p14:tracePt t="63900" x="5062538" y="3983038"/>
          <p14:tracePt t="63908" x="5054600" y="3983038"/>
          <p14:tracePt t="63922" x="5054600" y="3973513"/>
          <p14:tracePt t="63939" x="5054600" y="3956050"/>
          <p14:tracePt t="63956" x="5037138" y="3938588"/>
          <p14:tracePt t="63972" x="5037138" y="3884613"/>
          <p14:tracePt t="63989" x="5037138" y="3875088"/>
          <p14:tracePt t="64005" x="5037138" y="3867150"/>
          <p14:tracePt t="64022" x="5037138" y="3848100"/>
          <p14:tracePt t="64068" x="5037138" y="3840163"/>
          <p14:tracePt t="64957" x="5037138" y="3867150"/>
          <p14:tracePt t="64964" x="5037138" y="3884613"/>
          <p14:tracePt t="64973" x="5037138" y="3911600"/>
          <p14:tracePt t="64988" x="5045075" y="3919538"/>
          <p14:tracePt t="65005" x="5108575" y="4000500"/>
          <p14:tracePt t="65021" x="5143500" y="4054475"/>
          <p14:tracePt t="65038" x="5160963" y="4071938"/>
          <p14:tracePt t="65071" x="5205413" y="4133850"/>
          <p14:tracePt t="65105" x="5232400" y="4187825"/>
          <p14:tracePt t="65121" x="5259388" y="4224338"/>
          <p14:tracePt t="65137" x="5303838" y="4268788"/>
          <p14:tracePt t="65154" x="5340350" y="4295775"/>
          <p14:tracePt t="65171" x="5367338" y="4303713"/>
          <p14:tracePt t="65187" x="5394325" y="4322763"/>
          <p14:tracePt t="65189" x="5411788" y="4330700"/>
          <p14:tracePt t="65204" x="5438775" y="4340225"/>
          <p14:tracePt t="65221" x="5465763" y="4348163"/>
          <p14:tracePt t="65238" x="5500688" y="4367213"/>
          <p14:tracePt t="65254" x="5554663" y="4384675"/>
          <p14:tracePt t="65271" x="5581650" y="4402138"/>
          <p14:tracePt t="65287" x="5616575" y="4411663"/>
          <p14:tracePt t="65304" x="5643563" y="4419600"/>
          <p14:tracePt t="65321" x="5680075" y="4438650"/>
          <p14:tracePt t="65337" x="5688013" y="4446588"/>
          <p14:tracePt t="65354" x="5697538" y="4456113"/>
          <p14:tracePt t="65371" x="5715000" y="4465638"/>
          <p14:tracePt t="66165" x="5724525" y="4473575"/>
          <p14:tracePt t="66173" x="5741988" y="4491038"/>
          <p14:tracePt t="66187" x="5759450" y="4500563"/>
          <p14:tracePt t="66205" x="5822950" y="4510088"/>
          <p14:tracePt t="66221" x="5840413" y="4518025"/>
          <p14:tracePt t="66237" x="5911850" y="4527550"/>
          <p14:tracePt t="66253" x="5973763" y="4537075"/>
          <p14:tracePt t="66287" x="6045200" y="4545013"/>
          <p14:tracePt t="66320" x="6072188" y="4554538"/>
          <p14:tracePt t="66336" x="6089650" y="4562475"/>
          <p14:tracePt t="66353" x="6108700" y="4572000"/>
          <p14:tracePt t="66370" x="6153150" y="4581525"/>
          <p14:tracePt t="66386" x="6215063" y="4589463"/>
          <p14:tracePt t="66403" x="6242050" y="4608513"/>
          <p14:tracePt t="66420" x="6251575" y="4608513"/>
          <p14:tracePt t="66476" x="6276975" y="4608513"/>
          <p14:tracePt t="66484" x="6286500" y="4608513"/>
          <p14:tracePt t="66500" x="6303963" y="4608513"/>
          <p14:tracePt t="66508" x="6303963" y="4616450"/>
          <p14:tracePt t="66520" x="6313488" y="4625975"/>
          <p14:tracePt t="66540" x="6330950" y="4625975"/>
          <p14:tracePt t="66553" x="6340475" y="4625975"/>
          <p14:tracePt t="66569" x="6357938" y="4625975"/>
          <p14:tracePt t="66586" x="6384925" y="4625975"/>
          <p14:tracePt t="66603" x="6419850" y="4625975"/>
          <p14:tracePt t="66619" x="6446838" y="4625975"/>
          <p14:tracePt t="66620" x="6456363" y="4625975"/>
          <p14:tracePt t="66637" x="6465888" y="4625975"/>
          <p14:tracePt t="66653" x="6473825" y="4625975"/>
          <p14:tracePt t="66669" x="6491288" y="4625975"/>
          <p14:tracePt t="66686" x="6510338" y="4625975"/>
          <p14:tracePt t="66703" x="6545263" y="4625975"/>
          <p14:tracePt t="66719" x="6589713" y="4625975"/>
          <p14:tracePt t="66736" x="6599238" y="4625975"/>
          <p14:tracePt t="66753" x="6634163" y="4625975"/>
          <p14:tracePt t="66769" x="6643688" y="4625975"/>
          <p14:tracePt t="66786" x="6670675" y="4625975"/>
          <p14:tracePt t="66803" x="6688138" y="4625975"/>
          <p14:tracePt t="66819" x="6705600" y="4625975"/>
          <p14:tracePt t="66836" x="6742113" y="4625975"/>
          <p14:tracePt t="66853" x="6786563" y="4625975"/>
          <p14:tracePt t="66869" x="6831013" y="4625975"/>
          <p14:tracePt t="66886" x="6884988" y="4625975"/>
          <p14:tracePt t="66903" x="6919913" y="4625975"/>
          <p14:tracePt t="66919" x="6956425" y="4625975"/>
          <p14:tracePt t="66936" x="6973888" y="4625975"/>
          <p14:tracePt t="66952" x="7010400" y="4625975"/>
          <p14:tracePt t="66969" x="7027863" y="4625975"/>
          <p14:tracePt t="66986" x="7062788" y="4625975"/>
          <p14:tracePt t="67002" x="7099300" y="4625975"/>
          <p14:tracePt t="67019" x="7134225" y="4625975"/>
          <p14:tracePt t="67036" x="7170738" y="4625975"/>
          <p14:tracePt t="67036" x="7188200" y="4608513"/>
          <p14:tracePt t="67052" x="7215188" y="4608513"/>
          <p14:tracePt t="67069" x="7242175" y="4608513"/>
          <p14:tracePt t="67086" x="7269163" y="4608513"/>
          <p14:tracePt t="67102" x="7286625" y="4598988"/>
          <p14:tracePt t="67119" x="7304088" y="4589463"/>
          <p14:tracePt t="67136" x="7331075" y="4589463"/>
          <p14:tracePt t="67152" x="7340600" y="4589463"/>
          <p14:tracePt t="67169" x="7358063" y="4589463"/>
          <p14:tracePt t="67186" x="7375525" y="4589463"/>
          <p14:tracePt t="67202" x="7402513" y="4589463"/>
          <p14:tracePt t="67219" x="7429500" y="4589463"/>
          <p14:tracePt t="67235" x="7446963" y="4589463"/>
          <p14:tracePt t="67253" x="7466013" y="4589463"/>
          <p14:tracePt t="67276" x="7473950" y="4589463"/>
          <p14:tracePt t="67285" x="7491413" y="4589463"/>
          <p14:tracePt t="67302" x="7510463" y="4589463"/>
          <p14:tracePt t="67319" x="7518400" y="4589463"/>
          <p14:tracePt t="67335" x="7527925" y="4589463"/>
          <p14:tracePt t="67352" x="7545388" y="4589463"/>
          <p14:tracePt t="67369" x="7562850" y="4589463"/>
          <p14:tracePt t="67385" x="7589838" y="4598988"/>
          <p14:tracePt t="67402" x="7608888" y="4598988"/>
          <p14:tracePt t="67419" x="7626350" y="4598988"/>
          <p14:tracePt t="67435" x="7653338" y="4598988"/>
          <p14:tracePt t="67436" x="7661275" y="4598988"/>
          <p14:tracePt t="67452" x="7680325" y="4598988"/>
          <p14:tracePt t="67469" x="7688263" y="4598988"/>
          <p14:tracePt t="67485" x="7697788" y="4598988"/>
          <p14:tracePt t="67502" x="7705725" y="4598988"/>
          <p14:tracePt t="67519" x="7724775" y="4598988"/>
          <p14:tracePt t="67535" x="7751763" y="4598988"/>
          <p14:tracePt t="67552" x="7769225" y="4598988"/>
          <p14:tracePt t="67568" x="7786688" y="4598988"/>
          <p14:tracePt t="67585" x="7823200" y="4608513"/>
          <p14:tracePt t="67602" x="7840663" y="4608513"/>
          <p14:tracePt t="67618" x="7867650" y="4625975"/>
          <p14:tracePt t="67635" x="7885113" y="4625975"/>
          <p14:tracePt t="67652" x="7902575" y="4625975"/>
          <p14:tracePt t="67652" x="7912100" y="4625975"/>
          <p14:tracePt t="67669" x="7929563" y="4643438"/>
          <p14:tracePt t="67685" x="7939088" y="4643438"/>
          <p14:tracePt t="67702" x="7956550" y="4643438"/>
          <p14:tracePt t="67718" x="7966075" y="4643438"/>
          <p14:tracePt t="67735" x="7983538" y="4643438"/>
          <p14:tracePt t="67752" x="7991475" y="4643438"/>
          <p14:tracePt t="67768" x="8018463" y="4643438"/>
          <p14:tracePt t="67785" x="8045450" y="4643438"/>
          <p14:tracePt t="67802" x="8062913" y="4643438"/>
          <p14:tracePt t="67818" x="8081963" y="4643438"/>
          <p14:tracePt t="67835" x="8099425" y="4643438"/>
          <p14:tracePt t="67852" x="8108950" y="4643438"/>
          <p14:tracePt t="67869" x="8116888" y="4643438"/>
          <p14:tracePt t="67885" x="8126413" y="4643438"/>
          <p14:tracePt t="67902" x="8134350" y="4643438"/>
          <p14:tracePt t="67919" x="8143875" y="4643438"/>
          <p14:tracePt t="67940" x="8161338" y="4643438"/>
          <p14:tracePt t="67956" x="8170863" y="4643438"/>
          <p14:tracePt t="67968" x="8180388" y="4643438"/>
          <p14:tracePt t="67985" x="8197850" y="4643438"/>
          <p14:tracePt t="68001" x="8215313" y="4643438"/>
          <p14:tracePt t="68018" x="8224838" y="4643438"/>
          <p14:tracePt t="68035" x="8242300" y="4643438"/>
          <p14:tracePt t="68051" x="8251825" y="4643438"/>
          <p14:tracePt t="68068" x="8269288" y="4643438"/>
          <p14:tracePt t="68085" x="8277225" y="4643438"/>
          <p14:tracePt t="68102" x="8286750" y="4643438"/>
          <p14:tracePt t="68118" x="8304213" y="4643438"/>
          <p14:tracePt t="68135" x="8313738" y="4643438"/>
          <p14:tracePt t="68151" x="8323263" y="4643438"/>
          <p14:tracePt t="68168" x="8340725" y="4643438"/>
          <p14:tracePt t="68185" x="8358188" y="4643438"/>
          <p14:tracePt t="68201" x="8367713" y="4643438"/>
          <p14:tracePt t="68221" x="8385175" y="4643438"/>
          <p14:tracePt t="68245" x="8394700" y="4643438"/>
          <p14:tracePt t="68252" x="8402638" y="4643438"/>
          <p14:tracePt t="68276" x="8412163" y="4643438"/>
          <p14:tracePt t="68301" x="8420100" y="4643438"/>
          <p14:tracePt t="68381" x="8429625" y="4643438"/>
          <p14:tracePt t="68396" x="8447088" y="4643438"/>
          <p14:tracePt t="68413" x="8456613" y="4643438"/>
          <p14:tracePt t="68429" x="8474075" y="4652963"/>
          <p14:tracePt t="68445" x="8483600" y="4660900"/>
          <p14:tracePt t="68460" x="8501063" y="4670425"/>
          <p14:tracePt t="69733" x="8501063" y="4679950"/>
          <p14:tracePt t="69748" x="8491538" y="4679950"/>
          <p14:tracePt t="69756" x="8474075" y="4679950"/>
          <p14:tracePt t="69767" x="8466138" y="4679950"/>
          <p14:tracePt t="69783" x="8429625" y="4679950"/>
          <p14:tracePt t="69800" x="8412163" y="4679950"/>
          <p14:tracePt t="69817" x="8394700" y="4679950"/>
          <p14:tracePt t="69850" x="8375650" y="4679950"/>
          <p14:tracePt t="69883" x="8358188" y="4679950"/>
          <p14:tracePt t="69900" x="8340725" y="4679950"/>
          <p14:tracePt t="69916" x="8331200" y="4679950"/>
          <p14:tracePt t="70140" x="8304213" y="4679950"/>
          <p14:tracePt t="70149" x="8286750" y="4679950"/>
          <p14:tracePt t="70156" x="8259763" y="4679950"/>
          <p14:tracePt t="70166" x="8251825" y="4679950"/>
          <p14:tracePt t="70316" x="8232775" y="4679950"/>
          <p14:tracePt t="70324" x="8205788" y="4660900"/>
          <p14:tracePt t="70340" x="8205788" y="4652963"/>
          <p14:tracePt t="70357" x="8197850" y="4652963"/>
          <p14:tracePt t="70404" x="8180388" y="4652963"/>
          <p14:tracePt t="70444" x="8161338" y="4652963"/>
          <p14:tracePt t="70452" x="8153400" y="4643438"/>
          <p14:tracePt t="70482" x="8143875" y="4633913"/>
          <p14:tracePt t="70540" x="8134350" y="4633913"/>
          <p14:tracePt t="70556" x="8108950" y="4625975"/>
          <p14:tracePt t="70572" x="8089900" y="4625975"/>
          <p14:tracePt t="70580" x="8081963" y="4616450"/>
          <p14:tracePt t="70588" x="8072438" y="4616450"/>
          <p14:tracePt t="70693" x="8054975" y="4608513"/>
          <p14:tracePt t="70700" x="8037513" y="4608513"/>
          <p14:tracePt t="70716" x="8018463" y="4598988"/>
          <p14:tracePt t="70748" x="8010525" y="4598988"/>
          <p14:tracePt t="70756" x="8001000" y="4598988"/>
          <p14:tracePt t="70765" x="7991475" y="4598988"/>
          <p14:tracePt t="70782" x="7974013" y="4598988"/>
          <p14:tracePt t="70820" x="7956550" y="4598988"/>
          <p14:tracePt t="70892" x="7929563" y="4598988"/>
          <p14:tracePt t="70900" x="7920038" y="4598988"/>
          <p14:tracePt t="70909" x="7902575" y="4598988"/>
          <p14:tracePt t="70916" x="7894638" y="4598988"/>
          <p14:tracePt t="70941" x="7885113" y="4598988"/>
          <p14:tracePt t="70972" x="7867650" y="4598988"/>
          <p14:tracePt t="70981" x="7848600" y="4598988"/>
          <p14:tracePt t="70988" x="7831138" y="4598988"/>
          <p14:tracePt t="70998" x="7804150" y="4598988"/>
          <p14:tracePt t="71015" x="7759700" y="4598988"/>
          <p14:tracePt t="71032" x="7705725" y="4598988"/>
          <p14:tracePt t="71048" x="7661275" y="4598988"/>
          <p14:tracePt t="71065" x="7616825" y="4608513"/>
          <p14:tracePt t="71082" x="7562850" y="4616450"/>
          <p14:tracePt t="71098" x="7510463" y="4616450"/>
          <p14:tracePt t="71115" x="7473950" y="4643438"/>
          <p14:tracePt t="71132" x="7446963" y="4643438"/>
          <p14:tracePt t="71132" x="7429500" y="4643438"/>
          <p14:tracePt t="71148" x="7419975" y="4643438"/>
          <p14:tracePt t="71165" x="7402513" y="4643438"/>
          <p14:tracePt t="71182" x="7375525" y="4652963"/>
          <p14:tracePt t="71198" x="7358063" y="4660900"/>
          <p14:tracePt t="71215" x="7340600" y="4660900"/>
          <p14:tracePt t="71232" x="7331075" y="4660900"/>
          <p14:tracePt t="71252" x="7313613" y="4660900"/>
          <p14:tracePt t="71268" x="7304088" y="4660900"/>
          <p14:tracePt t="71281" x="7286625" y="4660900"/>
          <p14:tracePt t="71298" x="7232650" y="4679950"/>
          <p14:tracePt t="71315" x="7180263" y="4679950"/>
          <p14:tracePt t="71331" x="7116763" y="4679950"/>
          <p14:tracePt t="71332" x="7089775" y="4679950"/>
          <p14:tracePt t="71348" x="7045325" y="4687888"/>
          <p14:tracePt t="71365" x="7010400" y="4687888"/>
          <p14:tracePt t="71381" x="6973888" y="4697413"/>
          <p14:tracePt t="71398" x="6919913" y="4705350"/>
          <p14:tracePt t="71415" x="6875463" y="4705350"/>
          <p14:tracePt t="71431" x="6813550" y="4714875"/>
          <p14:tracePt t="71448" x="6751638" y="4724400"/>
          <p14:tracePt t="71465" x="6643688" y="4741863"/>
          <p14:tracePt t="71481" x="6537325" y="4759325"/>
          <p14:tracePt t="71498" x="6446838" y="4776788"/>
          <p14:tracePt t="71515" x="6394450" y="4776788"/>
          <p14:tracePt t="71531" x="6357938" y="4786313"/>
          <p14:tracePt t="71548" x="6330950" y="4795838"/>
          <p14:tracePt t="71565" x="6286500" y="4803775"/>
          <p14:tracePt t="71581" x="6242050" y="4813300"/>
          <p14:tracePt t="71598" x="6197600" y="4830763"/>
          <p14:tracePt t="71614" x="6143625" y="4830763"/>
          <p14:tracePt t="71631" x="6072188" y="4848225"/>
          <p14:tracePt t="71648" x="6027738" y="4857750"/>
          <p14:tracePt t="71664" x="5973763" y="4867275"/>
          <p14:tracePt t="71681" x="5911850" y="4875213"/>
          <p14:tracePt t="71698" x="5848350" y="4894263"/>
          <p14:tracePt t="71715" x="5776913" y="4902200"/>
          <p14:tracePt t="71731" x="5724525" y="4919663"/>
          <p14:tracePt t="71748" x="5670550" y="4919663"/>
          <p14:tracePt t="71748" x="5653088" y="4919663"/>
          <p14:tracePt t="71764" x="5589588" y="4938713"/>
          <p14:tracePt t="71781" x="5545138" y="4938713"/>
          <p14:tracePt t="71798" x="5491163" y="4946650"/>
          <p14:tracePt t="71814" x="5446713" y="4956175"/>
          <p14:tracePt t="71831" x="5394325" y="4965700"/>
          <p14:tracePt t="71848" x="5348288" y="4965700"/>
          <p14:tracePt t="71864" x="5322888" y="4973638"/>
          <p14:tracePt t="71881" x="5276850" y="4973638"/>
          <p14:tracePt t="71898" x="5232400" y="4983163"/>
          <p14:tracePt t="71914" x="5180013" y="4991100"/>
          <p14:tracePt t="71931" x="5133975" y="5000625"/>
          <p14:tracePt t="71948" x="5108575" y="5000625"/>
          <p14:tracePt t="71948" x="5072063" y="5000625"/>
          <p14:tracePt t="71964" x="5037138" y="5027613"/>
          <p14:tracePt t="71981" x="5010150" y="5027613"/>
          <p14:tracePt t="71997" x="4983163" y="5037138"/>
          <p14:tracePt t="72014" x="4946650" y="5054600"/>
          <p14:tracePt t="72031" x="4911725" y="5081588"/>
          <p14:tracePt t="72047" x="4884738" y="5081588"/>
          <p14:tracePt t="72064" x="4857750" y="5099050"/>
          <p14:tracePt t="72081" x="4848225" y="5099050"/>
          <p14:tracePt t="72097" x="4830763" y="5116513"/>
          <p14:tracePt t="72114" x="4822825" y="5126038"/>
          <p14:tracePt t="72131" x="4813300" y="5133975"/>
          <p14:tracePt t="72147" x="4795838" y="5153025"/>
          <p14:tracePt t="72148" x="4786313" y="5160963"/>
          <p14:tracePt t="72164" x="4768850" y="5180013"/>
          <p14:tracePt t="72181" x="4759325" y="5187950"/>
          <p14:tracePt t="72197" x="4741863" y="5214938"/>
          <p14:tracePt t="72228" x="4732338" y="5232400"/>
          <p14:tracePt t="72277" x="4732338" y="5241925"/>
          <p14:tracePt t="72372" x="4741863" y="5251450"/>
          <p14:tracePt t="72380" x="4751388" y="5251450"/>
          <p14:tracePt t="72396" x="4768850" y="5251450"/>
          <p14:tracePt t="72404" x="4795838" y="5251450"/>
          <p14:tracePt t="72420" x="4813300" y="5251450"/>
          <p14:tracePt t="72430" x="4830763" y="5251450"/>
          <p14:tracePt t="72447" x="4840288" y="5251450"/>
          <p14:tracePt t="72464" x="4857750" y="5251450"/>
          <p14:tracePt t="72480" x="4875213" y="5241925"/>
          <p14:tracePt t="72497" x="4894263" y="5241925"/>
          <p14:tracePt t="72514" x="4902200" y="5241925"/>
          <p14:tracePt t="72530" x="4911725" y="5232400"/>
          <p14:tracePt t="72547" x="4946650" y="5232400"/>
          <p14:tracePt t="72564" x="4965700" y="5232400"/>
          <p14:tracePt t="72564" x="4973638" y="5224463"/>
          <p14:tracePt t="72580" x="4983163" y="5224463"/>
          <p14:tracePt t="72597" x="4991100" y="5224463"/>
          <p14:tracePt t="72614" x="5000625" y="5224463"/>
          <p14:tracePt t="72630" x="5010150" y="5224463"/>
          <p14:tracePt t="72647" x="5010150" y="5214938"/>
          <p14:tracePt t="72663" x="5027613" y="5214938"/>
          <p14:tracePt t="72680" x="5037138" y="5214938"/>
          <p14:tracePt t="72697" x="5081588" y="5214938"/>
          <p14:tracePt t="72714" x="5099050" y="5205413"/>
          <p14:tracePt t="72730" x="5143500" y="5205413"/>
          <p14:tracePt t="72747" x="5180013" y="5197475"/>
          <p14:tracePt t="72763" x="5214938" y="5197475"/>
          <p14:tracePt t="72764" x="5232400" y="5197475"/>
          <p14:tracePt t="72780" x="5303838" y="5180013"/>
          <p14:tracePt t="72797" x="5367338" y="5180013"/>
          <p14:tracePt t="72813" x="5419725" y="5160963"/>
          <p14:tracePt t="72830" x="5446713" y="5153025"/>
          <p14:tracePt t="72847" x="5483225" y="5153025"/>
          <p14:tracePt t="72863" x="5500688" y="5153025"/>
          <p14:tracePt t="72880" x="5518150" y="5143500"/>
          <p14:tracePt t="72897" x="5527675" y="5143500"/>
          <p14:tracePt t="72913" x="5554663" y="5143500"/>
          <p14:tracePt t="72930" x="5581650" y="5133975"/>
          <p14:tracePt t="72947" x="5599113" y="5133975"/>
          <p14:tracePt t="72963" x="5643563" y="5133975"/>
          <p14:tracePt t="72964" x="5661025" y="5133975"/>
          <p14:tracePt t="72980" x="5688013" y="5133975"/>
          <p14:tracePt t="72997" x="5697538" y="5133975"/>
          <p14:tracePt t="73013" x="5705475" y="5133975"/>
          <p14:tracePt t="73030" x="5724525" y="5133975"/>
          <p14:tracePt t="73046" x="5759450" y="5133975"/>
          <p14:tracePt t="73063" x="5776913" y="5133975"/>
          <p14:tracePt t="73080" x="5795963" y="5133975"/>
          <p14:tracePt t="73096" x="5803900" y="5133975"/>
          <p14:tracePt t="73113" x="5813425" y="5133975"/>
          <p14:tracePt t="73130" x="5830888" y="5133975"/>
          <p14:tracePt t="73146" x="5840413" y="5133975"/>
          <p14:tracePt t="73163" x="5857875" y="5133975"/>
          <p14:tracePt t="73180" x="5867400" y="5133975"/>
          <p14:tracePt t="73197" x="5875338" y="5133975"/>
          <p14:tracePt t="73269" x="5884863" y="5133975"/>
          <p14:tracePt t="73276" x="5902325" y="5133975"/>
          <p14:tracePt t="73284" x="5911850" y="5133975"/>
          <p14:tracePt t="73296" x="5919788" y="5133975"/>
          <p14:tracePt t="73781" x="5929313" y="5133975"/>
          <p14:tracePt t="73804" x="5929313" y="5143500"/>
          <p14:tracePt t="73820" x="5929313" y="5153025"/>
          <p14:tracePt t="73844" x="5929313" y="5160963"/>
          <p14:tracePt t="73860" x="5929313" y="5170488"/>
          <p14:tracePt t="73876" x="5929313" y="5180013"/>
          <p14:tracePt t="73900" x="5929313" y="5187950"/>
          <p14:tracePt t="73929" x="5929313" y="5197475"/>
          <p14:tracePt t="73946" x="5929313" y="5205413"/>
          <p14:tracePt t="75061" x="5929313" y="5214938"/>
          <p14:tracePt t="75676" x="5929313" y="5224463"/>
          <p14:tracePt t="75684" x="5919788" y="5232400"/>
          <p14:tracePt t="75700" x="5902325" y="5232400"/>
          <p14:tracePt t="75711" x="5894388" y="5241925"/>
          <p14:tracePt t="75728" x="5875338" y="5251450"/>
          <p14:tracePt t="75744" x="5803900" y="5268913"/>
          <p14:tracePt t="75761" x="5724525" y="5286375"/>
          <p14:tracePt t="75794" x="5562600" y="5322888"/>
          <p14:tracePt t="75827" x="5438775" y="5340350"/>
          <p14:tracePt t="75828" x="5402263" y="5348288"/>
          <p14:tracePt t="75844" x="5348288" y="5357813"/>
          <p14:tracePt t="75860" x="5286375" y="5384800"/>
          <p14:tracePt t="75877" x="5232400" y="5402263"/>
          <p14:tracePt t="75894" x="5187950" y="5419725"/>
          <p14:tracePt t="75910" x="5180013" y="5429250"/>
          <p14:tracePt t="75927" x="5170488" y="5438775"/>
          <p14:tracePt t="75944" x="5153025" y="5446713"/>
          <p14:tracePt t="75960" x="5133975" y="5456238"/>
          <p14:tracePt t="75977" x="5133975" y="5465763"/>
          <p14:tracePt t="75994" x="5116513" y="5473700"/>
          <p14:tracePt t="76396" x="5108575" y="5465763"/>
          <p14:tracePt t="76404" x="5089525" y="5446713"/>
          <p14:tracePt t="76412" x="5072063" y="5438775"/>
          <p14:tracePt t="76427" x="5054600" y="5402263"/>
          <p14:tracePt t="76443" x="5045075" y="5384800"/>
          <p14:tracePt t="76445" x="5027613" y="5367338"/>
          <p14:tracePt t="76461" x="4991100" y="5340350"/>
          <p14:tracePt t="76477" x="4973638" y="5322888"/>
          <p14:tracePt t="76510" x="4946650" y="5286375"/>
          <p14:tracePt t="76543" x="4938713" y="5286375"/>
          <p14:tracePt t="76560" x="4911725" y="5286375"/>
          <p14:tracePt t="76577" x="4884738" y="5286375"/>
          <p14:tracePt t="76593" x="4857750" y="5286375"/>
          <p14:tracePt t="76610" x="4830763" y="5286375"/>
          <p14:tracePt t="76626" x="4776788" y="5286375"/>
          <p14:tracePt t="76643" x="4724400" y="5303838"/>
          <p14:tracePt t="76660" x="4697413" y="5313363"/>
          <p14:tracePt t="76677" x="4652963" y="5322888"/>
          <p14:tracePt t="76693" x="4643438" y="5330825"/>
          <p14:tracePt t="76710" x="4608513" y="5348288"/>
          <p14:tracePt t="76726" x="4589463" y="5367338"/>
          <p14:tracePt t="76743" x="4562475" y="5375275"/>
          <p14:tracePt t="76760" x="4545013" y="5394325"/>
          <p14:tracePt t="76776" x="4537075" y="5402263"/>
          <p14:tracePt t="76793" x="4518025" y="5419725"/>
          <p14:tracePt t="76810" x="4518025" y="5429250"/>
          <p14:tracePt t="76826" x="4500563" y="5446713"/>
          <p14:tracePt t="76843" x="4491038" y="5465763"/>
          <p14:tracePt t="76859" x="4483100" y="5473700"/>
          <p14:tracePt t="76876" x="4456113" y="5510213"/>
          <p14:tracePt t="76893" x="4446588" y="5527675"/>
          <p14:tracePt t="76909" x="4438650" y="5537200"/>
          <p14:tracePt t="76926" x="4429125" y="5554663"/>
          <p14:tracePt t="76943" x="4419600" y="5572125"/>
          <p14:tracePt t="76959" x="4419600" y="5581650"/>
          <p14:tracePt t="76976" x="4419600" y="5589588"/>
          <p14:tracePt t="76993" x="4411663" y="5608638"/>
          <p14:tracePt t="77009" x="4411663" y="5616575"/>
          <p14:tracePt t="77026" x="4411663" y="5626100"/>
          <p14:tracePt t="77043" x="4411663" y="5643563"/>
          <p14:tracePt t="77059" x="4411663" y="5661025"/>
          <p14:tracePt t="77076" x="4402138" y="5680075"/>
          <p14:tracePt t="77093" x="4402138" y="5697538"/>
          <p14:tracePt t="77109" x="4402138" y="5715000"/>
          <p14:tracePt t="77126" x="4402138" y="5732463"/>
          <p14:tracePt t="77143" x="4402138" y="5741988"/>
          <p14:tracePt t="77159" x="4402138" y="5776913"/>
          <p14:tracePt t="77176" x="4402138" y="5795963"/>
          <p14:tracePt t="77192" x="4402138" y="5840413"/>
          <p14:tracePt t="77209" x="4419600" y="5857875"/>
          <p14:tracePt t="77226" x="4438650" y="5894388"/>
          <p14:tracePt t="77243" x="4438650" y="5902325"/>
          <p14:tracePt t="77259" x="4446588" y="5911850"/>
          <p14:tracePt t="77276" x="4456113" y="5929313"/>
          <p14:tracePt t="77292" x="4473575" y="5946775"/>
          <p14:tracePt t="77309" x="4491038" y="5946775"/>
          <p14:tracePt t="77326" x="4518025" y="5965825"/>
          <p14:tracePt t="77342" x="4554538" y="5965825"/>
          <p14:tracePt t="77359" x="4616450" y="5965825"/>
          <p14:tracePt t="77376" x="4670425" y="5965825"/>
          <p14:tracePt t="77392" x="4714875" y="5965825"/>
          <p14:tracePt t="77409" x="4768850" y="5965825"/>
          <p14:tracePt t="77426" x="4813300" y="5965825"/>
          <p14:tracePt t="77442" x="4830763" y="5965825"/>
          <p14:tracePt t="77459" x="4857750" y="5965825"/>
          <p14:tracePt t="77476" x="4902200" y="5965825"/>
          <p14:tracePt t="77476" x="4911725" y="5965825"/>
          <p14:tracePt t="77492" x="4956175" y="5965825"/>
          <p14:tracePt t="77509" x="5000625" y="5965825"/>
          <p14:tracePt t="77526" x="5037138" y="5965825"/>
          <p14:tracePt t="77542" x="5081588" y="5965825"/>
          <p14:tracePt t="77559" x="5108575" y="5965825"/>
          <p14:tracePt t="77575" x="5126038" y="5965825"/>
          <p14:tracePt t="77592" x="5143500" y="5965825"/>
          <p14:tracePt t="77609" x="5187950" y="5965825"/>
          <p14:tracePt t="77625" x="5214938" y="5965825"/>
          <p14:tracePt t="77642" x="5259388" y="5965825"/>
          <p14:tracePt t="77659" x="5276850" y="5946775"/>
          <p14:tracePt t="77675" x="5340350" y="5929313"/>
          <p14:tracePt t="77676" x="5357813" y="5929313"/>
          <p14:tracePt t="77692" x="5394325" y="5919788"/>
          <p14:tracePt t="77709" x="5419725" y="5911850"/>
          <p14:tracePt t="77725" x="5438775" y="5902325"/>
          <p14:tracePt t="77742" x="5465763" y="5894388"/>
          <p14:tracePt t="77759" x="5491163" y="5875338"/>
          <p14:tracePt t="77775" x="5500688" y="5867400"/>
          <p14:tracePt t="77792" x="5527675" y="5848350"/>
          <p14:tracePt t="77808" x="5545138" y="5830888"/>
          <p14:tracePt t="77825" x="5562600" y="5813425"/>
          <p14:tracePt t="77842" x="5581650" y="5776913"/>
          <p14:tracePt t="77858" x="5599113" y="5759450"/>
          <p14:tracePt t="77875" x="5616575" y="5715000"/>
          <p14:tracePt t="77892" x="5616575" y="5680075"/>
          <p14:tracePt t="77892" x="5634038" y="5670550"/>
          <p14:tracePt t="77909" x="5634038" y="5634038"/>
          <p14:tracePt t="77925" x="5634038" y="5608638"/>
          <p14:tracePt t="77942" x="5653088" y="5581650"/>
          <p14:tracePt t="77959" x="5653088" y="5554663"/>
          <p14:tracePt t="77975" x="5653088" y="5537200"/>
          <p14:tracePt t="77992" x="5653088" y="5518150"/>
          <p14:tracePt t="78008" x="5653088" y="5500688"/>
          <p14:tracePt t="78025" x="5653088" y="5473700"/>
          <p14:tracePt t="78042" x="5634038" y="5465763"/>
          <p14:tracePt t="78058" x="5626100" y="5438775"/>
          <p14:tracePt t="78075" x="5616575" y="5429250"/>
          <p14:tracePt t="78092" x="5581650" y="5394325"/>
          <p14:tracePt t="78108" x="5554663" y="5384800"/>
          <p14:tracePt t="78126" x="5545138" y="5375275"/>
          <p14:tracePt t="78142" x="5518150" y="5357813"/>
          <p14:tracePt t="78158" x="5491163" y="5357813"/>
          <p14:tracePt t="78175" x="5465763" y="5340350"/>
          <p14:tracePt t="78192" x="5446713" y="5340350"/>
          <p14:tracePt t="78208" x="5438775" y="5340350"/>
          <p14:tracePt t="78225" x="5429250" y="5322888"/>
          <p14:tracePt t="78242" x="5419725" y="5322888"/>
          <p14:tracePt t="78258" x="5402263" y="5322888"/>
          <p14:tracePt t="78275" x="5384800" y="5322888"/>
          <p14:tracePt t="78291" x="5375275" y="5322888"/>
          <p14:tracePt t="78308" x="5313363" y="5322888"/>
          <p14:tracePt t="78325" x="5295900" y="5322888"/>
          <p14:tracePt t="78341" x="5251450" y="5322888"/>
          <p14:tracePt t="78358" x="5241925" y="5322888"/>
          <p14:tracePt t="78375" x="5205413" y="5322888"/>
          <p14:tracePt t="78391" x="5197475" y="5322888"/>
          <p14:tracePt t="78408" x="5160963" y="5322888"/>
          <p14:tracePt t="78425" x="5116513" y="5322888"/>
          <p14:tracePt t="78441" x="5072063" y="5348288"/>
          <p14:tracePt t="78458" x="5037138" y="5348288"/>
          <p14:tracePt t="78474" x="5018088" y="5357813"/>
          <p14:tracePt t="78491" x="5000625" y="5357813"/>
          <p14:tracePt t="78508" x="4946650" y="5367338"/>
          <p14:tracePt t="78524" x="4911725" y="5384800"/>
          <p14:tracePt t="78541" x="4875213" y="5394325"/>
          <p14:tracePt t="78558" x="4848225" y="5402263"/>
          <p14:tracePt t="78574" x="4813300" y="5402263"/>
          <p14:tracePt t="78591" x="4786313" y="5402263"/>
          <p14:tracePt t="78608" x="4768850" y="5411788"/>
          <p14:tracePt t="78624" x="4751388" y="5419725"/>
          <p14:tracePt t="78641" x="4732338" y="5429250"/>
          <p14:tracePt t="78658" x="4714875" y="5438775"/>
          <p14:tracePt t="78674" x="4705350" y="5438775"/>
          <p14:tracePt t="78691" x="4670425" y="5456238"/>
          <p14:tracePt t="78693" x="4660900" y="5465763"/>
          <p14:tracePt t="78708" x="4643438" y="5473700"/>
          <p14:tracePt t="78724" x="4625975" y="5483225"/>
          <p14:tracePt t="78741" x="4608513" y="5491163"/>
          <p14:tracePt t="78757" x="4589463" y="5510213"/>
          <p14:tracePt t="78774" x="4581525" y="5518150"/>
          <p14:tracePt t="78791" x="4572000" y="5527675"/>
          <p14:tracePt t="78808" x="4562475" y="5537200"/>
          <p14:tracePt t="78824" x="4554538" y="5545138"/>
          <p14:tracePt t="78841" x="4545013" y="5554663"/>
          <p14:tracePt t="78857" x="4545013" y="5572125"/>
          <p14:tracePt t="78874" x="4537075" y="5581650"/>
          <p14:tracePt t="78891" x="4537075" y="5599113"/>
          <p14:tracePt t="78907" x="4527550" y="5616575"/>
          <p14:tracePt t="78924" x="4518025" y="5634038"/>
          <p14:tracePt t="78941" x="4518025" y="5653088"/>
          <p14:tracePt t="78957" x="4518025" y="5661025"/>
          <p14:tracePt t="78974" x="4510088" y="5680075"/>
          <p14:tracePt t="79005" x="4510088" y="5688013"/>
          <p14:tracePt t="79029" x="4510088" y="5697538"/>
          <p14:tracePt t="79077" x="4510088" y="5705475"/>
          <p14:tracePt t="79085" x="4527550" y="5715000"/>
          <p14:tracePt t="79101" x="4537075" y="5715000"/>
          <p14:tracePt t="79109" x="4537075" y="5724525"/>
          <p14:tracePt t="79124" x="4572000" y="5732463"/>
          <p14:tracePt t="79141" x="4589463" y="5732463"/>
          <p14:tracePt t="79165" x="4608513" y="5741988"/>
          <p14:tracePt t="79181" x="4625975" y="5751513"/>
          <p14:tracePt t="79190" x="4633913" y="5751513"/>
          <p14:tracePt t="79207" x="4652963" y="5751513"/>
          <p14:tracePt t="79224" x="4687888" y="5768975"/>
          <p14:tracePt t="79240" x="4697413" y="5768975"/>
          <p14:tracePt t="79257" x="4705350" y="5768975"/>
          <p14:tracePt t="79275" x="4714875" y="5768975"/>
          <p14:tracePt t="79293" x="4724400" y="5768975"/>
          <p14:tracePt t="79307" x="4732338" y="5768975"/>
          <p14:tracePt t="79324" x="4759325" y="5768975"/>
          <p14:tracePt t="79325" x="4776788" y="5768975"/>
          <p14:tracePt t="79341" x="4786313" y="5768975"/>
          <p14:tracePt t="79925" x="4803775" y="5768975"/>
          <p14:tracePt t="79933" x="4813300" y="5768975"/>
          <p14:tracePt t="79942" x="4830763" y="5768975"/>
          <p14:tracePt t="79957" x="4857750" y="5768975"/>
          <p14:tracePt t="79975" x="4867275" y="5768975"/>
          <p14:tracePt t="80613" x="4894263" y="5768975"/>
          <p14:tracePt t="80621" x="4911725" y="5759450"/>
          <p14:tracePt t="80661" x="4919663" y="5751513"/>
          <p14:tracePt t="80701" x="4929188" y="5751513"/>
          <p14:tracePt t="80717" x="4938713" y="5741988"/>
          <p14:tracePt t="80733" x="4946650" y="5732463"/>
          <p14:tracePt t="80755" x="4973638" y="5705475"/>
          <p14:tracePt t="80789" x="5000625" y="5688013"/>
          <p14:tracePt t="80821" x="5010150" y="5680075"/>
          <p14:tracePt t="81133" x="5010150" y="5670550"/>
          <p14:tracePt t="81141" x="5010150" y="5661025"/>
          <p14:tracePt t="81149" x="5010150" y="5653088"/>
          <p14:tracePt t="81157" x="5000625" y="5634038"/>
          <p14:tracePt t="81175" x="4973638" y="5599113"/>
          <p14:tracePt t="81189" x="4956175" y="5581650"/>
          <p14:tracePt t="81205" x="4946650" y="5572125"/>
          <p14:tracePt t="81573" x="4946650" y="5562600"/>
          <p14:tracePt t="81629" x="4956175" y="5562600"/>
          <p14:tracePt t="81637" x="4965700" y="5562600"/>
          <p14:tracePt t="81645" x="4983163" y="5562600"/>
          <p14:tracePt t="81671" x="5000625" y="5562600"/>
          <p14:tracePt t="81705" x="5018088" y="5562600"/>
          <p14:tracePt t="81721" x="5037138" y="5562600"/>
          <p14:tracePt t="81738" x="5045075" y="5562600"/>
          <p14:tracePt t="81773" x="5062538" y="5562600"/>
          <p14:tracePt t="81781" x="5062538" y="5572125"/>
          <p14:tracePt t="81789" x="5072063" y="5572125"/>
          <p14:tracePt t="81829" x="5081588" y="5572125"/>
          <p14:tracePt t="81837" x="5089525" y="5572125"/>
          <p14:tracePt t="81845" x="5099050" y="5572125"/>
          <p14:tracePt t="81854" x="5116513" y="5581650"/>
          <p14:tracePt t="81872" x="5153025" y="5599113"/>
          <p14:tracePt t="81888" x="5197475" y="5599113"/>
          <p14:tracePt t="81904" x="5232400" y="5599113"/>
          <p14:tracePt t="81921" x="5259388" y="5616575"/>
          <p14:tracePt t="81938" x="5268913" y="5616575"/>
          <p14:tracePt t="82253" x="5276850" y="5616575"/>
          <p14:tracePt t="82261" x="5295900" y="5616575"/>
          <p14:tracePt t="82271" x="5322888" y="5616575"/>
          <p14:tracePt t="82288" x="5367338" y="5616575"/>
          <p14:tracePt t="82304" x="5411788" y="5616575"/>
          <p14:tracePt t="82321" x="5438775" y="5616575"/>
          <p14:tracePt t="82337" x="5456238" y="5616575"/>
          <p14:tracePt t="82371" x="5465763" y="5616575"/>
          <p14:tracePt t="82789" x="5483225" y="5616575"/>
          <p14:tracePt t="82806" x="5491163" y="5616575"/>
          <p14:tracePt t="82813" x="5500688" y="5616575"/>
          <p14:tracePt t="82821" x="5518150" y="5616575"/>
          <p14:tracePt t="82837" x="5537200" y="5616575"/>
          <p14:tracePt t="82854" x="5545138" y="5616575"/>
          <p14:tracePt t="82871" x="5554663" y="5616575"/>
          <p14:tracePt t="82941" x="5562600" y="5616575"/>
          <p14:tracePt t="82957" x="5572125" y="5608638"/>
          <p14:tracePt t="85109" x="5572125" y="5589588"/>
          <p14:tracePt t="85117" x="5572125" y="5581650"/>
          <p14:tracePt t="85125" x="5572125" y="5572125"/>
          <p14:tracePt t="85142" x="5572125" y="5562600"/>
          <p14:tracePt t="85151" x="5572125" y="5554663"/>
          <p14:tracePt t="85168" x="5572125" y="5545138"/>
          <p14:tracePt t="85185" x="5572125" y="5510213"/>
          <p14:tracePt t="85218" x="5572125" y="5473700"/>
          <p14:tracePt t="85270" x="5572125" y="5465763"/>
          <p14:tracePt t="85277" x="5562600" y="5456238"/>
          <p14:tracePt t="85285" x="5554663" y="5446713"/>
          <p14:tracePt t="85301" x="5537200" y="5446713"/>
          <p14:tracePt t="85318" x="5518150" y="5438775"/>
          <p14:tracePt t="85334" x="5491163" y="5419725"/>
          <p14:tracePt t="85351" x="5483225" y="5419725"/>
          <p14:tracePt t="85368" x="5456238" y="5411788"/>
          <p14:tracePt t="85384" x="5419725" y="5402263"/>
          <p14:tracePt t="85401" x="5357813" y="5375275"/>
          <p14:tracePt t="85418" x="5313363" y="5357813"/>
          <p14:tracePt t="85434" x="5286375" y="5340350"/>
          <p14:tracePt t="85461" x="5276850" y="5340350"/>
          <p14:tracePt t="85509" x="5259388" y="5340350"/>
          <p14:tracePt t="85516" x="5232400" y="5322888"/>
          <p14:tracePt t="85525" x="5205413" y="5322888"/>
          <p14:tracePt t="85534" x="5205413" y="5313363"/>
          <p14:tracePt t="85551" x="5180013" y="5313363"/>
          <p14:tracePt t="85567" x="5133975" y="5303838"/>
          <p14:tracePt t="85584" x="5089525" y="5303838"/>
          <p14:tracePt t="85601" x="5054600" y="5303838"/>
          <p14:tracePt t="85617" x="4991100" y="5303838"/>
          <p14:tracePt t="85634" x="4956175" y="5303838"/>
          <p14:tracePt t="85651" x="4938713" y="5303838"/>
          <p14:tracePt t="85667" x="4894263" y="5303838"/>
          <p14:tracePt t="85685" x="4875213" y="5313363"/>
          <p14:tracePt t="85701" x="4840288" y="5330825"/>
          <p14:tracePt t="85718" x="4830763" y="5340350"/>
          <p14:tracePt t="85734" x="4822825" y="5348288"/>
          <p14:tracePt t="85885" x="4803775" y="5348288"/>
          <p14:tracePt t="85893" x="4786313" y="5348288"/>
          <p14:tracePt t="85901" x="4768850" y="5348288"/>
          <p14:tracePt t="85917" x="4732338" y="5367338"/>
          <p14:tracePt t="85934" x="4705350" y="5367338"/>
          <p14:tracePt t="85950" x="4687888" y="5384800"/>
          <p14:tracePt t="85967" x="4679950" y="5394325"/>
          <p14:tracePt t="85984" x="4670425" y="5402263"/>
          <p14:tracePt t="86005" x="4670425" y="5411788"/>
          <p14:tracePt t="86269" x="4670425" y="5419725"/>
          <p14:tracePt t="86286" x="4714875" y="5429250"/>
          <p14:tracePt t="86293" x="4751388" y="5438775"/>
          <p14:tracePt t="86301" x="4776788" y="5438775"/>
          <p14:tracePt t="86317" x="4830763" y="5438775"/>
          <p14:tracePt t="86350" x="4875213" y="5456238"/>
          <p14:tracePt t="86383" x="4884738" y="5456238"/>
          <p14:tracePt t="86400" x="4902200" y="5456238"/>
          <p14:tracePt t="86417" x="4938713" y="5456238"/>
          <p14:tracePt t="86433" x="4965700" y="5473700"/>
          <p14:tracePt t="86450" x="4991100" y="5473700"/>
          <p14:tracePt t="86467" x="5010150" y="5473700"/>
          <p14:tracePt t="86483" x="5018088" y="5473700"/>
          <p14:tracePt t="86509" x="5027613" y="5483225"/>
          <p14:tracePt t="86517" x="5037138" y="5491163"/>
          <p14:tracePt t="86597" x="5037138" y="5500688"/>
          <p14:tracePt t="86693" x="5037138" y="5510213"/>
          <p14:tracePt t="86701" x="5027613" y="5510213"/>
          <p14:tracePt t="86709" x="5018088" y="5510213"/>
          <p14:tracePt t="86717" x="5010150" y="5510213"/>
          <p14:tracePt t="86733" x="5000625" y="5510213"/>
          <p14:tracePt t="86750" x="4991100" y="5510213"/>
          <p14:tracePt t="86821" x="4973638" y="5510213"/>
          <p14:tracePt t="86853" x="4965700" y="5510213"/>
          <p14:tracePt t="86861" x="4946650" y="5510213"/>
          <p14:tracePt t="86877" x="4911725" y="5527675"/>
          <p14:tracePt t="86893" x="4894263" y="5545138"/>
          <p14:tracePt t="86909" x="4884738" y="5562600"/>
          <p14:tracePt t="86917" x="4875213" y="5572125"/>
          <p14:tracePt t="86933" x="4857750" y="5589588"/>
          <p14:tracePt t="86949" x="4857750" y="5608638"/>
          <p14:tracePt t="86966" x="4840288" y="5626100"/>
          <p14:tracePt t="86983" x="4830763" y="5643563"/>
          <p14:tracePt t="87000" x="4822825" y="5653088"/>
          <p14:tracePt t="87016" x="4813300" y="5661025"/>
          <p14:tracePt t="87033" x="4813300" y="5670550"/>
          <p14:tracePt t="87062" x="4813300" y="5680075"/>
          <p14:tracePt t="87077" x="4813300" y="5688013"/>
          <p14:tracePt t="87093" x="4813300" y="5697538"/>
          <p14:tracePt t="87165" x="4813300" y="5705475"/>
          <p14:tracePt t="87213" x="4803775" y="5724525"/>
          <p14:tracePt t="87517" x="4803775" y="5705475"/>
          <p14:tracePt t="87525" x="4803775" y="5688013"/>
          <p14:tracePt t="87533" x="4803775" y="5661025"/>
          <p14:tracePt t="87549" x="4803775" y="5616575"/>
          <p14:tracePt t="87582" x="4803775" y="5527675"/>
          <p14:tracePt t="87615" x="4803775" y="5491163"/>
          <p14:tracePt t="87632" x="4803775" y="5473700"/>
          <p14:tracePt t="87789" x="4803775" y="5456238"/>
          <p14:tracePt t="87813" x="4803775" y="5446713"/>
          <p14:tracePt t="87837" x="4803775" y="5438775"/>
          <p14:tracePt t="87997" x="4803775" y="5429250"/>
          <p14:tracePt t="88013" x="4813300" y="5438775"/>
          <p14:tracePt t="88021" x="4830763" y="5446713"/>
          <p14:tracePt t="88032" x="4857750" y="5446713"/>
          <p14:tracePt t="88049" x="4894263" y="5456238"/>
          <p14:tracePt t="88065" x="4946650" y="5456238"/>
          <p14:tracePt t="88082" x="5000625" y="5465763"/>
          <p14:tracePt t="88099" x="5062538" y="5473700"/>
          <p14:tracePt t="88101" x="5081588" y="5473700"/>
          <p14:tracePt t="88115" x="5116513" y="5473700"/>
          <p14:tracePt t="88132" x="5160963" y="5491163"/>
          <p14:tracePt t="88133" x="5180013" y="5491163"/>
          <p14:tracePt t="88150" x="5224463" y="5518150"/>
          <p14:tracePt t="88165" x="5241925" y="5527675"/>
          <p14:tracePt t="88182" x="5268913" y="5537200"/>
          <p14:tracePt t="88198" x="5303838" y="5554663"/>
          <p14:tracePt t="88215" x="5313363" y="5554663"/>
          <p14:tracePt t="88232" x="5322888" y="5562600"/>
          <p14:tracePt t="88248" x="5322888" y="5572125"/>
          <p14:tracePt t="88265" x="5330825" y="5572125"/>
          <p14:tracePt t="88282" x="5340350" y="5581650"/>
          <p14:tracePt t="88298" x="5348288" y="5581650"/>
          <p14:tracePt t="88315" x="5357813" y="5581650"/>
          <p14:tracePt t="88331" x="5375275" y="5581650"/>
          <p14:tracePt t="89005" x="5357813" y="5581650"/>
          <p14:tracePt t="89013" x="5330825" y="5581650"/>
          <p14:tracePt t="89021" x="5286375" y="5562600"/>
          <p14:tracePt t="89031" x="5259388" y="5562600"/>
          <p14:tracePt t="89048" x="5170488" y="5537200"/>
          <p14:tracePt t="89065" x="5089525" y="5510213"/>
          <p14:tracePt t="89081" x="5045075" y="5491163"/>
          <p14:tracePt t="89114" x="5018088" y="5473700"/>
          <p14:tracePt t="89147" x="5010150" y="5473700"/>
          <p14:tracePt t="89165" x="4973638" y="5465763"/>
          <p14:tracePt t="89181" x="4946650" y="5456238"/>
          <p14:tracePt t="89197" x="4911725" y="5456238"/>
          <p14:tracePt t="89214" x="4894263" y="5446713"/>
          <p14:tracePt t="89230" x="4884738" y="5446713"/>
          <p14:tracePt t="89269" x="4875213" y="5438775"/>
          <p14:tracePt t="89277" x="4867275" y="5438775"/>
          <p14:tracePt t="89285" x="4857750" y="5438775"/>
          <p14:tracePt t="89301" x="4848225" y="5438775"/>
          <p14:tracePt t="89693" x="4848225" y="5429250"/>
          <p14:tracePt t="89733" x="4857750" y="5429250"/>
          <p14:tracePt t="89741" x="4875213" y="5429250"/>
          <p14:tracePt t="89749" x="4894263" y="5429250"/>
          <p14:tracePt t="89765" x="4919663" y="5438775"/>
          <p14:tracePt t="89780" x="4956175" y="5446713"/>
          <p14:tracePt t="89813" x="5037138" y="5483225"/>
          <p14:tracePt t="89847" x="5081588" y="5500688"/>
          <p14:tracePt t="89863" x="5108575" y="5510213"/>
          <p14:tracePt t="89880" x="5116513" y="5518150"/>
          <p14:tracePt t="89897" x="5133975" y="5518150"/>
          <p14:tracePt t="89917" x="5133975" y="5527675"/>
          <p14:tracePt t="89930" x="5143500" y="5527675"/>
          <p14:tracePt t="89949" x="5153025" y="5537200"/>
          <p14:tracePt t="89965" x="5160963" y="5537200"/>
          <p14:tracePt t="89980" x="5180013" y="5537200"/>
          <p14:tracePt t="89997" x="5205413" y="5545138"/>
          <p14:tracePt t="90013" x="5224463" y="5554663"/>
          <p14:tracePt t="90030" x="5232400" y="5554663"/>
          <p14:tracePt t="90046" x="5251450" y="5562600"/>
          <p14:tracePt t="90063" x="5268913" y="5562600"/>
          <p14:tracePt t="90080" x="5268913" y="5572125"/>
          <p14:tracePt t="90096" x="5276850" y="5572125"/>
          <p14:tracePt t="90113" x="5286375" y="5581650"/>
          <p14:tracePt t="90140" x="5295900" y="5581650"/>
          <p14:tracePt t="90149" x="5303838" y="5581650"/>
          <p14:tracePt t="90163" x="5313363" y="5581650"/>
          <p14:tracePt t="90180" x="5357813" y="5581650"/>
          <p14:tracePt t="90196" x="5367338" y="5589588"/>
          <p14:tracePt t="90213" x="5384800" y="5599113"/>
          <p14:tracePt t="90317" x="5394325" y="5599113"/>
          <p14:tracePt t="90949" x="5419725" y="5599113"/>
          <p14:tracePt t="90956" x="5465763" y="5616575"/>
          <p14:tracePt t="90965" x="5491163" y="5616575"/>
          <p14:tracePt t="90979" x="5518150" y="5616575"/>
          <p14:tracePt t="90997" x="5581650" y="5634038"/>
          <p14:tracePt t="91013" x="5626100" y="5634038"/>
          <p14:tracePt t="91029" x="5661025" y="5643563"/>
          <p14:tracePt t="91062" x="5776913" y="5643563"/>
          <p14:tracePt t="91095" x="5919788" y="5643563"/>
          <p14:tracePt t="91112" x="5983288" y="5643563"/>
          <p14:tracePt t="91129" x="6037263" y="5643563"/>
          <p14:tracePt t="91145" x="6062663" y="5643563"/>
          <p14:tracePt t="91162" x="6108700" y="5643563"/>
          <p14:tracePt t="91179" x="6126163" y="5643563"/>
          <p14:tracePt t="91197" x="6134100" y="5643563"/>
          <p14:tracePt t="91221" x="6153150" y="5643563"/>
          <p14:tracePt t="91237" x="6161088" y="5643563"/>
          <p14:tracePt t="91245" x="6170613" y="5643563"/>
          <p14:tracePt t="91262" x="6197600" y="5643563"/>
          <p14:tracePt t="91279" x="6215063" y="5643563"/>
          <p14:tracePt t="91295" x="6242050" y="5643563"/>
          <p14:tracePt t="91312" x="6251575" y="5643563"/>
          <p14:tracePt t="92461" x="6269038" y="5643563"/>
          <p14:tracePt t="92989" x="6276975" y="5643563"/>
          <p14:tracePt t="93109" x="6286500" y="5634038"/>
          <p14:tracePt t="93669" x="6286500" y="5616575"/>
          <p14:tracePt t="93677" x="6296025" y="5608638"/>
          <p14:tracePt t="93684" x="6296025" y="5599113"/>
          <p14:tracePt t="93717" x="6296025" y="5581650"/>
          <p14:tracePt t="93845" x="6296025" y="5572125"/>
          <p14:tracePt t="93853" x="6296025" y="5562600"/>
          <p14:tracePt t="93862" x="6296025" y="5554663"/>
          <p14:tracePt t="93893" x="6276975" y="5537200"/>
          <p14:tracePt t="93926" x="6259513" y="5527675"/>
          <p14:tracePt t="93943" x="6251575" y="5527675"/>
          <p14:tracePt t="93959" x="6215063" y="5510213"/>
          <p14:tracePt t="93976" x="6188075" y="5510213"/>
          <p14:tracePt t="93993" x="6170613" y="5510213"/>
          <p14:tracePt t="94009" x="6143625" y="5510213"/>
          <p14:tracePt t="94026" x="6126163" y="5500688"/>
          <p14:tracePt t="94042" x="6126163" y="5491163"/>
          <p14:tracePt t="94059" x="6116638" y="5491163"/>
          <p14:tracePt t="94076" x="6099175" y="5491163"/>
          <p14:tracePt t="94092" x="6081713" y="5491163"/>
          <p14:tracePt t="94110" x="6062663" y="5491163"/>
          <p14:tracePt t="94126" x="6037263" y="5483225"/>
          <p14:tracePt t="94142" x="6027738" y="5483225"/>
          <p14:tracePt t="94159" x="6010275" y="5483225"/>
          <p14:tracePt t="94176" x="5991225" y="5473700"/>
          <p14:tracePt t="94197" x="5983288" y="5473700"/>
          <p14:tracePt t="94213" x="5973763" y="5473700"/>
          <p14:tracePt t="94226" x="5965825" y="5473700"/>
          <p14:tracePt t="94242" x="5938838" y="5473700"/>
          <p14:tracePt t="94259" x="5911850" y="5473700"/>
          <p14:tracePt t="94261" x="5894388" y="5456238"/>
          <p14:tracePt t="94277" x="5875338" y="5456238"/>
          <p14:tracePt t="94292" x="5867400" y="5456238"/>
          <p14:tracePt t="94310" x="5857875" y="5456238"/>
          <p14:tracePt t="94326" x="5840413" y="5456238"/>
          <p14:tracePt t="94342" x="5830888" y="5456238"/>
          <p14:tracePt t="94359" x="5813425" y="5456238"/>
          <p14:tracePt t="94375" x="5786438" y="5456238"/>
          <p14:tracePt t="94392" x="5776913" y="5456238"/>
          <p14:tracePt t="94409" x="5768975" y="5465763"/>
          <p14:tracePt t="94426" x="5759450" y="5473700"/>
          <p14:tracePt t="94442" x="5751513" y="5483225"/>
          <p14:tracePt t="94469" x="5732463" y="5500688"/>
          <p14:tracePt t="94518" x="5732463" y="5510213"/>
          <p14:tracePt t="94525" x="5732463" y="5518150"/>
          <p14:tracePt t="94581" x="5732463" y="5527675"/>
          <p14:tracePt t="94597" x="5724525" y="5545138"/>
          <p14:tracePt t="94637" x="5724525" y="5554663"/>
          <p14:tracePt t="94653" x="5724525" y="5562600"/>
          <p14:tracePt t="94661" x="5724525" y="5572125"/>
          <p14:tracePt t="94685" x="5732463" y="5589588"/>
          <p14:tracePt t="94717" x="5741988" y="5599113"/>
          <p14:tracePt t="94741" x="5751513" y="5608638"/>
          <p14:tracePt t="94749" x="5759450" y="5616575"/>
          <p14:tracePt t="94758" x="5768975" y="5616575"/>
          <p14:tracePt t="94781" x="5768975" y="5626100"/>
          <p14:tracePt t="94792" x="5776913" y="5634038"/>
          <p14:tracePt t="94809" x="5786438" y="5643563"/>
          <p14:tracePt t="94825" x="5795963" y="5643563"/>
          <p14:tracePt t="94842" x="5803900" y="5653088"/>
          <p14:tracePt t="94858" x="5813425" y="5661025"/>
          <p14:tracePt t="94875" x="5830888" y="5670550"/>
          <p14:tracePt t="94893" x="5840413" y="5670550"/>
          <p14:tracePt t="94909" x="5867400" y="5670550"/>
          <p14:tracePt t="94925" x="5894388" y="5670550"/>
          <p14:tracePt t="94942" x="5911850" y="5670550"/>
          <p14:tracePt t="94958" x="5938838" y="5670550"/>
          <p14:tracePt t="94975" x="5956300" y="5670550"/>
          <p14:tracePt t="94992" x="5973763" y="5670550"/>
          <p14:tracePt t="95009" x="5991225" y="5670550"/>
          <p14:tracePt t="95025" x="6000750" y="5670550"/>
          <p14:tracePt t="95042" x="6027738" y="5670550"/>
          <p14:tracePt t="95058" x="6054725" y="5670550"/>
          <p14:tracePt t="95075" x="6099175" y="5670550"/>
          <p14:tracePt t="95091" x="6134100" y="5670550"/>
          <p14:tracePt t="95093" x="6153150" y="5670550"/>
          <p14:tracePt t="95109" x="6180138" y="5670550"/>
          <p14:tracePt t="95125" x="6197600" y="5670550"/>
          <p14:tracePt t="95142" x="6205538" y="5670550"/>
          <p14:tracePt t="95173" x="6215063" y="5670550"/>
          <p14:tracePt t="95197" x="6224588" y="5670550"/>
          <p14:tracePt t="95205" x="6232525" y="5670550"/>
          <p14:tracePt t="95221" x="6242050" y="5670550"/>
          <p14:tracePt t="95237" x="6259513" y="5670550"/>
          <p14:tracePt t="95245" x="6259513" y="5661025"/>
          <p14:tracePt t="95261" x="6276975" y="5653088"/>
          <p14:tracePt t="95285" x="6286500" y="5643563"/>
          <p14:tracePt t="95310" x="6296025" y="5643563"/>
          <p14:tracePt t="95326" x="6303963" y="5643563"/>
          <p14:tracePt t="95333" x="6303963" y="5634038"/>
          <p14:tracePt t="95341" x="6313488" y="5634038"/>
          <p14:tracePt t="95358" x="6313488" y="5626100"/>
          <p14:tracePt t="95375" x="6323013" y="5616575"/>
          <p14:tracePt t="95391" x="6330950" y="5608638"/>
          <p14:tracePt t="95408" x="6340475" y="5599113"/>
          <p14:tracePt t="95424" x="6348413" y="5589588"/>
          <p14:tracePt t="95441" x="6348413" y="5572125"/>
          <p14:tracePt t="95458" x="6348413" y="5554663"/>
          <p14:tracePt t="95474" x="6357938" y="5545138"/>
          <p14:tracePt t="95491" x="6357938" y="5537200"/>
          <p14:tracePt t="95508" x="6357938" y="5518150"/>
          <p14:tracePt t="95525" x="6357938" y="5500688"/>
          <p14:tracePt t="95549" x="6357938" y="5491163"/>
          <p14:tracePt t="95597" x="6357938" y="5483225"/>
          <p14:tracePt t="95613" x="6357938" y="5473700"/>
          <p14:tracePt t="95629" x="6348413" y="5465763"/>
          <p14:tracePt t="95653" x="6340475" y="5465763"/>
          <p14:tracePt t="95661" x="6323013" y="5456238"/>
          <p14:tracePt t="95677" x="6303963" y="5446713"/>
          <p14:tracePt t="95691" x="6286500" y="5446713"/>
          <p14:tracePt t="95709" x="6224588" y="5438775"/>
          <p14:tracePt t="95725" x="6197600" y="5438775"/>
          <p14:tracePt t="95741" x="6180138" y="5429250"/>
          <p14:tracePt t="95758" x="6153150" y="5429250"/>
          <p14:tracePt t="95774" x="6134100" y="5429250"/>
          <p14:tracePt t="95797" x="6126163" y="5429250"/>
          <p14:tracePt t="95821" x="6108700" y="5429250"/>
          <p14:tracePt t="95829" x="6099175" y="5429250"/>
          <p14:tracePt t="95841" x="6089650" y="5429250"/>
          <p14:tracePt t="95857" x="6062663" y="5429250"/>
          <p14:tracePt t="95874" x="6037263" y="5429250"/>
          <p14:tracePt t="95901" x="6018213" y="5429250"/>
          <p14:tracePt t="95925" x="6010275" y="5429250"/>
          <p14:tracePt t="95949" x="6000750" y="5429250"/>
          <p14:tracePt t="95973" x="5991225" y="5429250"/>
          <p14:tracePt t="95989" x="5983288" y="5429250"/>
          <p14:tracePt t="96005" x="5973763" y="5429250"/>
          <p14:tracePt t="96029" x="5965825" y="5429250"/>
          <p14:tracePt t="96045" x="5956300" y="5429250"/>
          <p14:tracePt t="96053" x="5946775" y="5429250"/>
          <p14:tracePt t="96061" x="5938838" y="5429250"/>
          <p14:tracePt t="96077" x="5919788" y="5446713"/>
          <p14:tracePt t="96093" x="5902325" y="5446713"/>
          <p14:tracePt t="96107" x="5884863" y="5446713"/>
          <p14:tracePt t="96124" x="5867400" y="5465763"/>
          <p14:tracePt t="96141" x="5840413" y="5483225"/>
          <p14:tracePt t="96157" x="5822950" y="5491163"/>
          <p14:tracePt t="96174" x="5803900" y="5500688"/>
          <p14:tracePt t="96191" x="5786438" y="5518150"/>
          <p14:tracePt t="96207" x="5776913" y="5518150"/>
          <p14:tracePt t="96225" x="5759450" y="5527675"/>
          <p14:tracePt t="96240" x="5751513" y="5537200"/>
          <p14:tracePt t="96257" x="5741988" y="5545138"/>
          <p14:tracePt t="96274" x="5732463" y="5554663"/>
          <p14:tracePt t="96293" x="5724525" y="5562600"/>
          <p14:tracePt t="96309" x="5724525" y="5572125"/>
          <p14:tracePt t="96323" x="5724525" y="5581650"/>
          <p14:tracePt t="96340" x="5724525" y="5599113"/>
          <p14:tracePt t="96357" x="5715000" y="5599113"/>
          <p14:tracePt t="96374" x="5715000" y="5608638"/>
          <p14:tracePt t="96405" x="5705475" y="5608638"/>
          <p14:tracePt t="96421" x="5705475" y="5626100"/>
          <p14:tracePt t="96549" x="5705475" y="5634038"/>
          <p14:tracePt t="96589" x="5705475" y="5653088"/>
          <p14:tracePt t="96613" x="5715000" y="5661025"/>
          <p14:tracePt t="96645" x="5724525" y="5670550"/>
          <p14:tracePt t="96653" x="5724525" y="5680075"/>
          <p14:tracePt t="96669" x="5732463" y="5680075"/>
          <p14:tracePt t="96677" x="5741988" y="5680075"/>
          <p14:tracePt t="96690" x="5741988" y="5688013"/>
          <p14:tracePt t="96707" x="5741988" y="5705475"/>
          <p14:tracePt t="96724" x="5751513" y="5705475"/>
          <p14:tracePt t="97357" x="5768975" y="5705475"/>
          <p14:tracePt t="97365" x="5803900" y="5680075"/>
          <p14:tracePt t="97374" x="5822950" y="5626100"/>
          <p14:tracePt t="97389" x="5822950" y="5545138"/>
          <p14:tracePt t="97677" x="5803900" y="5527675"/>
          <p14:tracePt t="97693" x="5795963" y="5527675"/>
          <p14:tracePt t="97701" x="5776913" y="5527675"/>
          <p14:tracePt t="97709" x="5751513" y="5518150"/>
          <p14:tracePt t="97725" x="5751513" y="5510213"/>
          <p14:tracePt t="97813" x="5741988" y="5510213"/>
          <p14:tracePt t="97821" x="5715000" y="5500688"/>
          <p14:tracePt t="97839" x="5680075" y="5483225"/>
          <p14:tracePt t="97872" x="5653088" y="5473700"/>
          <p14:tracePt t="97901" x="5643563" y="5473700"/>
          <p14:tracePt t="97917" x="5634038" y="5473700"/>
          <p14:tracePt t="97933" x="5616575" y="5473700"/>
          <p14:tracePt t="97957" x="5599113" y="5473700"/>
          <p14:tracePt t="97965" x="5581650" y="5473700"/>
          <p14:tracePt t="97973" x="5545138" y="5473700"/>
          <p14:tracePt t="97989" x="5429250" y="5527675"/>
          <p14:tracePt t="98005" x="5295900" y="5616575"/>
          <p14:tracePt t="98022" x="5187950" y="5697538"/>
          <p14:tracePt t="98039" x="5089525" y="5795963"/>
          <p14:tracePt t="98055" x="4991100" y="5884863"/>
          <p14:tracePt t="98072" x="4946650" y="5929313"/>
          <p14:tracePt t="98088" x="4911725" y="5973763"/>
          <p14:tracePt t="98105" x="4875213" y="6000750"/>
          <p14:tracePt t="98122" x="4867275" y="6010275"/>
          <p14:tracePt t="98139" x="4848225" y="6037263"/>
          <p14:tracePt t="98155" x="4840288" y="6054725"/>
          <p14:tracePt t="98173" x="4830763" y="6081713"/>
          <p14:tracePt t="98189" x="4822825" y="6099175"/>
          <p14:tracePt t="98205" x="4813300" y="6126163"/>
          <p14:tracePt t="98222" x="4813300" y="6143625"/>
          <p14:tracePt t="98239" x="4803775" y="6170613"/>
          <p14:tracePt t="98255" x="4803775" y="6180138"/>
          <p14:tracePt t="98272" x="4803775" y="6188075"/>
          <p14:tracePt t="98288" x="4795838" y="6197600"/>
          <p14:tracePt t="98317" x="4795838" y="6205538"/>
          <p14:tracePt t="98453" x="4786313" y="6205538"/>
          <p14:tracePt t="101005" x="4786313" y="6197600"/>
          <p14:tracePt t="101013" x="4786313" y="6188075"/>
          <p14:tracePt t="101022" x="4786313" y="6180138"/>
          <p14:tracePt t="101038" x="4786313" y="6161088"/>
          <p14:tracePt t="101054" x="4786313" y="6143625"/>
          <p14:tracePt t="101069" x="4786313" y="6134100"/>
          <p14:tracePt t="101372" x="4795838" y="6116638"/>
          <p14:tracePt t="101381" x="4813300" y="6099175"/>
          <p14:tracePt t="101413" x="4813300" y="6089650"/>
          <p14:tracePt t="101421" x="4830763" y="6072188"/>
          <p14:tracePt t="101429" x="4840288" y="6062663"/>
          <p14:tracePt t="101438" x="4857750" y="6045200"/>
          <p14:tracePt t="101453" x="4867275" y="6037263"/>
          <p14:tracePt t="101485" x="4884738" y="6018213"/>
          <p14:tracePt t="101519" x="4911725" y="6000750"/>
          <p14:tracePt t="101536" x="4919663" y="5991225"/>
          <p14:tracePt t="101552" x="4929188" y="5983288"/>
          <p14:tracePt t="101569" x="4956175" y="5965825"/>
          <p14:tracePt t="101585" x="4965700" y="5956300"/>
          <p14:tracePt t="101602" x="4973638" y="5946775"/>
          <p14:tracePt t="101621" x="4983163" y="5946775"/>
          <p14:tracePt t="101635" x="4991100" y="5938838"/>
          <p14:tracePt t="101653" x="5000625" y="5938838"/>
          <p14:tracePt t="101669" x="5010150" y="5929313"/>
          <p14:tracePt t="101733" x="5018088" y="5929313"/>
          <p14:tracePt t="102061" x="5018088" y="5938838"/>
          <p14:tracePt t="102069" x="5018088" y="5946775"/>
          <p14:tracePt t="102077" x="5018088" y="5973763"/>
          <p14:tracePt t="102086" x="5037138" y="6010275"/>
          <p14:tracePt t="102102" x="5037138" y="6037263"/>
          <p14:tracePt t="102118" x="5037138" y="6089650"/>
          <p14:tracePt t="102135" x="5037138" y="6126163"/>
          <p14:tracePt t="102168" x="5037138" y="6205538"/>
          <p14:tracePt t="102201" x="5037138" y="6259513"/>
          <p14:tracePt t="102218" x="5037138" y="6286500"/>
          <p14:tracePt t="102235" x="5037138" y="6303963"/>
          <p14:tracePt t="102251" x="5037138" y="6313488"/>
          <p14:tracePt t="102253" x="5037138" y="6323013"/>
          <p14:tracePt t="102269" x="5037138" y="6340475"/>
          <p14:tracePt t="102285" x="5037138" y="6357938"/>
          <p14:tracePt t="102309" x="5037138" y="6367463"/>
          <p14:tracePt t="103733" x="5037138" y="6348413"/>
          <p14:tracePt t="103741" x="5037138" y="6323013"/>
          <p14:tracePt t="103750" x="5037138" y="6286500"/>
          <p14:tracePt t="103767" x="5037138" y="6215063"/>
          <p14:tracePt t="103785" x="5037138" y="6161088"/>
          <p14:tracePt t="103800" x="5037138" y="6126163"/>
          <p14:tracePt t="103817" x="5037138" y="6116638"/>
          <p14:tracePt t="103869" x="5037138" y="6108700"/>
          <p14:tracePt t="103883" x="5037138" y="6099175"/>
          <p14:tracePt t="103933" x="5037138" y="6081713"/>
          <p14:tracePt t="103965" x="5037138" y="6072188"/>
          <p14:tracePt t="103989" x="5045075" y="6054725"/>
          <p14:tracePt t="104005" x="5054600" y="6054725"/>
          <p14:tracePt t="104013" x="5054600" y="6045200"/>
          <p14:tracePt t="104021" x="5054600" y="6037263"/>
          <p14:tracePt t="104033" x="5054600" y="6018213"/>
          <p14:tracePt t="104049" x="5072063" y="6000750"/>
          <p14:tracePt t="104067" x="5072063" y="5983288"/>
          <p14:tracePt t="104083" x="5072063" y="5965825"/>
          <p14:tracePt t="104099" x="5089525" y="5956300"/>
          <p14:tracePt t="104669" x="5089525" y="5946775"/>
          <p14:tracePt t="104677" x="5089525" y="5929313"/>
          <p14:tracePt t="104685" x="5089525" y="5911850"/>
          <p14:tracePt t="104699" x="5081588" y="5902325"/>
          <p14:tracePt t="104718" x="5072063" y="5884863"/>
          <p14:tracePt t="104773" x="5054600" y="5884863"/>
          <p14:tracePt t="104780" x="5027613" y="5884863"/>
          <p14:tracePt t="104799" x="4973638" y="5884863"/>
          <p14:tracePt t="104832" x="4875213" y="5929313"/>
          <p14:tracePt t="104849" x="4840288" y="5929313"/>
          <p14:tracePt t="104869" x="4822825" y="5938838"/>
          <p14:tracePt t="104893" x="4813300" y="5956300"/>
          <p14:tracePt t="104909" x="4813300" y="5965825"/>
          <p14:tracePt t="104917" x="4813300" y="5973763"/>
          <p14:tracePt t="104932" x="4813300" y="6000750"/>
          <p14:tracePt t="104949" x="4803775" y="6027738"/>
          <p14:tracePt t="104965" x="4803775" y="6045200"/>
          <p14:tracePt t="104982" x="4803775" y="6062663"/>
          <p14:tracePt t="104998" x="4803775" y="6081713"/>
          <p14:tracePt t="105015" x="4822825" y="6099175"/>
          <p14:tracePt t="105032" x="4830763" y="6108700"/>
          <p14:tracePt t="105048" x="4848225" y="6116638"/>
          <p14:tracePt t="105065" x="4875213" y="6126163"/>
          <p14:tracePt t="105082" x="4902200" y="6126163"/>
          <p14:tracePt t="105098" x="4938713" y="6126163"/>
          <p14:tracePt t="105115" x="4973638" y="6116638"/>
          <p14:tracePt t="105132" x="5027613" y="6099175"/>
          <p14:tracePt t="105149" x="5045075" y="6089650"/>
          <p14:tracePt t="105165" x="5054600" y="6081713"/>
          <p14:tracePt t="105181" x="5081588" y="6072188"/>
          <p14:tracePt t="105198" x="5089525" y="6054725"/>
          <p14:tracePt t="105215" x="5099050" y="6054725"/>
          <p14:tracePt t="105237" x="5108575" y="6037263"/>
          <p14:tracePt t="105253" x="5116513" y="6037263"/>
          <p14:tracePt t="105277" x="5126038" y="6018213"/>
          <p14:tracePt t="105453" x="5133975" y="6018213"/>
          <p14:tracePt t="105461" x="5143500" y="6018213"/>
          <p14:tracePt t="105469" x="5160963" y="6037263"/>
          <p14:tracePt t="105482" x="5170488" y="6037263"/>
          <p14:tracePt t="105498" x="5214938" y="6062663"/>
          <p14:tracePt t="105515" x="5259388" y="6072188"/>
          <p14:tracePt t="105531" x="5295900" y="6072188"/>
          <p14:tracePt t="105532" x="5313363" y="6081713"/>
          <p14:tracePt t="105549" x="5367338" y="6081713"/>
          <p14:tracePt t="105565" x="5384800" y="6081713"/>
          <p14:tracePt t="105581" x="5411788" y="6089650"/>
          <p14:tracePt t="105598" x="5438775" y="6099175"/>
          <p14:tracePt t="105615" x="5473700" y="6099175"/>
          <p14:tracePt t="105631" x="5500688" y="6116638"/>
          <p14:tracePt t="105648" x="5518150" y="6126163"/>
          <p14:tracePt t="105665" x="5537200" y="6134100"/>
          <p14:tracePt t="105681" x="5562600" y="6153150"/>
          <p14:tracePt t="105698" x="5572125" y="6161088"/>
          <p14:tracePt t="105715" x="5599113" y="6170613"/>
          <p14:tracePt t="105731" x="5616575" y="6180138"/>
          <p14:tracePt t="105748" x="5616575" y="6188075"/>
          <p14:tracePt t="105805" x="5626100" y="6188075"/>
          <p14:tracePt t="105894" x="5634038" y="6188075"/>
          <p14:tracePt t="105909" x="5643563" y="6188075"/>
          <p14:tracePt t="105925" x="5653088" y="6188075"/>
          <p14:tracePt t="105941" x="5661025" y="6188075"/>
          <p14:tracePt t="105949" x="5670550" y="6170613"/>
          <p14:tracePt t="105964" x="5724525" y="6153150"/>
          <p14:tracePt t="105981" x="5751513" y="6134100"/>
          <p14:tracePt t="105998" x="5776913" y="6126163"/>
          <p14:tracePt t="106014" x="5840413" y="6126163"/>
          <p14:tracePt t="106031" x="5884863" y="6108700"/>
          <p14:tracePt t="106047" x="5938838" y="6108700"/>
          <p14:tracePt t="106064" x="5956300" y="6108700"/>
          <p14:tracePt t="106081" x="5973763" y="6108700"/>
          <p14:tracePt t="106293" x="5983288" y="6108700"/>
          <p14:tracePt t="106317" x="5983288" y="6116638"/>
          <p14:tracePt t="106612" x="5983288" y="6126163"/>
          <p14:tracePt t="106621" x="5983288" y="6134100"/>
          <p14:tracePt t="106637" x="5973763" y="6143625"/>
          <p14:tracePt t="106663" x="5965825" y="6161088"/>
          <p14:tracePt t="106697" x="5956300" y="6170613"/>
          <p14:tracePt t="106713" x="5956300" y="6180138"/>
          <p14:tracePt t="106730" x="5946775" y="6180138"/>
          <p14:tracePt t="106765" x="5946775" y="6188075"/>
          <p14:tracePt t="106773" x="5938838" y="6188075"/>
          <p14:tracePt t="106789" x="5938838" y="6197600"/>
          <p14:tracePt t="106853" x="5929313" y="6215063"/>
          <p14:tracePt t="107549" x="5929313" y="6224588"/>
          <p14:tracePt t="107565" x="5946775" y="6224588"/>
          <p14:tracePt t="107581" x="5956300" y="6224588"/>
          <p14:tracePt t="107600" x="5965825" y="6224588"/>
          <p14:tracePt t="107605" x="5973763" y="6224588"/>
          <p14:tracePt t="107613" x="5983288" y="6224588"/>
          <p14:tracePt t="107629" x="6000750" y="6224588"/>
          <p14:tracePt t="107663" x="6089650" y="6224588"/>
          <p14:tracePt t="107696" x="6161088" y="6224588"/>
          <p14:tracePt t="107713" x="6188075" y="6224588"/>
          <p14:tracePt t="107730" x="6197600" y="6224588"/>
          <p14:tracePt t="107746" x="6215063" y="6224588"/>
          <p14:tracePt t="107763" x="6232525" y="6224588"/>
          <p14:tracePt t="107779" x="6276975" y="6215063"/>
          <p14:tracePt t="107796" x="6313488" y="6205538"/>
          <p14:tracePt t="107797" x="6330950" y="6197600"/>
          <p14:tracePt t="107813" x="6384925" y="6180138"/>
          <p14:tracePt t="107830" x="6429375" y="6180138"/>
          <p14:tracePt t="107846" x="6446838" y="6180138"/>
          <p14:tracePt t="107862" x="6483350" y="6180138"/>
          <p14:tracePt t="107879" x="6510338" y="6180138"/>
          <p14:tracePt t="107896" x="6554788" y="6180138"/>
          <p14:tracePt t="107912" x="6581775" y="6180138"/>
          <p14:tracePt t="107929" x="6608763" y="6180138"/>
          <p14:tracePt t="107946" x="6626225" y="6180138"/>
          <p14:tracePt t="107965" x="6634163" y="6180138"/>
          <p14:tracePt t="107989" x="6643688" y="6180138"/>
          <p14:tracePt t="108053" x="6653213" y="6170613"/>
          <p14:tracePt t="108061" x="6661150" y="6170613"/>
          <p14:tracePt t="108093" x="6661150" y="6161088"/>
          <p14:tracePt t="108262" x="6670675" y="6161088"/>
          <p14:tracePt t="108269" x="6680200" y="6161088"/>
          <p14:tracePt t="108279" x="6697663" y="6153150"/>
          <p14:tracePt t="108295" x="6724650" y="6153150"/>
          <p14:tracePt t="108312" x="6751638" y="6143625"/>
          <p14:tracePt t="108328" x="6777038" y="6143625"/>
          <p14:tracePt t="108345" x="6813550" y="6134100"/>
          <p14:tracePt t="108362" x="6840538" y="6134100"/>
          <p14:tracePt t="108378" x="6848475" y="6134100"/>
          <p14:tracePt t="108396" x="6867525" y="6126163"/>
          <p14:tracePt t="108397" x="6875463" y="6126163"/>
          <p14:tracePt t="108412" x="6894513" y="6126163"/>
          <p14:tracePt t="108429" x="6919913" y="6126163"/>
          <p14:tracePt t="108445" x="6956425" y="6126163"/>
          <p14:tracePt t="108462" x="6983413" y="6126163"/>
          <p14:tracePt t="108479" x="6991350" y="6126163"/>
          <p14:tracePt t="108495" x="7010400" y="6126163"/>
          <p14:tracePt t="108512" x="7027863" y="6126163"/>
          <p14:tracePt t="108528" x="7045325" y="6126163"/>
          <p14:tracePt t="108545" x="7062788" y="6126163"/>
          <p14:tracePt t="108562" x="7089775" y="6126163"/>
          <p14:tracePt t="108579" x="7099300" y="6126163"/>
          <p14:tracePt t="108595" x="7108825" y="6126163"/>
          <p14:tracePt t="108612" x="7153275" y="6126163"/>
          <p14:tracePt t="108613" x="7161213" y="6126163"/>
          <p14:tracePt t="108629" x="7180263" y="6126163"/>
          <p14:tracePt t="108645" x="7197725" y="6126163"/>
          <p14:tracePt t="108662" x="7215188" y="6126163"/>
          <p14:tracePt t="108678" x="7224713" y="6126163"/>
          <p14:tracePt t="108695" x="7232650" y="6126163"/>
          <p14:tracePt t="108712" x="7242175" y="6126163"/>
          <p14:tracePt t="108728" x="7269163" y="6126163"/>
          <p14:tracePt t="108745" x="7286625" y="6126163"/>
          <p14:tracePt t="108761" x="7296150" y="6126163"/>
          <p14:tracePt t="108778" x="7313613" y="6126163"/>
          <p14:tracePt t="108795" x="7331075" y="6134100"/>
          <p14:tracePt t="108869" x="7340600" y="6134100"/>
          <p14:tracePt t="108877" x="7348538" y="6134100"/>
          <p14:tracePt t="108893" x="7358063" y="6134100"/>
          <p14:tracePt t="108901" x="7367588" y="6134100"/>
          <p14:tracePt t="108917" x="7375525" y="6134100"/>
          <p14:tracePt t="108949" x="7385050" y="6143625"/>
          <p14:tracePt t="109597" x="7412038" y="6143625"/>
          <p14:tracePt t="109605" x="7429500" y="6161088"/>
          <p14:tracePt t="109613" x="7456488" y="6161088"/>
          <p14:tracePt t="109630" x="7466013" y="6161088"/>
          <p14:tracePt t="109661" x="7473950" y="6161088"/>
          <p14:tracePt t="109829" x="7491413" y="6161088"/>
          <p14:tracePt t="109837" x="7500938" y="6161088"/>
          <p14:tracePt t="109860" x="7527925" y="6161088"/>
          <p14:tracePt t="109877" x="7545388" y="6161088"/>
          <p14:tracePt t="109894" x="7554913" y="6161088"/>
          <p14:tracePt t="109910" x="7572375" y="6161088"/>
          <p14:tracePt t="109944" x="7581900" y="6161088"/>
          <p14:tracePt t="109977" x="7608888" y="6161088"/>
          <p14:tracePt t="109994" x="7626350" y="6161088"/>
          <p14:tracePt t="110010" x="7634288" y="6161088"/>
          <p14:tracePt t="110027" x="7653338" y="6161088"/>
          <p14:tracePt t="110044" x="7661275" y="6161088"/>
          <p14:tracePt t="110061" x="7688263" y="6161088"/>
          <p14:tracePt t="110077" x="7705725" y="6161088"/>
          <p14:tracePt t="110094" x="7715250" y="6161088"/>
          <p14:tracePt t="110110" x="7742238" y="6161088"/>
          <p14:tracePt t="110127" x="7751763" y="6161088"/>
          <p14:tracePt t="110143" x="7759700" y="6161088"/>
          <p14:tracePt t="110160" x="7777163" y="6161088"/>
          <p14:tracePt t="110177" x="7786688" y="6161088"/>
          <p14:tracePt t="110193" x="7796213" y="6161088"/>
          <p14:tracePt t="110210" x="7813675" y="6161088"/>
          <p14:tracePt t="110227" x="7823200" y="6170613"/>
          <p14:tracePt t="110243" x="7840663" y="6170613"/>
          <p14:tracePt t="110245" x="7848600" y="6170613"/>
          <p14:tracePt t="110260" x="7858125" y="6170613"/>
          <p14:tracePt t="110277" x="7875588" y="6170613"/>
          <p14:tracePt t="110294" x="7894638" y="6180138"/>
          <p14:tracePt t="110317" x="7902575" y="6180138"/>
          <p14:tracePt t="110327" x="7912100" y="6180138"/>
          <p14:tracePt t="110343" x="7929563" y="6188075"/>
          <p14:tracePt t="110365" x="7939088" y="6188075"/>
          <p14:tracePt t="110485" x="7956550" y="6197600"/>
          <p14:tracePt t="110493" x="7974013" y="6197600"/>
          <p14:tracePt t="110501" x="7983538" y="6197600"/>
          <p14:tracePt t="110510" x="7991475" y="6205538"/>
          <p14:tracePt t="111013" x="7991475" y="6215063"/>
          <p14:tracePt t="111021" x="7974013" y="6242050"/>
          <p14:tracePt t="111029" x="7867650" y="6276975"/>
          <p14:tracePt t="111043" x="7715250" y="6286500"/>
          <p14:tracePt t="111060" x="7277100" y="6357938"/>
          <p14:tracePt t="111062" x="7027863" y="6357938"/>
          <p14:tracePt t="111078" x="6276975" y="6357938"/>
          <p14:tracePt t="111093" x="5581650" y="6357938"/>
          <p14:tracePt t="111126" x="4098925" y="6357938"/>
          <p14:tracePt t="111159" x="2608263" y="6518275"/>
          <p14:tracePt t="111176" x="2000250" y="6608763"/>
          <p14:tracePt t="112341" x="17463" y="6483350"/>
          <p14:tracePt t="112349" x="36513" y="6491288"/>
          <p14:tracePt t="112375" x="53975" y="65103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046" t="31297" r="30630" b="19485"/>
          <a:stretch/>
        </p:blipFill>
        <p:spPr>
          <a:xfrm>
            <a:off x="395536" y="625410"/>
            <a:ext cx="8564872" cy="3946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987824" y="3853696"/>
            <a:ext cx="1800200" cy="64807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29941"/>
      </p:ext>
    </p:extLst>
  </p:cSld>
  <p:clrMapOvr>
    <a:masterClrMapping/>
  </p:clrMapOvr>
  <p:transition advTm="26207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935" x="71438" y="6473825"/>
          <p14:tracePt t="1943" x="61913" y="6473825"/>
          <p14:tracePt t="2430" x="196850" y="4357688"/>
          <p14:tracePt t="2439" x="285750" y="4295775"/>
          <p14:tracePt t="2449" x="357188" y="4224338"/>
          <p14:tracePt t="2466" x="428625" y="4125913"/>
          <p14:tracePt t="2607" x="428625" y="4160838"/>
          <p14:tracePt t="2615" x="419100" y="4187825"/>
          <p14:tracePt t="2631" x="411163" y="4224338"/>
          <p14:tracePt t="2639" x="401638" y="4276725"/>
          <p14:tracePt t="2649" x="393700" y="4295775"/>
          <p14:tracePt t="2665" x="366713" y="4348163"/>
          <p14:tracePt t="2682" x="347663" y="4367213"/>
          <p14:tracePt t="2699" x="330200" y="4367213"/>
          <p14:tracePt t="2715" x="322263" y="4375150"/>
          <p14:tracePt t="4784" x="357188" y="4224338"/>
          <p14:tracePt t="4791" x="517525" y="3938588"/>
          <p14:tracePt t="4799" x="642938" y="3724275"/>
          <p14:tracePt t="4815" x="893763" y="3340100"/>
          <p14:tracePt t="4831" x="1231900" y="2946400"/>
          <p14:tracePt t="4848" x="1536700" y="2705100"/>
          <p14:tracePt t="4864" x="1830388" y="2562225"/>
          <p14:tracePt t="4897" x="2419350" y="2322513"/>
          <p14:tracePt t="4930" x="2509838" y="2268538"/>
          <p14:tracePt t="5231" x="2509838" y="2259013"/>
          <p14:tracePt t="5239" x="2509838" y="2241550"/>
          <p14:tracePt t="5247" x="2554288" y="2187575"/>
          <p14:tracePt t="5263" x="2670175" y="2036763"/>
          <p14:tracePt t="5296" x="3071813" y="1741488"/>
          <p14:tracePt t="5330" x="3411538" y="1544638"/>
          <p14:tracePt t="5346" x="3482975" y="1500188"/>
          <p14:tracePt t="5391" x="3490913" y="1490663"/>
          <p14:tracePt t="5407" x="3490913" y="1473200"/>
          <p14:tracePt t="5415" x="3490913" y="1455738"/>
          <p14:tracePt t="5423" x="3490913" y="1428750"/>
          <p14:tracePt t="5438" x="3490913" y="1411288"/>
          <p14:tracePt t="5447" x="3490913" y="1384300"/>
          <p14:tracePt t="5463" x="3490913" y="1339850"/>
          <p14:tracePt t="5481" x="3490913" y="1285875"/>
          <p14:tracePt t="5496" x="3473450" y="1179513"/>
          <p14:tracePt t="5513" x="3446463" y="1071563"/>
          <p14:tracePt t="5529" x="3438525" y="1044575"/>
          <p14:tracePt t="5546" x="3438525" y="1036638"/>
          <p14:tracePt t="5563" x="3438525" y="1009650"/>
          <p14:tracePt t="5579" x="3419475" y="973138"/>
          <p14:tracePt t="5596" x="3384550" y="911225"/>
          <p14:tracePt t="5613" x="3340100" y="847725"/>
          <p14:tracePt t="5629" x="3268663" y="785813"/>
          <p14:tracePt t="5647" x="3125788" y="704850"/>
          <p14:tracePt t="5663" x="3062288" y="679450"/>
          <p14:tracePt t="5680" x="3044825" y="679450"/>
          <p14:tracePt t="5735" x="3036888" y="679450"/>
          <p14:tracePt t="5743" x="3009900" y="679450"/>
          <p14:tracePt t="5751" x="2973388" y="679450"/>
          <p14:tracePt t="5762" x="2928938" y="679450"/>
          <p14:tracePt t="5779" x="2857500" y="679450"/>
          <p14:tracePt t="5796" x="2813050" y="679450"/>
          <p14:tracePt t="5812" x="2759075" y="679450"/>
          <p14:tracePt t="5829" x="2697163" y="679450"/>
          <p14:tracePt t="5847" x="2670175" y="679450"/>
          <p14:tracePt t="5863" x="2652713" y="679450"/>
          <p14:tracePt t="5879" x="2616200" y="687388"/>
          <p14:tracePt t="5896" x="2598738" y="704850"/>
          <p14:tracePt t="5912" x="2589213" y="714375"/>
          <p14:tracePt t="5929" x="2589213" y="723900"/>
          <p14:tracePt t="5946" x="2589213" y="731838"/>
          <p14:tracePt t="5962" x="2581275" y="750888"/>
          <p14:tracePt t="5980" x="2571750" y="750888"/>
          <p14:tracePt t="5996" x="2571750" y="768350"/>
          <p14:tracePt t="6012" x="2571750" y="785813"/>
          <p14:tracePt t="6029" x="2571750" y="803275"/>
          <p14:tracePt t="6046" x="2571750" y="830263"/>
          <p14:tracePt t="6047" x="2571750" y="839788"/>
          <p14:tracePt t="6063" x="2571750" y="857250"/>
          <p14:tracePt t="6079" x="2571750" y="893763"/>
          <p14:tracePt t="6096" x="2571750" y="928688"/>
          <p14:tracePt t="6112" x="2571750" y="965200"/>
          <p14:tracePt t="6129" x="2554288" y="982663"/>
          <p14:tracePt t="6145" x="2554288" y="990600"/>
          <p14:tracePt t="6263" x="2536825" y="990600"/>
          <p14:tracePt t="6271" x="2536825" y="982663"/>
          <p14:tracePt t="6279" x="2536825" y="965200"/>
          <p14:tracePt t="6295" x="2536825" y="955675"/>
          <p14:tracePt t="6312" x="2536825" y="946150"/>
          <p14:tracePt t="6671" x="2536825" y="955675"/>
          <p14:tracePt t="6680" x="2536825" y="973138"/>
          <p14:tracePt t="6687" x="2536825" y="990600"/>
          <p14:tracePt t="6696" x="2536825" y="1017588"/>
          <p14:tracePt t="6712" x="2554288" y="1081088"/>
          <p14:tracePt t="6729" x="2571750" y="1152525"/>
          <p14:tracePt t="6745" x="2608263" y="1223963"/>
          <p14:tracePt t="6778" x="2679700" y="1366838"/>
          <p14:tracePt t="6812" x="2714625" y="1465263"/>
          <p14:tracePt t="6828" x="2714625" y="1500188"/>
          <p14:tracePt t="6845" x="2732088" y="1527175"/>
          <p14:tracePt t="6861" x="2732088" y="1562100"/>
          <p14:tracePt t="6863" x="2732088" y="1571625"/>
          <p14:tracePt t="6878" x="2732088" y="1581150"/>
          <p14:tracePt t="6896" x="2732088" y="1589088"/>
          <p14:tracePt t="6911" x="2732088" y="1608138"/>
          <p14:tracePt t="6928" x="2732088" y="1643063"/>
          <p14:tracePt t="6945" x="2732088" y="1660525"/>
          <p14:tracePt t="6961" x="2732088" y="1704975"/>
          <p14:tracePt t="6978" x="2751138" y="1741488"/>
          <p14:tracePt t="6995" x="2759075" y="1803400"/>
          <p14:tracePt t="7012" x="2776538" y="1893888"/>
          <p14:tracePt t="7028" x="2803525" y="2000250"/>
          <p14:tracePt t="7045" x="2840038" y="2125663"/>
          <p14:tracePt t="7061" x="2884488" y="2268538"/>
          <p14:tracePt t="7063" x="2901950" y="2339975"/>
          <p14:tracePt t="7078" x="2965450" y="2482850"/>
          <p14:tracePt t="7095" x="3017838" y="2598738"/>
          <p14:tracePt t="7111" x="3036888" y="2670175"/>
          <p14:tracePt t="7128" x="3062288" y="2741613"/>
          <p14:tracePt t="7145" x="3098800" y="2786063"/>
          <p14:tracePt t="7161" x="3108325" y="2822575"/>
          <p14:tracePt t="7178" x="3116263" y="2857500"/>
          <p14:tracePt t="7195" x="3125788" y="2894013"/>
          <p14:tracePt t="7211" x="3143250" y="2938463"/>
          <p14:tracePt t="7228" x="3170238" y="2973388"/>
          <p14:tracePt t="7244" x="3170238" y="3000375"/>
          <p14:tracePt t="7261" x="3170238" y="3027363"/>
          <p14:tracePt t="7278" x="3170238" y="3054350"/>
          <p14:tracePt t="7279" x="3197225" y="3054350"/>
          <p14:tracePt t="7295" x="3286125" y="3054350"/>
          <p14:tracePt t="7311" x="3330575" y="3054350"/>
          <p14:tracePt t="7655" x="3340100" y="3054350"/>
          <p14:tracePt t="7663" x="3340100" y="3062288"/>
          <p14:tracePt t="7783" x="3340100" y="3071813"/>
          <p14:tracePt t="7935" x="3348038" y="3071813"/>
          <p14:tracePt t="7951" x="3357563" y="3071813"/>
          <p14:tracePt t="8000" x="3367088" y="3081338"/>
          <p14:tracePt t="8039" x="3375025" y="3089275"/>
          <p14:tracePt t="8047" x="3384550" y="3098800"/>
          <p14:tracePt t="8077" x="3402013" y="3143250"/>
          <p14:tracePt t="8111" x="3465513" y="3232150"/>
          <p14:tracePt t="8127" x="3527425" y="3313113"/>
          <p14:tracePt t="8143" x="3598863" y="3411538"/>
          <p14:tracePt t="8160" x="3660775" y="3490913"/>
          <p14:tracePt t="8177" x="3705225" y="3527425"/>
          <p14:tracePt t="8193" x="3741738" y="3544888"/>
          <p14:tracePt t="8210" x="3759200" y="3554413"/>
          <p14:tracePt t="8227" x="3759200" y="3562350"/>
          <p14:tracePt t="8567" x="3751263" y="3562350"/>
          <p14:tracePt t="8575" x="3741738" y="3562350"/>
          <p14:tracePt t="8583" x="3741738" y="3554413"/>
          <p14:tracePt t="8610" x="3724275" y="3554413"/>
          <p14:tracePt t="8643" x="3714750" y="3554413"/>
          <p14:tracePt t="8663" x="3705225" y="3554413"/>
          <p14:tracePt t="8679" x="3697288" y="3554413"/>
          <p14:tracePt t="8695" x="3687763" y="3554413"/>
          <p14:tracePt t="8711" x="3679825" y="3554413"/>
          <p14:tracePt t="8727" x="3670300" y="3554413"/>
          <p14:tracePt t="8751" x="3660775" y="3554413"/>
          <p14:tracePt t="8847" x="3660775" y="3562350"/>
          <p14:tracePt t="8855" x="3643313" y="3562350"/>
          <p14:tracePt t="8863" x="3643313" y="3571875"/>
          <p14:tracePt t="8876" x="3633788" y="3571875"/>
          <p14:tracePt t="8893" x="3625850" y="3581400"/>
          <p14:tracePt t="8927" x="3616325" y="3589338"/>
          <p14:tracePt t="8951" x="3598863" y="3598863"/>
          <p14:tracePt t="8983" x="3581400" y="3608388"/>
          <p14:tracePt t="9015" x="3571875" y="3608388"/>
          <p14:tracePt t="9031" x="3562350" y="3608388"/>
          <p14:tracePt t="9039" x="3554413" y="3616325"/>
          <p14:tracePt t="9047" x="3544888" y="3616325"/>
          <p14:tracePt t="9071" x="3527425" y="3616325"/>
          <p14:tracePt t="9079" x="3509963" y="3616325"/>
          <p14:tracePt t="9093" x="3500438" y="3625850"/>
          <p14:tracePt t="9109" x="3473450" y="3633788"/>
          <p14:tracePt t="9127" x="3429000" y="3643313"/>
          <p14:tracePt t="9143" x="3411538" y="3643313"/>
          <p14:tracePt t="9159" x="3394075" y="3652838"/>
          <p14:tracePt t="9176" x="3375025" y="3660775"/>
          <p14:tracePt t="9192" x="3367088" y="3660775"/>
          <p14:tracePt t="9209" x="3330575" y="3670300"/>
          <p14:tracePt t="9226" x="3313113" y="3679825"/>
          <p14:tracePt t="9242" x="3303588" y="3687763"/>
          <p14:tracePt t="9259" x="3286125" y="3697288"/>
          <p14:tracePt t="9276" x="3259138" y="3714750"/>
          <p14:tracePt t="9293" x="3224213" y="3732213"/>
          <p14:tracePt t="9309" x="3205163" y="3751263"/>
          <p14:tracePt t="9327" x="3179763" y="3768725"/>
          <p14:tracePt t="9342" x="3170238" y="3776663"/>
          <p14:tracePt t="9359" x="3160713" y="3786188"/>
          <p14:tracePt t="9383" x="3152775" y="3786188"/>
          <p14:tracePt t="9392" x="3143250" y="3795713"/>
          <p14:tracePt t="9415" x="3133725" y="3795713"/>
          <p14:tracePt t="9471" x="3125788" y="3795713"/>
          <p14:tracePt t="9487" x="3116263" y="3813175"/>
          <p14:tracePt t="9504" x="3108325" y="3822700"/>
          <p14:tracePt t="9511" x="3098800" y="3840163"/>
          <p14:tracePt t="9528" x="3081338" y="3848100"/>
          <p14:tracePt t="9543" x="3081338" y="3857625"/>
          <p14:tracePt t="9559" x="3081338" y="3867150"/>
          <p14:tracePt t="9576" x="3062288" y="3884613"/>
          <p14:tracePt t="9592" x="3062288" y="3902075"/>
          <p14:tracePt t="9609" x="3062288" y="3911600"/>
          <p14:tracePt t="9625" x="3054350" y="3929063"/>
          <p14:tracePt t="9642" x="3054350" y="3946525"/>
          <p14:tracePt t="9659" x="3044825" y="3956050"/>
          <p14:tracePt t="9675" x="3044825" y="3965575"/>
          <p14:tracePt t="9692" x="3044825" y="3990975"/>
          <p14:tracePt t="9709" x="3036888" y="4017963"/>
          <p14:tracePt t="9725" x="3027363" y="4027488"/>
          <p14:tracePt t="9743" x="3027363" y="4062413"/>
          <p14:tracePt t="9759" x="3027363" y="4081463"/>
          <p14:tracePt t="9775" x="3027363" y="4098925"/>
          <p14:tracePt t="9793" x="3017838" y="4125913"/>
          <p14:tracePt t="9808" x="3017838" y="4133850"/>
          <p14:tracePt t="9825" x="3009900" y="4152900"/>
          <p14:tracePt t="9842" x="3009900" y="4170363"/>
          <p14:tracePt t="9858" x="3009900" y="4187825"/>
          <p14:tracePt t="9875" x="3009900" y="4205288"/>
          <p14:tracePt t="9892" x="3000375" y="4232275"/>
          <p14:tracePt t="9908" x="3000375" y="4251325"/>
          <p14:tracePt t="9925" x="2990850" y="4268788"/>
          <p14:tracePt t="9942" x="2990850" y="4286250"/>
          <p14:tracePt t="9959" x="2990850" y="4303713"/>
          <p14:tracePt t="9976" x="2990850" y="4322763"/>
          <p14:tracePt t="9992" x="2982913" y="4330700"/>
          <p14:tracePt t="10015" x="2982913" y="4348163"/>
          <p14:tracePt t="10031" x="2982913" y="4357688"/>
          <p14:tracePt t="10042" x="2982913" y="4367213"/>
          <p14:tracePt t="10058" x="2982913" y="4384675"/>
          <p14:tracePt t="10075" x="2982913" y="4411663"/>
          <p14:tracePt t="10092" x="2982913" y="4429125"/>
          <p14:tracePt t="10108" x="2982913" y="4446588"/>
          <p14:tracePt t="10127" x="2982913" y="4465638"/>
          <p14:tracePt t="10158" x="2982913" y="4483100"/>
          <p14:tracePt t="10174" x="2990850" y="4491038"/>
          <p14:tracePt t="10191" x="3009900" y="4500563"/>
          <p14:tracePt t="10207" x="3044825" y="4500563"/>
          <p14:tracePt t="10214" x="3054350" y="4500563"/>
          <p14:tracePt t="10225" x="3081338" y="4510088"/>
          <p14:tracePt t="10242" x="3143250" y="4510088"/>
          <p14:tracePt t="10258" x="3187700" y="4510088"/>
          <p14:tracePt t="10275" x="3286125" y="4510088"/>
          <p14:tracePt t="10291" x="3394075" y="4510088"/>
          <p14:tracePt t="10308" x="3536950" y="4510088"/>
          <p14:tracePt t="10325" x="3643313" y="4510088"/>
          <p14:tracePt t="10341" x="3732213" y="4510088"/>
          <p14:tracePt t="10343" x="3759200" y="4510088"/>
          <p14:tracePt t="10358" x="3795713" y="4510088"/>
          <p14:tracePt t="10375" x="3830638" y="4510088"/>
          <p14:tracePt t="10391" x="3867150" y="4510088"/>
          <p14:tracePt t="10408" x="3884613" y="4510088"/>
          <p14:tracePt t="10425" x="3929063" y="4510088"/>
          <p14:tracePt t="10441" x="3983038" y="4510088"/>
          <p14:tracePt t="10458" x="4017963" y="4510088"/>
          <p14:tracePt t="10475" x="4044950" y="4510088"/>
          <p14:tracePt t="10492" x="4081463" y="4510088"/>
          <p14:tracePt t="10508" x="4108450" y="4510088"/>
          <p14:tracePt t="10525" x="4133850" y="4510088"/>
          <p14:tracePt t="10541" x="4160838" y="4527550"/>
          <p14:tracePt t="10544" x="4179888" y="4527550"/>
          <p14:tracePt t="10558" x="4205288" y="4527550"/>
          <p14:tracePt t="10575" x="4268788" y="4537075"/>
          <p14:tracePt t="10591" x="4303713" y="4545013"/>
          <p14:tracePt t="10608" x="4340225" y="4545013"/>
          <p14:tracePt t="10624" x="4375150" y="4545013"/>
          <p14:tracePt t="10641" x="4402138" y="4545013"/>
          <p14:tracePt t="10658" x="4446588" y="4545013"/>
          <p14:tracePt t="10674" x="4473575" y="4545013"/>
          <p14:tracePt t="10691" x="4518025" y="4545013"/>
          <p14:tracePt t="10708" x="4545013" y="4545013"/>
          <p14:tracePt t="10725" x="4589463" y="4545013"/>
          <p14:tracePt t="10741" x="4616450" y="4545013"/>
          <p14:tracePt t="10758" x="4660900" y="4545013"/>
          <p14:tracePt t="10759" x="4679950" y="4545013"/>
          <p14:tracePt t="10775" x="4697413" y="4545013"/>
          <p14:tracePt t="10791" x="4714875" y="4545013"/>
          <p14:tracePt t="10808" x="4724400" y="4545013"/>
          <p14:tracePt t="10824" x="4732338" y="4545013"/>
          <p14:tracePt t="10847" x="4751388" y="4545013"/>
          <p14:tracePt t="10871" x="4759325" y="4545013"/>
          <p14:tracePt t="10879" x="4776788" y="4545013"/>
          <p14:tracePt t="10903" x="4786313" y="4545013"/>
          <p14:tracePt t="10911" x="4795838" y="4545013"/>
          <p14:tracePt t="10924" x="4803775" y="4545013"/>
          <p14:tracePt t="10941" x="4803775" y="4537075"/>
          <p14:tracePt t="10983" x="4803775" y="4527550"/>
          <p14:tracePt t="10992" x="4813300" y="4518025"/>
          <p14:tracePt t="11063" x="4813300" y="4510088"/>
          <p14:tracePt t="11071" x="4813300" y="4500563"/>
          <p14:tracePt t="11079" x="4813300" y="4491038"/>
          <p14:tracePt t="11095" x="4813300" y="4473575"/>
          <p14:tracePt t="11111" x="4813300" y="4465638"/>
          <p14:tracePt t="11124" x="4813300" y="4446588"/>
          <p14:tracePt t="11141" x="4803775" y="4419600"/>
          <p14:tracePt t="11157" x="4768850" y="4384675"/>
          <p14:tracePt t="11159" x="4759325" y="4367213"/>
          <p14:tracePt t="11175" x="4741863" y="4313238"/>
          <p14:tracePt t="11191" x="4724400" y="4286250"/>
          <p14:tracePt t="11207" x="4697413" y="4232275"/>
          <p14:tracePt t="11224" x="4697413" y="4179888"/>
          <p14:tracePt t="11240" x="4687888" y="4143375"/>
          <p14:tracePt t="11257" x="4687888" y="4098925"/>
          <p14:tracePt t="11274" x="4679950" y="4071938"/>
          <p14:tracePt t="11290" x="4670425" y="4027488"/>
          <p14:tracePt t="11307" x="4670425" y="4010025"/>
          <p14:tracePt t="11324" x="4670425" y="3973513"/>
          <p14:tracePt t="11340" x="4660900" y="3946525"/>
          <p14:tracePt t="11357" x="4660900" y="3929063"/>
          <p14:tracePt t="11374" x="4652963" y="3894138"/>
          <p14:tracePt t="11391" x="4652963" y="3875088"/>
          <p14:tracePt t="11407" x="4652963" y="3867150"/>
          <p14:tracePt t="11424" x="4652963" y="3848100"/>
          <p14:tracePt t="11447" x="4652963" y="3840163"/>
          <p14:tracePt t="11457" x="4652963" y="3830638"/>
          <p14:tracePt t="11474" x="4652963" y="3813175"/>
          <p14:tracePt t="11511" x="4652963" y="3803650"/>
          <p14:tracePt t="11695" x="4643438" y="3803650"/>
          <p14:tracePt t="11703" x="4633913" y="3803650"/>
          <p14:tracePt t="11727" x="4625975" y="3803650"/>
          <p14:tracePt t="11735" x="4616450" y="3803650"/>
          <p14:tracePt t="11743" x="4598988" y="3803650"/>
          <p14:tracePt t="11759" x="4581525" y="3803650"/>
          <p14:tracePt t="11773" x="4572000" y="3813175"/>
          <p14:tracePt t="11791" x="4527550" y="3813175"/>
          <p14:tracePt t="11807" x="4510088" y="3813175"/>
          <p14:tracePt t="11823" x="4465638" y="3813175"/>
          <p14:tracePt t="11840" x="4411663" y="3830638"/>
          <p14:tracePt t="11857" x="4357688" y="3830638"/>
          <p14:tracePt t="11873" x="4322763" y="3830638"/>
          <p14:tracePt t="11890" x="4276725" y="3830638"/>
          <p14:tracePt t="11908" x="4232275" y="3840163"/>
          <p14:tracePt t="11923" x="4187825" y="3840163"/>
          <p14:tracePt t="11941" x="4143375" y="3848100"/>
          <p14:tracePt t="11956" x="4089400" y="3857625"/>
          <p14:tracePt t="11973" x="4027488" y="3867150"/>
          <p14:tracePt t="11974" x="4000500" y="3867150"/>
          <p14:tracePt t="11990" x="3946525" y="3875088"/>
          <p14:tracePt t="12007" x="3894138" y="3875088"/>
          <p14:tracePt t="12023" x="3857625" y="3894138"/>
          <p14:tracePt t="12040" x="3830638" y="3894138"/>
          <p14:tracePt t="12057" x="3813175" y="3894138"/>
          <p14:tracePt t="12073" x="3776663" y="3894138"/>
          <p14:tracePt t="12090" x="3751263" y="3894138"/>
          <p14:tracePt t="12106" x="3724275" y="3894138"/>
          <p14:tracePt t="12123" x="3697288" y="3894138"/>
          <p14:tracePt t="12139" x="3660775" y="3894138"/>
          <p14:tracePt t="12156" x="3616325" y="3894138"/>
          <p14:tracePt t="12173" x="3562350" y="3894138"/>
          <p14:tracePt t="12190" x="3509963" y="3894138"/>
          <p14:tracePt t="12191" x="3490913" y="3894138"/>
          <p14:tracePt t="12207" x="3438525" y="3894138"/>
          <p14:tracePt t="12223" x="3419475" y="3894138"/>
          <p14:tracePt t="12240" x="3402013" y="3894138"/>
          <p14:tracePt t="12263" x="3384550" y="3894138"/>
          <p14:tracePt t="12303" x="3375025" y="3894138"/>
          <p14:tracePt t="12319" x="3348038" y="3894138"/>
          <p14:tracePt t="12327" x="3330575" y="3894138"/>
          <p14:tracePt t="12359" x="3322638" y="3894138"/>
          <p14:tracePt t="12399" x="3313113" y="3894138"/>
          <p14:tracePt t="12407" x="3303588" y="3894138"/>
          <p14:tracePt t="12415" x="3286125" y="3894138"/>
          <p14:tracePt t="12423" x="3276600" y="3894138"/>
          <p14:tracePt t="12440" x="3268663" y="3894138"/>
          <p14:tracePt t="12456" x="3259138" y="3894138"/>
          <p14:tracePt t="12487" x="3251200" y="3894138"/>
          <p14:tracePt t="12519" x="3241675" y="3911600"/>
          <p14:tracePt t="12551" x="3232150" y="3911600"/>
          <p14:tracePt t="12583" x="3214688" y="3911600"/>
          <p14:tracePt t="12607" x="3205163" y="3911600"/>
          <p14:tracePt t="12623" x="3197225" y="3911600"/>
          <p14:tracePt t="12631" x="3187700" y="3911600"/>
          <p14:tracePt t="12640" x="3179763" y="3911600"/>
          <p14:tracePt t="12656" x="3170238" y="3911600"/>
          <p14:tracePt t="12679" x="3152775" y="3911600"/>
          <p14:tracePt t="12704" x="3143250" y="3911600"/>
          <p14:tracePt t="12719" x="3133725" y="3911600"/>
          <p14:tracePt t="12775" x="3125788" y="3911600"/>
          <p14:tracePt t="13951" x="3116263" y="3919538"/>
          <p14:tracePt t="13959" x="3116263" y="3938588"/>
          <p14:tracePt t="13972" x="3116263" y="3956050"/>
          <p14:tracePt t="13988" x="3133725" y="4010025"/>
          <p14:tracePt t="14005" x="3170238" y="4044950"/>
          <p14:tracePt t="14021" x="3205163" y="4081463"/>
          <p14:tracePt t="14024" x="3232150" y="4108450"/>
          <p14:tracePt t="14040" x="3268663" y="4133850"/>
          <p14:tracePt t="14071" x="3313113" y="4160838"/>
          <p14:tracePt t="14105" x="3340100" y="4187825"/>
          <p14:tracePt t="14121" x="3348038" y="4197350"/>
          <p14:tracePt t="14138" x="3348038" y="4205288"/>
          <p14:tracePt t="14154" x="3348038" y="4214813"/>
          <p14:tracePt t="14171" x="3348038" y="4224338"/>
          <p14:tracePt t="14188" x="3357563" y="4232275"/>
          <p14:tracePt t="14204" x="3357563" y="4241800"/>
          <p14:tracePt t="14221" x="3357563" y="4251325"/>
          <p14:tracePt t="14238" x="3357563" y="4268788"/>
          <p14:tracePt t="14255" x="3357563" y="4276725"/>
          <p14:tracePt t="14271" x="3357563" y="4295775"/>
          <p14:tracePt t="14288" x="3348038" y="4322763"/>
          <p14:tracePt t="14305" x="3348038" y="4330700"/>
          <p14:tracePt t="14321" x="3348038" y="4340225"/>
          <p14:tracePt t="14590" x="3357563" y="4340225"/>
          <p14:tracePt t="14599" x="3367088" y="4340225"/>
          <p14:tracePt t="14607" x="3384550" y="4340225"/>
          <p14:tracePt t="14637" x="3438525" y="4322763"/>
          <p14:tracePt t="14670" x="3465513" y="4303713"/>
          <p14:tracePt t="14687" x="3473450" y="4303713"/>
          <p14:tracePt t="14704" x="3473450" y="4295775"/>
          <p14:tracePt t="14720" x="3490913" y="4276725"/>
          <p14:tracePt t="14737" x="3490913" y="4251325"/>
          <p14:tracePt t="14754" x="3490913" y="4224338"/>
          <p14:tracePt t="14770" x="3482975" y="4197350"/>
          <p14:tracePt t="14799" x="3482975" y="4187825"/>
          <p14:tracePt t="14807" x="3482975" y="4179888"/>
          <p14:tracePt t="14823" x="3482975" y="4170363"/>
          <p14:tracePt t="14847" x="3482975" y="4160838"/>
          <p14:tracePt t="14879" x="3482975" y="4143375"/>
          <p14:tracePt t="14975" x="3482975" y="4133850"/>
          <p14:tracePt t="14991" x="3482975" y="4125913"/>
          <p14:tracePt t="15007" x="3473450" y="4116388"/>
          <p14:tracePt t="15079" x="3473450" y="4108450"/>
          <p14:tracePt t="15095" x="3465513" y="4108450"/>
          <p14:tracePt t="15119" x="3455988" y="4108450"/>
          <p14:tracePt t="15127" x="3438525" y="4108450"/>
          <p14:tracePt t="15151" x="3429000" y="4116388"/>
          <p14:tracePt t="15159" x="3419475" y="4116388"/>
          <p14:tracePt t="15170" x="3411538" y="4116388"/>
          <p14:tracePt t="15187" x="3402013" y="4125913"/>
          <p14:tracePt t="15207" x="3394075" y="4125913"/>
          <p14:tracePt t="15220" x="3394075" y="4133850"/>
          <p14:tracePt t="15237" x="3384550" y="4133850"/>
          <p14:tracePt t="15253" x="3367088" y="4152900"/>
          <p14:tracePt t="15271" x="3348038" y="4160838"/>
          <p14:tracePt t="15295" x="3340100" y="4170363"/>
          <p14:tracePt t="15319" x="3330575" y="4179888"/>
          <p14:tracePt t="15335" x="3330575" y="4187825"/>
          <p14:tracePt t="15343" x="3322638" y="4187825"/>
          <p14:tracePt t="15353" x="3313113" y="4197350"/>
          <p14:tracePt t="15370" x="3303588" y="4205288"/>
          <p14:tracePt t="15386" x="3303588" y="4214813"/>
          <p14:tracePt t="15403" x="3303588" y="4224338"/>
          <p14:tracePt t="15420" x="3303588" y="4241800"/>
          <p14:tracePt t="15439" x="3303588" y="4251325"/>
          <p14:tracePt t="15463" x="3303588" y="4259263"/>
          <p14:tracePt t="15559" x="3303588" y="4268788"/>
          <p14:tracePt t="15567" x="3303588" y="4276725"/>
          <p14:tracePt t="15583" x="3303588" y="4286250"/>
          <p14:tracePt t="15591" x="3303588" y="4295775"/>
          <p14:tracePt t="15607" x="3322638" y="4295775"/>
          <p14:tracePt t="15620" x="3340100" y="4313238"/>
          <p14:tracePt t="15636" x="3357563" y="4313238"/>
          <p14:tracePt t="15653" x="3375025" y="4330700"/>
          <p14:tracePt t="15671" x="3384550" y="4330700"/>
          <p14:tracePt t="15727" x="3402013" y="4330700"/>
          <p14:tracePt t="15775" x="3411538" y="4313238"/>
          <p14:tracePt t="15799" x="3419475" y="4313238"/>
          <p14:tracePt t="15815" x="3429000" y="4313238"/>
          <p14:tracePt t="15830" x="3438525" y="4303713"/>
          <p14:tracePt t="15846" x="3446463" y="4295775"/>
          <p14:tracePt t="15863" x="3455988" y="4286250"/>
          <p14:tracePt t="15887" x="3455988" y="4276725"/>
          <p14:tracePt t="15895" x="3465513" y="4259263"/>
          <p14:tracePt t="15903" x="3473450" y="4251325"/>
          <p14:tracePt t="15920" x="3473450" y="4232275"/>
          <p14:tracePt t="15936" x="3473450" y="4214813"/>
          <p14:tracePt t="15953" x="3490913" y="4197350"/>
          <p14:tracePt t="15969" x="3490913" y="4179888"/>
          <p14:tracePt t="15986" x="3490913" y="4160838"/>
          <p14:tracePt t="16002" x="3490913" y="4152900"/>
          <p14:tracePt t="16023" x="3490913" y="4133850"/>
          <p14:tracePt t="16055" x="3490913" y="4125913"/>
          <p14:tracePt t="16071" x="3490913" y="4116388"/>
          <p14:tracePt t="16095" x="3490913" y="4108450"/>
          <p14:tracePt t="16103" x="3482975" y="4098925"/>
          <p14:tracePt t="16183" x="3473450" y="4098925"/>
          <p14:tracePt t="16207" x="3455988" y="4089400"/>
          <p14:tracePt t="16223" x="3438525" y="4089400"/>
          <p14:tracePt t="16231" x="3429000" y="4081463"/>
          <p14:tracePt t="16247" x="3419475" y="4081463"/>
          <p14:tracePt t="16295" x="3402013" y="4081463"/>
          <p14:tracePt t="16319" x="3394075" y="4081463"/>
          <p14:tracePt t="16327" x="3375025" y="4081463"/>
          <p14:tracePt t="16335" x="3367088" y="4081463"/>
          <p14:tracePt t="16352" x="3348038" y="4081463"/>
          <p14:tracePt t="16369" x="3340100" y="4081463"/>
          <p14:tracePt t="16385" x="3322638" y="4098925"/>
          <p14:tracePt t="16402" x="3295650" y="4125913"/>
          <p14:tracePt t="16419" x="3295650" y="4133850"/>
          <p14:tracePt t="16435" x="3286125" y="4143375"/>
          <p14:tracePt t="17159" x="3268663" y="4152900"/>
          <p14:tracePt t="17167" x="3232150" y="4152900"/>
          <p14:tracePt t="17175" x="3160713" y="4152900"/>
          <p14:tracePt t="17186" x="3133725" y="4152900"/>
          <p14:tracePt t="17202" x="3044825" y="4108450"/>
          <p14:tracePt t="17220" x="2938463" y="4044950"/>
          <p14:tracePt t="17235" x="2857500" y="4000500"/>
          <p14:tracePt t="17268" x="2813050" y="3956050"/>
          <p14:tracePt t="17302" x="2795588" y="3938588"/>
          <p14:tracePt t="17335" x="2795588" y="3919538"/>
          <p14:tracePt t="17383" x="2795588" y="3911600"/>
          <p14:tracePt t="17391" x="2795588" y="3902075"/>
          <p14:tracePt t="17559" x="2803525" y="3919538"/>
          <p14:tracePt t="17567" x="2813050" y="3938588"/>
          <p14:tracePt t="17575" x="2822575" y="3946525"/>
          <p14:tracePt t="17584" x="2822575" y="3956050"/>
          <p14:tracePt t="17601" x="2857500" y="3983038"/>
          <p14:tracePt t="17618" x="2857500" y="3990975"/>
          <p14:tracePt t="17634" x="2867025" y="3990975"/>
          <p14:tracePt t="17651" x="2874963" y="4000500"/>
          <p14:tracePt t="17667" x="2884488" y="4010025"/>
          <p14:tracePt t="17684" x="2884488" y="4017963"/>
          <p14:tracePt t="17701" x="2884488" y="4037013"/>
          <p14:tracePt t="17717" x="2884488" y="4062413"/>
          <p14:tracePt t="17719" x="2884488" y="4081463"/>
          <p14:tracePt t="17735" x="2901950" y="4116388"/>
          <p14:tracePt t="17751" x="2901950" y="4133850"/>
          <p14:tracePt t="17767" x="2901950" y="4160838"/>
          <p14:tracePt t="17784" x="2901950" y="4197350"/>
          <p14:tracePt t="17801" x="2901950" y="4232275"/>
          <p14:tracePt t="17817" x="2901950" y="4276725"/>
          <p14:tracePt t="17834" x="2901950" y="4330700"/>
          <p14:tracePt t="17851" x="2901950" y="4375150"/>
          <p14:tracePt t="17867" x="2911475" y="4438650"/>
          <p14:tracePt t="17884" x="2919413" y="4491038"/>
          <p14:tracePt t="17901" x="2928938" y="4537075"/>
          <p14:tracePt t="17918" x="2938463" y="4616450"/>
          <p14:tracePt t="17935" x="2955925" y="4652963"/>
          <p14:tracePt t="17952" x="2965450" y="4670425"/>
          <p14:tracePt t="17967" x="2982913" y="4687888"/>
          <p14:tracePt t="17984" x="3000375" y="4705350"/>
          <p14:tracePt t="18000" x="3009900" y="4714875"/>
          <p14:tracePt t="18017" x="3027363" y="4714875"/>
          <p14:tracePt t="18034" x="3062288" y="4714875"/>
          <p14:tracePt t="18050" x="3133725" y="4714875"/>
          <p14:tracePt t="18067" x="3251200" y="4714875"/>
          <p14:tracePt t="18084" x="3394075" y="4714875"/>
          <p14:tracePt t="18100" x="3562350" y="4714875"/>
          <p14:tracePt t="18117" x="3714750" y="4714875"/>
          <p14:tracePt t="18135" x="3965575" y="4714875"/>
          <p14:tracePt t="18151" x="4143375" y="4714875"/>
          <p14:tracePt t="18167" x="4313238" y="4714875"/>
          <p14:tracePt t="18184" x="4402138" y="4714875"/>
          <p14:tracePt t="18200" x="4446588" y="4705350"/>
          <p14:tracePt t="18217" x="4491038" y="4687888"/>
          <p14:tracePt t="18234" x="4510088" y="4679950"/>
          <p14:tracePt t="18250" x="4545013" y="4679950"/>
          <p14:tracePt t="18267" x="4598988" y="4652963"/>
          <p14:tracePt t="18284" x="4660900" y="4652963"/>
          <p14:tracePt t="18300" x="4732338" y="4633913"/>
          <p14:tracePt t="18317" x="4768850" y="4633913"/>
          <p14:tracePt t="18334" x="4786313" y="4633913"/>
          <p14:tracePt t="18351" x="4795838" y="4625975"/>
          <p14:tracePt t="18367" x="4803775" y="4616450"/>
          <p14:tracePt t="18384" x="4822825" y="4616450"/>
          <p14:tracePt t="18400" x="4830763" y="4598988"/>
          <p14:tracePt t="18417" x="4840288" y="4598988"/>
          <p14:tracePt t="18434" x="4840288" y="4589463"/>
          <p14:tracePt t="18450" x="4857750" y="4572000"/>
          <p14:tracePt t="18467" x="4857750" y="4554538"/>
          <p14:tracePt t="18483" x="4857750" y="4518025"/>
          <p14:tracePt t="18500" x="4857750" y="4491038"/>
          <p14:tracePt t="18517" x="4857750" y="4456113"/>
          <p14:tracePt t="18533" x="4857750" y="4429125"/>
          <p14:tracePt t="18535" x="4857750" y="4411663"/>
          <p14:tracePt t="18551" x="4840288" y="4348163"/>
          <p14:tracePt t="18567" x="4822825" y="4313238"/>
          <p14:tracePt t="18583" x="4813300" y="4268788"/>
          <p14:tracePt t="18600" x="4803775" y="4205288"/>
          <p14:tracePt t="18617" x="4795838" y="4179888"/>
          <p14:tracePt t="18633" x="4795838" y="4125913"/>
          <p14:tracePt t="18650" x="4795838" y="4089400"/>
          <p14:tracePt t="18667" x="4795838" y="4062413"/>
          <p14:tracePt t="18683" x="4795838" y="4037013"/>
          <p14:tracePt t="18700" x="4795838" y="4027488"/>
          <p14:tracePt t="18717" x="4795838" y="4017963"/>
          <p14:tracePt t="18733" x="4795838" y="4000500"/>
          <p14:tracePt t="18735" x="4795838" y="3990975"/>
          <p14:tracePt t="18751" x="4786313" y="3983038"/>
          <p14:tracePt t="18767" x="4786313" y="3965575"/>
          <p14:tracePt t="18783" x="4786313" y="3956050"/>
          <p14:tracePt t="18800" x="4786313" y="3938588"/>
          <p14:tracePt t="18816" x="4776788" y="3929063"/>
          <p14:tracePt t="18903" x="4776788" y="3919538"/>
          <p14:tracePt t="18911" x="4776788" y="3911600"/>
          <p14:tracePt t="18919" x="4776788" y="3902075"/>
          <p14:tracePt t="18959" x="4768850" y="3894138"/>
          <p14:tracePt t="18975" x="4759325" y="3894138"/>
          <p14:tracePt t="18991" x="4751388" y="3894138"/>
          <p14:tracePt t="18999" x="4741863" y="3884613"/>
          <p14:tracePt t="19007" x="4714875" y="3884613"/>
          <p14:tracePt t="19016" x="4687888" y="3884613"/>
          <p14:tracePt t="19033" x="4633913" y="3884613"/>
          <p14:tracePt t="19049" x="4572000" y="3884613"/>
          <p14:tracePt t="19066" x="4491038" y="3884613"/>
          <p14:tracePt t="19083" x="4419600" y="3884613"/>
          <p14:tracePt t="19099" x="4367213" y="3884613"/>
          <p14:tracePt t="19117" x="4276725" y="3875088"/>
          <p14:tracePt t="19133" x="4160838" y="3857625"/>
          <p14:tracePt t="19149" x="4089400" y="3848100"/>
          <p14:tracePt t="19151" x="4027488" y="3840163"/>
          <p14:tracePt t="19167" x="3946525" y="3840163"/>
          <p14:tracePt t="19183" x="3894138" y="3822700"/>
          <p14:tracePt t="19199" x="3848100" y="3822700"/>
          <p14:tracePt t="19216" x="3822700" y="3822700"/>
          <p14:tracePt t="19233" x="3786188" y="3822700"/>
          <p14:tracePt t="19249" x="3732213" y="3822700"/>
          <p14:tracePt t="19266" x="3670300" y="3822700"/>
          <p14:tracePt t="19283" x="3571875" y="3822700"/>
          <p14:tracePt t="19299" x="3465513" y="3822700"/>
          <p14:tracePt t="19316" x="3394075" y="3822700"/>
          <p14:tracePt t="19333" x="3340100" y="3822700"/>
          <p14:tracePt t="19349" x="3276600" y="3813175"/>
          <p14:tracePt t="19367" x="3214688" y="3813175"/>
          <p14:tracePt t="19383" x="3205163" y="3813175"/>
          <p14:tracePt t="19399" x="3187700" y="3803650"/>
          <p14:tracePt t="19417" x="3170238" y="3803650"/>
          <p14:tracePt t="19433" x="3152775" y="3795713"/>
          <p14:tracePt t="19449" x="3116263" y="3795713"/>
          <p14:tracePt t="19466" x="3081338" y="3795713"/>
          <p14:tracePt t="19482" x="3062288" y="3795713"/>
          <p14:tracePt t="19499" x="3027363" y="3795713"/>
          <p14:tracePt t="19516" x="3009900" y="3795713"/>
          <p14:tracePt t="19532" x="2990850" y="3795713"/>
          <p14:tracePt t="19549" x="2982913" y="3795713"/>
          <p14:tracePt t="19663" x="2973388" y="3795713"/>
          <p14:tracePt t="19671" x="2973388" y="3803650"/>
          <p14:tracePt t="19682" x="2973388" y="3813175"/>
          <p14:tracePt t="19699" x="2973388" y="3840163"/>
          <p14:tracePt t="19716" x="2973388" y="3867150"/>
          <p14:tracePt t="19732" x="2982913" y="3894138"/>
          <p14:tracePt t="19749" x="2982913" y="3911600"/>
          <p14:tracePt t="19765" x="2982913" y="3956050"/>
          <p14:tracePt t="19767" x="2982913" y="3973513"/>
          <p14:tracePt t="19783" x="2982913" y="4010025"/>
          <p14:tracePt t="19799" x="2982913" y="4062413"/>
          <p14:tracePt t="19815" x="2982913" y="4098925"/>
          <p14:tracePt t="19832" x="2982913" y="4152900"/>
          <p14:tracePt t="19849" x="2982913" y="4187825"/>
          <p14:tracePt t="19865" x="2973388" y="4214813"/>
          <p14:tracePt t="19882" x="2973388" y="4241800"/>
          <p14:tracePt t="19899" x="2973388" y="4259263"/>
          <p14:tracePt t="19915" x="2973388" y="4268788"/>
          <p14:tracePt t="19932" x="2973388" y="4286250"/>
          <p14:tracePt t="19951" x="2973388" y="4303713"/>
          <p14:tracePt t="19967" x="2973388" y="4322763"/>
          <p14:tracePt t="19983" x="2973388" y="4340225"/>
          <p14:tracePt t="20000" x="2973388" y="4357688"/>
          <p14:tracePt t="20015" x="2973388" y="4367213"/>
          <p14:tracePt t="20032" x="2973388" y="4384675"/>
          <p14:tracePt t="20049" x="2973388" y="4402138"/>
          <p14:tracePt t="20079" x="2973388" y="4419600"/>
          <p14:tracePt t="20119" x="2973388" y="4429125"/>
          <p14:tracePt t="20127" x="2973388" y="4438650"/>
          <p14:tracePt t="20135" x="2973388" y="4446588"/>
          <p14:tracePt t="20148" x="2973388" y="4456113"/>
          <p14:tracePt t="20165" x="2973388" y="4473575"/>
          <p14:tracePt t="20182" x="2973388" y="4483100"/>
          <p14:tracePt t="21095" x="2973388" y="4510088"/>
          <p14:tracePt t="21103" x="2946400" y="4537075"/>
          <p14:tracePt t="21115" x="2919413" y="4554538"/>
          <p14:tracePt t="21143" x="2911475" y="4554538"/>
          <p14:tracePt t="21151" x="2901950" y="4554538"/>
          <p14:tracePt t="21167" x="2894013" y="4545013"/>
          <p14:tracePt t="21198" x="2911475" y="4402138"/>
          <p14:tracePt t="21199" x="2919413" y="4357688"/>
          <p14:tracePt t="21232" x="2919413" y="4125913"/>
          <p14:tracePt t="21511" x="2928938" y="4133850"/>
          <p14:tracePt t="21599" x="2928938" y="4152900"/>
          <p14:tracePt t="21616" x="2919413" y="4160838"/>
          <p14:tracePt t="21623" x="2894013" y="4179888"/>
          <p14:tracePt t="21631" x="2867025" y="4179888"/>
          <p14:tracePt t="21664" x="2687638" y="4197350"/>
          <p14:tracePt t="21697" x="2241550" y="4367213"/>
          <p14:tracePt t="21714" x="2017713" y="4491038"/>
          <p14:tracePt t="21730" x="1866900" y="4598988"/>
          <p14:tracePt t="21747" x="1697038" y="4724400"/>
          <p14:tracePt t="21763" x="1536700" y="4894263"/>
          <p14:tracePt t="21780" x="1428750" y="4983163"/>
          <p14:tracePt t="21797" x="1393825" y="5027613"/>
          <p14:tracePt t="21815" x="1401763" y="5037138"/>
          <p14:tracePt t="21831" x="1446213" y="5010150"/>
          <p14:tracePt t="22070" x="1446213" y="5018088"/>
          <p14:tracePt t="22191" x="1438275" y="5018088"/>
          <p14:tracePt t="22231" x="1428750" y="5018088"/>
          <p14:tracePt t="22239" x="1419225" y="5018088"/>
          <p14:tracePt t="22263" x="1384300" y="5018088"/>
          <p14:tracePt t="22296" x="1285875" y="5010150"/>
          <p14:tracePt t="22313" x="1223963" y="5010150"/>
          <p14:tracePt t="22330" x="1125538" y="5010150"/>
          <p14:tracePt t="22346" x="1027113" y="5010150"/>
          <p14:tracePt t="22363" x="938213" y="5010150"/>
          <p14:tracePt t="22380" x="866775" y="5010150"/>
          <p14:tracePt t="22396" x="795338" y="5010150"/>
          <p14:tracePt t="22413" x="741363" y="5010150"/>
          <p14:tracePt t="22429" x="687388" y="5010150"/>
          <p14:tracePt t="22431" x="669925" y="5010150"/>
          <p14:tracePt t="22447" x="615950" y="5010150"/>
          <p14:tracePt t="22463" x="581025" y="5018088"/>
          <p14:tracePt t="22480" x="544513" y="5027613"/>
          <p14:tracePt t="22496" x="509588" y="5027613"/>
          <p14:tracePt t="22513" x="490538" y="5037138"/>
          <p14:tracePt t="22530" x="473075" y="5045075"/>
          <p14:tracePt t="22546" x="428625" y="5062538"/>
          <p14:tracePt t="22563" x="401638" y="5089525"/>
          <p14:tracePt t="22579" x="347663" y="5116513"/>
          <p14:tracePt t="22596" x="268288" y="5170488"/>
          <p14:tracePt t="22613" x="223838" y="5214938"/>
          <p14:tracePt t="22629" x="196850" y="5268913"/>
          <p14:tracePt t="22631" x="179388" y="5286375"/>
          <p14:tracePt t="22647" x="160338" y="5330825"/>
          <p14:tracePt t="22663" x="142875" y="5375275"/>
          <p14:tracePt t="22679" x="125413" y="5419725"/>
          <p14:tracePt t="22696" x="107950" y="5456238"/>
          <p14:tracePt t="22712" x="98425" y="5483225"/>
          <p14:tracePt t="22730" x="98425" y="5500688"/>
          <p14:tracePt t="22746" x="98425" y="5518150"/>
          <p14:tracePt t="22767" x="98425" y="5537200"/>
          <p14:tracePt t="22791" x="98425" y="5545138"/>
          <p14:tracePt t="22799" x="98425" y="5562600"/>
          <p14:tracePt t="22815" x="98425" y="5572125"/>
          <p14:tracePt t="22829" x="98425" y="5581650"/>
          <p14:tracePt t="22847" x="133350" y="5634038"/>
          <p14:tracePt t="22863" x="169863" y="5661025"/>
          <p14:tracePt t="22879" x="187325" y="5670550"/>
          <p14:tracePt t="22896" x="196850" y="5670550"/>
          <p14:tracePt t="22912" x="204788" y="5680075"/>
          <p14:tracePt t="23023" x="223838" y="5680075"/>
          <p14:tracePt t="23039" x="258763" y="5680075"/>
          <p14:tracePt t="23047" x="276225" y="5680075"/>
          <p14:tracePt t="23055" x="295275" y="5680075"/>
          <p14:tracePt t="23063" x="312738" y="5680075"/>
          <p14:tracePt t="23079" x="347663" y="5680075"/>
          <p14:tracePt t="23095" x="401638" y="5661025"/>
          <p14:tracePt t="23112" x="438150" y="5661025"/>
          <p14:tracePt t="23129" x="490538" y="5653088"/>
          <p14:tracePt t="23145" x="561975" y="5634038"/>
          <p14:tracePt t="23162" x="598488" y="5634038"/>
          <p14:tracePt t="23311" x="544513" y="5634038"/>
          <p14:tracePt t="23319" x="473075" y="5653088"/>
          <p14:tracePt t="23329" x="384175" y="5680075"/>
          <p14:tracePt t="23345" x="241300" y="5715000"/>
          <p14:tracePt t="23362" x="125413" y="5751513"/>
          <p14:tracePt t="23379" x="0" y="5795963"/>
        </p14:tracePtLst>
      </p14:laserTraceLst>
    </p:ext>
  </p:extLst>
</p:sld>
</file>

<file path=ppt/theme/theme1.xml><?xml version="1.0" encoding="utf-8"?>
<a:theme xmlns:a="http://schemas.openxmlformats.org/drawingml/2006/main" name="Teal Segoe 4-3 template-template_April-17-2007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(оформление с сине-зелеными облаками)</Template>
  <TotalTime>185</TotalTime>
  <Words>130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Teal Segoe 4-3 template-template_April-17-2007</vt:lpstr>
      <vt:lpstr>Белый текст и шрифт Courier для слайдов с кодом</vt:lpstr>
      <vt:lpstr>Формули радіусів  вписаних  і  описаних  кіл  правильних  многокутників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Формули радіусів  вписаних  і  описаних  кіл  правильних  многокутників</dc:title>
  <dc:creator>Користувач</dc:creator>
  <cp:keywords/>
  <cp:lastModifiedBy>Admin</cp:lastModifiedBy>
  <cp:revision>19</cp:revision>
  <dcterms:created xsi:type="dcterms:W3CDTF">2020-04-27T17:02:24Z</dcterms:created>
  <dcterms:modified xsi:type="dcterms:W3CDTF">2020-04-27T22:24:59Z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