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76" r:id="rId5"/>
    <p:sldId id="268" r:id="rId6"/>
    <p:sldId id="269" r:id="rId7"/>
    <p:sldId id="275" r:id="rId8"/>
    <p:sldId id="279" r:id="rId9"/>
    <p:sldId id="284" r:id="rId10"/>
    <p:sldId id="259" r:id="rId11"/>
    <p:sldId id="290" r:id="rId12"/>
    <p:sldId id="282" r:id="rId13"/>
    <p:sldId id="281" r:id="rId14"/>
    <p:sldId id="286" r:id="rId15"/>
    <p:sldId id="283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BBA6-083D-4A5E-B009-98338F0BC4B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DFE5-42DB-47B7-8C06-87A8A62ED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642918"/>
            <a:ext cx="6000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C00000"/>
                </a:solidFill>
              </a:rPr>
              <a:t>КЗ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“Якимівська</a:t>
            </a:r>
            <a:r>
              <a:rPr lang="uk-UA" sz="2800" b="1" dirty="0" smtClean="0">
                <a:solidFill>
                  <a:srgbClr val="C00000"/>
                </a:solidFill>
              </a:rPr>
              <a:t> ЗОШ І-ІІІ ст. №2”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accent2"/>
                </a:solidFill>
              </a:rPr>
              <a:t>Літературне читання</a:t>
            </a:r>
          </a:p>
          <a:p>
            <a:pPr algn="ctr"/>
            <a:r>
              <a:rPr lang="uk-UA" sz="4800" b="1" dirty="0" smtClean="0">
                <a:solidFill>
                  <a:schemeClr val="accent2"/>
                </a:solidFill>
              </a:rPr>
              <a:t>Л.Українка . </a:t>
            </a:r>
            <a:r>
              <a:rPr lang="uk-UA" sz="4800" b="1" dirty="0" err="1" smtClean="0">
                <a:solidFill>
                  <a:schemeClr val="accent2"/>
                </a:solidFill>
              </a:rPr>
              <a:t>“Біда</a:t>
            </a:r>
            <a:r>
              <a:rPr lang="uk-UA" sz="4800" b="1" dirty="0" smtClean="0">
                <a:solidFill>
                  <a:schemeClr val="accent2"/>
                </a:solidFill>
              </a:rPr>
              <a:t> </a:t>
            </a:r>
            <a:r>
              <a:rPr lang="uk-UA" sz="4800" b="1" dirty="0" err="1" smtClean="0">
                <a:solidFill>
                  <a:schemeClr val="accent2"/>
                </a:solidFill>
              </a:rPr>
              <a:t>навчить”</a:t>
            </a:r>
            <a:endParaRPr lang="uk-UA" sz="4800" b="1" dirty="0" smtClean="0">
              <a:solidFill>
                <a:schemeClr val="accent2"/>
              </a:solidFill>
            </a:endParaRPr>
          </a:p>
          <a:p>
            <a:r>
              <a:rPr lang="uk-UA" sz="4800" b="1" dirty="0" smtClean="0">
                <a:solidFill>
                  <a:schemeClr val="accent2"/>
                </a:solidFill>
              </a:rPr>
              <a:t> 4 клас</a:t>
            </a:r>
          </a:p>
          <a:p>
            <a:pPr algn="ctr"/>
            <a:r>
              <a:rPr lang="uk-UA" sz="3200" b="1" i="1" dirty="0" smtClean="0">
                <a:solidFill>
                  <a:schemeClr val="accent2"/>
                </a:solidFill>
              </a:rPr>
              <a:t>(Фестиваль сучасного уроку)</a:t>
            </a:r>
          </a:p>
          <a:p>
            <a:r>
              <a:rPr lang="uk-UA" sz="4800" b="1" dirty="0" smtClean="0">
                <a:solidFill>
                  <a:schemeClr val="accent2"/>
                </a:solidFill>
              </a:rPr>
              <a:t>Підготувала: О.В. </a:t>
            </a:r>
            <a:r>
              <a:rPr lang="uk-UA" sz="4800" b="1" dirty="0" err="1" smtClean="0">
                <a:solidFill>
                  <a:schemeClr val="accent2"/>
                </a:solidFill>
              </a:rPr>
              <a:t>Іващук</a:t>
            </a:r>
            <a:r>
              <a:rPr lang="uk-UA" sz="48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uk-UA" sz="4800" b="1" dirty="0" smtClean="0">
                <a:solidFill>
                  <a:schemeClr val="accent2"/>
                </a:solidFill>
              </a:rPr>
              <a:t>                    вчитель 4-б класу</a:t>
            </a:r>
          </a:p>
          <a:p>
            <a:pPr algn="ctr"/>
            <a:r>
              <a:rPr lang="uk-UA" sz="4800" b="1" dirty="0" smtClean="0">
                <a:solidFill>
                  <a:schemeClr val="accent2"/>
                </a:solidFill>
              </a:rPr>
              <a:t>01.02.2019р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в групі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800" b="1" dirty="0"/>
              <a:t>Дурні бились, а </a:t>
            </a:r>
            <a:r>
              <a:rPr lang="ru-RU" sz="2800" b="1" dirty="0" smtClean="0"/>
              <a:t>... </a:t>
            </a:r>
            <a:r>
              <a:rPr lang="ru-RU" sz="2800" b="1" dirty="0"/>
              <a:t> </a:t>
            </a:r>
            <a:r>
              <a:rPr lang="ru-RU" sz="2800" b="1" dirty="0" smtClean="0"/>
              <a:t>                              </a:t>
            </a:r>
            <a:r>
              <a:rPr lang="uk-UA" sz="2800" b="1" i="1" dirty="0" smtClean="0"/>
              <a:t>(дурнем і згине). 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uk-UA" sz="2800" b="1" dirty="0" smtClean="0"/>
              <a:t>Хто </a:t>
            </a:r>
            <a:r>
              <a:rPr lang="uk-UA" sz="2800" b="1" dirty="0"/>
              <a:t>дурнем вродився, той </a:t>
            </a:r>
            <a:r>
              <a:rPr lang="ru-RU" sz="2800" b="1" dirty="0" smtClean="0"/>
              <a:t>...             </a:t>
            </a:r>
            <a:r>
              <a:rPr lang="uk-UA" sz="2800" b="1" i="1" dirty="0" smtClean="0"/>
              <a:t>(не валяється). 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uk-UA" sz="2800" b="1" dirty="0" smtClean="0"/>
              <a:t>Не </a:t>
            </a:r>
            <a:r>
              <a:rPr lang="uk-UA" sz="2800" b="1" dirty="0"/>
              <a:t>на те мудра, щоб </a:t>
            </a:r>
            <a:r>
              <a:rPr lang="ru-RU" sz="2800" b="1" dirty="0" smtClean="0"/>
              <a:t>...         </a:t>
            </a:r>
            <a:r>
              <a:rPr lang="uk-UA" sz="2800" b="1" i="1" dirty="0" smtClean="0"/>
              <a:t>(й розуму не  матимеш).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uk-UA" sz="2800" b="1" dirty="0" smtClean="0"/>
              <a:t>Поки </a:t>
            </a:r>
            <a:r>
              <a:rPr lang="uk-UA" sz="2800" b="1" dirty="0"/>
              <a:t>біди не знатимеш, то </a:t>
            </a:r>
            <a:r>
              <a:rPr lang="ru-RU" sz="2800" b="1" dirty="0" smtClean="0"/>
              <a:t>...                 </a:t>
            </a:r>
            <a:r>
              <a:rPr lang="uk-UA" sz="2800" b="1" i="1" dirty="0" smtClean="0"/>
              <a:t>(дурнів розуму   </a:t>
            </a:r>
          </a:p>
          <a:p>
            <a:pPr>
              <a:buNone/>
            </a:pPr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                                             навчати).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uk-UA" sz="2800" b="1" dirty="0" smtClean="0"/>
              <a:t>Розум </a:t>
            </a:r>
            <a:r>
              <a:rPr lang="uk-UA" sz="2800" b="1" dirty="0"/>
              <a:t>на дорозі </a:t>
            </a:r>
            <a:r>
              <a:rPr lang="ru-RU" sz="2800" b="1" dirty="0" smtClean="0"/>
              <a:t>…                    </a:t>
            </a:r>
            <a:r>
              <a:rPr lang="uk-UA" sz="2800" b="1" i="1" dirty="0" smtClean="0"/>
              <a:t>(розумні поживилися).</a:t>
            </a:r>
            <a:endParaRPr lang="ru-RU" sz="2800" b="1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2607455" y="1964521"/>
            <a:ext cx="3929090" cy="314327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786314" y="1571612"/>
            <a:ext cx="1000132" cy="857256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86182" y="3429000"/>
            <a:ext cx="2714644" cy="1285884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43438" y="3571876"/>
            <a:ext cx="1643074" cy="78581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000364" y="2857496"/>
            <a:ext cx="3071834" cy="2786082"/>
          </a:xfrm>
          <a:prstGeom prst="straightConnector1">
            <a:avLst/>
          </a:prstGeom>
          <a:ln w="571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err="1"/>
              <a:t>М_др</a:t>
            </a:r>
            <a:r>
              <a:rPr lang="uk-UA" sz="6600" dirty="0"/>
              <a:t>_м    </a:t>
            </a:r>
            <a:r>
              <a:rPr lang="uk-UA" sz="6600" dirty="0" err="1"/>
              <a:t>н_х</a:t>
            </a:r>
            <a:r>
              <a:rPr lang="uk-UA" sz="6600" dirty="0"/>
              <a:t>т_   не  </a:t>
            </a:r>
            <a:r>
              <a:rPr lang="uk-UA" sz="6600" dirty="0" err="1" smtClean="0"/>
              <a:t>вр_д_</a:t>
            </a:r>
            <a:r>
              <a:rPr lang="uk-UA" sz="6600" dirty="0" smtClean="0"/>
              <a:t>вс</a:t>
            </a:r>
            <a:r>
              <a:rPr lang="uk-UA" sz="6600" dirty="0"/>
              <a:t>_,   а  </a:t>
            </a:r>
            <a:r>
              <a:rPr lang="uk-UA" sz="6600" dirty="0" err="1" smtClean="0"/>
              <a:t>н_вч_в</a:t>
            </a:r>
            <a:r>
              <a:rPr lang="uk-UA" sz="6600" dirty="0" smtClean="0"/>
              <a:t>с</a:t>
            </a:r>
            <a:r>
              <a:rPr lang="uk-UA" sz="6600" dirty="0"/>
              <a:t>_.</a:t>
            </a:r>
            <a:endParaRPr lang="ru-RU" sz="6600" dirty="0"/>
          </a:p>
        </p:txBody>
      </p:sp>
      <p:pic>
        <p:nvPicPr>
          <p:cNvPr id="3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Мудрим ніхто не вродився, а навчився.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3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622" y="642918"/>
            <a:ext cx="5539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/>
                <a:latin typeface="Georgia" pitchFamily="18" charset="0"/>
              </a:rPr>
              <a:t>Гра «Незакінчене речення»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7" y="1500174"/>
            <a:ext cx="418871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Продовжіть</a:t>
            </a: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думку: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0"/>
            <a:ext cx="7500990" cy="185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uk-UA" sz="4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«Казка навчає цінувати розсудливість, …, …., ….»</a:t>
            </a:r>
            <a:r>
              <a:rPr lang="ru-RU" sz="48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endParaRPr lang="uk-UA" sz="4800" b="1" dirty="0" smtClean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Домашнє завдання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13338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6600FF"/>
                </a:solidFill>
                <a:latin typeface="Comic Sans MS" pitchFamily="66" charset="0"/>
              </a:rPr>
              <a:t>В.р</a:t>
            </a:r>
            <a:r>
              <a:rPr lang="uk-UA" sz="2800" b="1" dirty="0" smtClean="0">
                <a:solidFill>
                  <a:srgbClr val="6600FF"/>
                </a:solidFill>
                <a:latin typeface="Comic Sans MS" pitchFamily="66" charset="0"/>
              </a:rPr>
              <a:t>.:</a:t>
            </a:r>
          </a:p>
          <a:p>
            <a:r>
              <a:rPr lang="uk-UA" sz="2800" b="1" dirty="0" smtClean="0">
                <a:latin typeface="Comic Sans MS" pitchFamily="66" charset="0"/>
              </a:rPr>
              <a:t>   </a:t>
            </a:r>
            <a:r>
              <a:rPr lang="uk-UA" sz="2800" b="1" dirty="0" smtClean="0">
                <a:solidFill>
                  <a:srgbClr val="CC3399"/>
                </a:solidFill>
                <a:latin typeface="Comic Sans MS" pitchFamily="66" charset="0"/>
              </a:rPr>
              <a:t>написати невеличкий твір-роздум  на тему «Чого навчила мене ця казка?»</a:t>
            </a:r>
            <a:endParaRPr lang="ru-RU" sz="2800" b="1" dirty="0" smtClean="0">
              <a:solidFill>
                <a:srgbClr val="CC3399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latin typeface="Comic Sans MS" pitchFamily="66" charset="0"/>
              </a:rPr>
              <a:t>  </a:t>
            </a:r>
          </a:p>
          <a:p>
            <a:r>
              <a:rPr lang="uk-UA" sz="2800" b="1" dirty="0" err="1" smtClean="0">
                <a:solidFill>
                  <a:srgbClr val="6600FF"/>
                </a:solidFill>
                <a:latin typeface="Comic Sans MS" pitchFamily="66" charset="0"/>
              </a:rPr>
              <a:t>Д.р</a:t>
            </a:r>
            <a:r>
              <a:rPr lang="uk-UA" sz="2800" b="1" dirty="0" smtClean="0">
                <a:solidFill>
                  <a:srgbClr val="6600FF"/>
                </a:solidFill>
                <a:latin typeface="Comic Sans MS" pitchFamily="66" charset="0"/>
              </a:rPr>
              <a:t>.: </a:t>
            </a:r>
          </a:p>
          <a:p>
            <a:r>
              <a:rPr lang="uk-UA" sz="2800" b="1" dirty="0" smtClean="0">
                <a:latin typeface="Comic Sans MS" pitchFamily="66" charset="0"/>
              </a:rPr>
              <a:t>  </a:t>
            </a:r>
            <a:r>
              <a:rPr lang="uk-UA" sz="2800" b="1" dirty="0" smtClean="0">
                <a:solidFill>
                  <a:srgbClr val="CC3399"/>
                </a:solidFill>
                <a:latin typeface="Comic Sans MS" pitchFamily="66" charset="0"/>
              </a:rPr>
              <a:t>підготувати переказ казки</a:t>
            </a:r>
            <a:endParaRPr lang="uk-UA" sz="28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  <p:pic>
        <p:nvPicPr>
          <p:cNvPr id="4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57224" y="1714488"/>
            <a:ext cx="7674001" cy="3929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8"/>
              </a:avLst>
            </a:prstTxWarp>
          </a:bodyPr>
          <a:lstStyle/>
          <a:p>
            <a:pPr algn="ctr"/>
            <a:r>
              <a:rPr lang="ru-RU" sz="3600" b="1" i="1" kern="10" dirty="0" err="1">
                <a:ln w="28575">
                  <a:solidFill>
                    <a:srgbClr val="F4EE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FF99">
                      <a:alpha val="80000"/>
                    </a:srgbClr>
                  </a:outerShdw>
                </a:effectLst>
                <a:latin typeface="Georgia"/>
              </a:rPr>
              <a:t>Дякую</a:t>
            </a:r>
            <a:r>
              <a:rPr lang="ru-RU" sz="3600" b="1" i="1" kern="10" dirty="0">
                <a:ln w="28575">
                  <a:solidFill>
                    <a:srgbClr val="F4EE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FF99">
                      <a:alpha val="80000"/>
                    </a:srgbClr>
                  </a:outerShdw>
                </a:effectLst>
                <a:latin typeface="Georgia"/>
              </a:rPr>
              <a:t>    </a:t>
            </a:r>
          </a:p>
          <a:p>
            <a:pPr algn="ctr"/>
            <a:r>
              <a:rPr lang="ru-RU" sz="3600" b="1" i="1" kern="10" dirty="0">
                <a:ln w="28575">
                  <a:solidFill>
                    <a:srgbClr val="F4EE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FF99">
                      <a:alpha val="80000"/>
                    </a:srgbClr>
                  </a:outerShdw>
                </a:effectLst>
                <a:latin typeface="Georgia"/>
              </a:rPr>
              <a:t>за   </a:t>
            </a:r>
            <a:r>
              <a:rPr lang="ru-RU" sz="3600" b="1" i="1" kern="10" dirty="0" err="1">
                <a:ln w="28575">
                  <a:solidFill>
                    <a:srgbClr val="F4EE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FF99">
                      <a:alpha val="80000"/>
                    </a:srgbClr>
                  </a:outerShdw>
                </a:effectLst>
                <a:latin typeface="Georgia"/>
              </a:rPr>
              <a:t>співпрацю</a:t>
            </a:r>
            <a:r>
              <a:rPr lang="ru-RU" sz="3600" b="1" i="1" kern="10" dirty="0">
                <a:ln w="28575">
                  <a:solidFill>
                    <a:srgbClr val="F4EE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FF99">
                      <a:alpha val="80000"/>
                    </a:srgbClr>
                  </a:outerShdw>
                </a:effectLst>
                <a:latin typeface="Georgia"/>
              </a:rPr>
              <a:t>!</a:t>
            </a:r>
          </a:p>
        </p:txBody>
      </p:sp>
      <p:pic>
        <p:nvPicPr>
          <p:cNvPr id="3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1564" y="500042"/>
            <a:ext cx="5418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 з уроку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Загрузки\леся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643206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Загрузки\леся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2786082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Загрузки\леся 3.jpeg"/>
          <p:cNvPicPr>
            <a:picLocks noChangeAspect="1" noChangeArrowheads="1"/>
          </p:cNvPicPr>
          <p:nvPr/>
        </p:nvPicPr>
        <p:blipFill>
          <a:blip r:embed="rId4" cstate="print"/>
          <a:srcRect t="37143"/>
          <a:stretch>
            <a:fillRect/>
          </a:stretch>
        </p:blipFill>
        <p:spPr bwMode="auto">
          <a:xfrm>
            <a:off x="6429388" y="1428736"/>
            <a:ext cx="2395539" cy="242889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Загрузки\леся 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2466945" cy="264318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Загрузки\леся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2500330" cy="2571744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Загрузки\леся6.jpeg"/>
          <p:cNvPicPr>
            <a:picLocks noChangeAspect="1" noChangeArrowheads="1"/>
          </p:cNvPicPr>
          <p:nvPr/>
        </p:nvPicPr>
        <p:blipFill>
          <a:blip r:embed="rId7" cstate="print"/>
          <a:srcRect t="45000"/>
          <a:stretch>
            <a:fillRect/>
          </a:stretch>
        </p:blipFill>
        <p:spPr bwMode="auto">
          <a:xfrm>
            <a:off x="6215074" y="4071942"/>
            <a:ext cx="2928926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14356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Девіз уроку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Виразно читаємо, </a:t>
            </a:r>
          </a:p>
          <a:p>
            <a:pPr>
              <a:buNone/>
            </a:pPr>
            <a:r>
              <a:rPr lang="uk-UA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чітко розповідаємо, </a:t>
            </a:r>
          </a:p>
          <a:p>
            <a:pPr>
              <a:buNone/>
            </a:pPr>
            <a:r>
              <a:rPr lang="uk-UA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мовлення своє розвиваємо.</a:t>
            </a:r>
            <a:endParaRPr lang="ru-RU" sz="6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8"/>
          <p:cNvSpPr>
            <a:spLocks noChangeArrowheads="1"/>
          </p:cNvSpPr>
          <p:nvPr/>
        </p:nvSpPr>
        <p:spPr bwMode="auto">
          <a:xfrm>
            <a:off x="1763713" y="2276475"/>
            <a:ext cx="5880121" cy="22240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uk-UA" sz="4400" b="1" dirty="0" smtClean="0">
                <a:latin typeface="Bookman Old Style" pitchFamily="18" charset="0"/>
              </a:rPr>
              <a:t>Цей урок</a:t>
            </a:r>
          </a:p>
          <a:p>
            <a:pPr algn="ctr">
              <a:spcBef>
                <a:spcPct val="50000"/>
              </a:spcBef>
            </a:pPr>
            <a:r>
              <a:rPr lang="uk-UA" sz="4400" b="1" dirty="0" smtClean="0">
                <a:latin typeface="Bookman Old Style" pitchFamily="18" charset="0"/>
              </a:rPr>
              <a:t> навчить мене…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285720" y="1714488"/>
            <a:ext cx="3457575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Виразно</a:t>
            </a:r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читати</a:t>
            </a:r>
            <a:endParaRPr lang="ru-RU" sz="1400" b="1" kern="10" dirty="0">
              <a:ln w="9525">
                <a:solidFill>
                  <a:srgbClr val="F4EE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3851275" y="1052513"/>
            <a:ext cx="5292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Визначати</a:t>
            </a:r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головну</a:t>
            </a:r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думку</a:t>
            </a: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57158" y="6000768"/>
            <a:ext cx="3314729" cy="857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Бути </a:t>
            </a:r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уважним</a:t>
            </a:r>
            <a:endParaRPr lang="ru-RU" sz="1400" b="1" kern="10" dirty="0">
              <a:ln w="9525">
                <a:solidFill>
                  <a:srgbClr val="F4EE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5148263" y="5876925"/>
            <a:ext cx="346551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Бути </a:t>
            </a:r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творчим</a:t>
            </a:r>
            <a:endParaRPr lang="ru-RU" sz="1400" b="1" kern="10" dirty="0">
              <a:ln w="9525">
                <a:solidFill>
                  <a:srgbClr val="F4EE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500034" y="4643446"/>
            <a:ext cx="5357850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68"/>
              </a:avLst>
            </a:prstTxWarp>
          </a:bodyPr>
          <a:lstStyle/>
          <a:p>
            <a:pPr algn="ctr"/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Давати</a:t>
            </a:r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характеристику </a:t>
            </a:r>
          </a:p>
          <a:p>
            <a:pPr algn="ctr"/>
            <a:r>
              <a:rPr lang="ru-RU" sz="1400" b="1" kern="10" dirty="0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героям </a:t>
            </a:r>
            <a:r>
              <a:rPr lang="ru-RU" sz="1400" b="1" kern="10" dirty="0" err="1">
                <a:ln w="9525">
                  <a:solidFill>
                    <a:srgbClr val="F4EE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казки</a:t>
            </a:r>
            <a:endParaRPr lang="ru-RU" sz="1400" b="1" kern="10" dirty="0">
              <a:ln w="9525">
                <a:solidFill>
                  <a:srgbClr val="F4EE00"/>
                </a:solidFill>
                <a:round/>
                <a:headEnd/>
                <a:tailEnd/>
              </a:ln>
              <a:solidFill>
                <a:srgbClr val="00FF99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00833"/>
            <a:ext cx="1571604" cy="357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v-dytjachomu-kruzi24042012-2.jpg"/>
          <p:cNvPicPr>
            <a:picLocks noChangeAspect="1"/>
          </p:cNvPicPr>
          <p:nvPr/>
        </p:nvPicPr>
        <p:blipFill>
          <a:blip r:embed="rId2" cstate="print"/>
          <a:srcRect r="41737"/>
          <a:stretch>
            <a:fillRect/>
          </a:stretch>
        </p:blipFill>
        <p:spPr>
          <a:xfrm>
            <a:off x="0" y="1643050"/>
            <a:ext cx="3643306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00042"/>
            <a:ext cx="492919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8020" y="500042"/>
            <a:ext cx="5685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Життєвий і творчий шлях</a:t>
            </a:r>
          </a:p>
          <a:p>
            <a:r>
              <a:rPr lang="uk-UA" sz="3600" b="1" dirty="0" smtClean="0">
                <a:solidFill>
                  <a:srgbClr val="7030A0"/>
                </a:solidFill>
              </a:rPr>
              <a:t> Л.Українки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8727100_5f076b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2000264" cy="321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ukra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857364"/>
            <a:ext cx="273711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1424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33416"/>
            <a:ext cx="2438400" cy="1624584"/>
          </a:xfrm>
          <a:prstGeom prst="rect">
            <a:avLst/>
          </a:prstGeom>
        </p:spPr>
      </p:pic>
      <p:pic>
        <p:nvPicPr>
          <p:cNvPr id="10" name="Рисунок 9" descr="417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28" y="4500546"/>
            <a:ext cx="3143272" cy="2357454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5010150"/>
            <a:ext cx="2466975" cy="1847850"/>
          </a:xfrm>
          <a:prstGeom prst="rect">
            <a:avLst/>
          </a:prstGeom>
        </p:spPr>
      </p:pic>
      <p:pic>
        <p:nvPicPr>
          <p:cNvPr id="6" name="Рисунок 5" descr="4128-7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785926"/>
            <a:ext cx="2214578" cy="310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u_1898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8100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299407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071546"/>
            <a:ext cx="2809882" cy="409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еся-Українка-життєвий-та-творчий-шлях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857232"/>
            <a:ext cx="2400016" cy="180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еся_украї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33825"/>
            <a:ext cx="1500198" cy="21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0107840_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071942"/>
            <a:ext cx="2000264" cy="236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6px-Леся-Украї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4214842" cy="6000768"/>
          </a:xfrm>
          <a:prstGeom prst="rect">
            <a:avLst/>
          </a:prstGeom>
          <a:noFill/>
        </p:spPr>
      </p:pic>
      <p:pic>
        <p:nvPicPr>
          <p:cNvPr id="3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 біда навч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500462" cy="4929198"/>
          </a:xfrm>
          <a:prstGeom prst="rect">
            <a:avLst/>
          </a:prstGeom>
          <a:noFill/>
        </p:spPr>
      </p:pic>
      <p:pic>
        <p:nvPicPr>
          <p:cNvPr id="3" name="Picture 7" descr="Біда навчить"/>
          <p:cNvPicPr>
            <a:picLocks noChangeAspect="1" noChangeArrowheads="1"/>
          </p:cNvPicPr>
          <p:nvPr/>
        </p:nvPicPr>
        <p:blipFill>
          <a:blip r:embed="rId3" cstate="print"/>
          <a:srcRect t="1500" b="3233"/>
          <a:stretch>
            <a:fillRect/>
          </a:stretch>
        </p:blipFill>
        <p:spPr bwMode="auto">
          <a:xfrm>
            <a:off x="4286248" y="714356"/>
            <a:ext cx="397034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571612"/>
            <a:ext cx="2939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Ні гадки </a:t>
            </a:r>
            <a:r>
              <a:rPr lang="uk-UA" sz="3200" b="1" i="1" dirty="0" err="1" smtClean="0">
                <a:solidFill>
                  <a:srgbClr val="BC0000"/>
                </a:solidFill>
              </a:rPr>
              <a:t>йому-</a:t>
            </a:r>
            <a:r>
              <a:rPr lang="uk-UA" sz="3200" b="1" i="1" dirty="0" smtClean="0">
                <a:solidFill>
                  <a:srgbClr val="BC0000"/>
                </a:solidFill>
              </a:rPr>
              <a:t> </a:t>
            </a:r>
            <a:endParaRPr lang="ru-RU" sz="3200" b="1" dirty="0">
              <a:solidFill>
                <a:srgbClr val="B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642918"/>
            <a:ext cx="4704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Словникова робота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571612"/>
            <a:ext cx="4039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ні про що не подумав.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285992"/>
            <a:ext cx="2363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Зоглядівся –</a:t>
            </a:r>
            <a:endParaRPr lang="ru-RU" sz="3200" b="1" dirty="0">
              <a:solidFill>
                <a:srgbClr val="B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214554"/>
            <a:ext cx="217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не помітив.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928934"/>
            <a:ext cx="2234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Статкує –</a:t>
            </a:r>
            <a:r>
              <a:rPr lang="uk-UA" i="1" dirty="0" smtClean="0">
                <a:solidFill>
                  <a:srgbClr val="BC0000"/>
                </a:solidFill>
              </a:rPr>
              <a:t> </a:t>
            </a:r>
            <a:endParaRPr lang="ru-RU" dirty="0">
              <a:solidFill>
                <a:srgbClr val="B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786058"/>
            <a:ext cx="1796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хазяйнує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00438"/>
            <a:ext cx="2346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Вславився –</a:t>
            </a:r>
            <a:endParaRPr lang="ru-RU" sz="3200" b="1" dirty="0">
              <a:solidFill>
                <a:srgbClr val="BC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429000"/>
            <a:ext cx="2475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прославився.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071942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Дбає –</a:t>
            </a:r>
            <a:endParaRPr lang="ru-RU" sz="3200" b="1" dirty="0">
              <a:solidFill>
                <a:srgbClr val="B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000504"/>
            <a:ext cx="2185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турбується.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643446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Клопіт –</a:t>
            </a:r>
            <a:r>
              <a:rPr lang="uk-UA" sz="3200" i="1" dirty="0" smtClean="0"/>
              <a:t> 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4643446"/>
            <a:ext cx="1647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турбота.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5214950"/>
            <a:ext cx="1602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BC0000"/>
                </a:solidFill>
              </a:rPr>
              <a:t>Клуні –</a:t>
            </a:r>
            <a:r>
              <a:rPr lang="uk-UA" sz="3200" b="1" i="1" dirty="0" smtClean="0"/>
              <a:t> 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5143512"/>
            <a:ext cx="55157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будівля для зберігання харчів, </a:t>
            </a:r>
          </a:p>
          <a:p>
            <a:r>
              <a:rPr lang="uk-UA" sz="3200" dirty="0" smtClean="0"/>
              <a:t>врожаю</a:t>
            </a:r>
            <a:r>
              <a:rPr lang="uk-UA" sz="3200" i="1" dirty="0" smtClean="0"/>
              <a:t>.</a:t>
            </a:r>
            <a:endParaRPr lang="ru-RU" sz="3200" dirty="0"/>
          </a:p>
        </p:txBody>
      </p:sp>
      <p:pic>
        <p:nvPicPr>
          <p:cNvPr id="18" name="Picture 2" descr="D:\мои рисунки\Калина\rjabi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286519"/>
            <a:ext cx="1571604" cy="571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238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Робота в групі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“Якимівська ЗОШ І-ІІІ ст. №2”</dc:title>
  <dc:creator>Admin</dc:creator>
  <cp:lastModifiedBy>Admin</cp:lastModifiedBy>
  <cp:revision>19</cp:revision>
  <dcterms:created xsi:type="dcterms:W3CDTF">2019-01-31T20:13:22Z</dcterms:created>
  <dcterms:modified xsi:type="dcterms:W3CDTF">2020-04-12T08:48:12Z</dcterms:modified>
</cp:coreProperties>
</file>