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6" r:id="rId6"/>
    <p:sldId id="261" r:id="rId7"/>
    <p:sldId id="262" r:id="rId8"/>
    <p:sldId id="263" r:id="rId9"/>
    <p:sldId id="258" r:id="rId10"/>
    <p:sldId id="264" r:id="rId11"/>
    <p:sldId id="265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64" d="100"/>
          <a:sy n="64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9A3F7-5F5D-4178-A7E1-631887DA8209}" type="datetimeFigureOut">
              <a:rPr lang="uk-UA" smtClean="0"/>
              <a:pPr/>
              <a:t>12.04.2020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DD953-B23C-4C72-92C5-A77CC8F9F00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DD953-B23C-4C72-92C5-A77CC8F9F00F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129-DE38-43CE-A71F-154E45C12361}" type="datetimeFigureOut">
              <a:rPr lang="uk-UA" smtClean="0"/>
              <a:pPr/>
              <a:t>12.04.2020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979-6AD7-480D-ADA2-41532DA8B4F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129-DE38-43CE-A71F-154E45C12361}" type="datetimeFigureOut">
              <a:rPr lang="uk-UA" smtClean="0"/>
              <a:pPr/>
              <a:t>12.04.2020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979-6AD7-480D-ADA2-41532DA8B4F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129-DE38-43CE-A71F-154E45C12361}" type="datetimeFigureOut">
              <a:rPr lang="uk-UA" smtClean="0"/>
              <a:pPr/>
              <a:t>12.04.2020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979-6AD7-480D-ADA2-41532DA8B4F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129-DE38-43CE-A71F-154E45C12361}" type="datetimeFigureOut">
              <a:rPr lang="uk-UA" smtClean="0"/>
              <a:pPr/>
              <a:t>12.04.2020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979-6AD7-480D-ADA2-41532DA8B4F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129-DE38-43CE-A71F-154E45C12361}" type="datetimeFigureOut">
              <a:rPr lang="uk-UA" smtClean="0"/>
              <a:pPr/>
              <a:t>12.04.2020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979-6AD7-480D-ADA2-41532DA8B4F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129-DE38-43CE-A71F-154E45C12361}" type="datetimeFigureOut">
              <a:rPr lang="uk-UA" smtClean="0"/>
              <a:pPr/>
              <a:t>12.04.2020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979-6AD7-480D-ADA2-41532DA8B4F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129-DE38-43CE-A71F-154E45C12361}" type="datetimeFigureOut">
              <a:rPr lang="uk-UA" smtClean="0"/>
              <a:pPr/>
              <a:t>12.04.2020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979-6AD7-480D-ADA2-41532DA8B4F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129-DE38-43CE-A71F-154E45C12361}" type="datetimeFigureOut">
              <a:rPr lang="uk-UA" smtClean="0"/>
              <a:pPr/>
              <a:t>12.04.2020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979-6AD7-480D-ADA2-41532DA8B4F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129-DE38-43CE-A71F-154E45C12361}" type="datetimeFigureOut">
              <a:rPr lang="uk-UA" smtClean="0"/>
              <a:pPr/>
              <a:t>12.04.2020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979-6AD7-480D-ADA2-41532DA8B4F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129-DE38-43CE-A71F-154E45C12361}" type="datetimeFigureOut">
              <a:rPr lang="uk-UA" smtClean="0"/>
              <a:pPr/>
              <a:t>12.04.2020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979-6AD7-480D-ADA2-41532DA8B4F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4129-DE38-43CE-A71F-154E45C12361}" type="datetimeFigureOut">
              <a:rPr lang="uk-UA" smtClean="0"/>
              <a:pPr/>
              <a:t>12.04.2020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8979-6AD7-480D-ADA2-41532DA8B4F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4129-DE38-43CE-A71F-154E45C12361}" type="datetimeFigureOut">
              <a:rPr lang="uk-UA" smtClean="0"/>
              <a:pPr/>
              <a:t>12.04.2020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98979-6AD7-480D-ADA2-41532DA8B4F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Оксана\Desktop\1249566872_dcd0e688db78 (1).jpg"/>
          <p:cNvPicPr>
            <a:picLocks noChangeAspect="1" noChangeArrowheads="1"/>
          </p:cNvPicPr>
          <p:nvPr/>
        </p:nvPicPr>
        <p:blipFill>
          <a:blip r:embed="rId2" cstate="print"/>
          <a:srcRect b="75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Загадки про домашніх тварин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9" name="Picture 5" descr="C:\Users\Оксана\Desktop\unnamed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85185"/>
            <a:ext cx="9144000" cy="1772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Оксана\Desktop\1249566872_dcd0e688db78 (1).jpg"/>
          <p:cNvPicPr>
            <a:picLocks noChangeAspect="1" noChangeArrowheads="1"/>
          </p:cNvPicPr>
          <p:nvPr/>
        </p:nvPicPr>
        <p:blipFill>
          <a:blip r:embed="rId3" cstate="print"/>
          <a:srcRect b="75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69269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4400" dirty="0" smtClean="0"/>
              <a:t>   </a:t>
            </a:r>
            <a:r>
              <a:rPr lang="ru-RU" dirty="0" smtClean="0"/>
              <a:t>По </a:t>
            </a:r>
            <a:r>
              <a:rPr lang="ru-RU" dirty="0"/>
              <a:t>лужку та </a:t>
            </a:r>
            <a:r>
              <a:rPr lang="ru-RU" dirty="0" err="1"/>
              <a:t>полонині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Все </a:t>
            </a:r>
            <a:r>
              <a:rPr lang="ru-RU" dirty="0" err="1"/>
              <a:t>мандрує</a:t>
            </a:r>
            <a:r>
              <a:rPr lang="ru-RU" dirty="0"/>
              <a:t> в </a:t>
            </a:r>
            <a:r>
              <a:rPr lang="ru-RU" dirty="0" err="1"/>
              <a:t>кожушині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влітку</a:t>
            </a:r>
            <a:r>
              <a:rPr lang="ru-RU" dirty="0"/>
              <a:t> </a:t>
            </a:r>
            <a:r>
              <a:rPr lang="ru-RU" dirty="0" err="1"/>
              <a:t>одяганку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Не </a:t>
            </a:r>
            <a:r>
              <a:rPr lang="ru-RU" dirty="0" err="1"/>
              <a:t>лиша</a:t>
            </a:r>
            <a:r>
              <a:rPr lang="ru-RU" dirty="0"/>
              <a:t> вона на </a:t>
            </a:r>
            <a:r>
              <a:rPr lang="ru-RU" dirty="0" err="1"/>
              <a:t>ґанку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9219" name="Picture 3" descr="C:\Users\Оксана\Desktop\1413450777_82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163"/>
          <a:stretch>
            <a:fillRect/>
          </a:stretch>
        </p:blipFill>
        <p:spPr bwMode="auto">
          <a:xfrm>
            <a:off x="3707904" y="3429000"/>
            <a:ext cx="3888432" cy="2645652"/>
          </a:xfrm>
          <a:prstGeom prst="rect">
            <a:avLst/>
          </a:prstGeom>
          <a:noFill/>
        </p:spPr>
      </p:pic>
      <p:pic>
        <p:nvPicPr>
          <p:cNvPr id="9" name="Picture 5" descr="C:\Users\Оксана\Desktop\unnamed (1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445225"/>
            <a:ext cx="9144000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Оксана\Desktop\1249566872_dcd0e688db78 (1).jpg"/>
          <p:cNvPicPr>
            <a:picLocks noChangeAspect="1" noChangeArrowheads="1"/>
          </p:cNvPicPr>
          <p:nvPr/>
        </p:nvPicPr>
        <p:blipFill>
          <a:blip r:embed="rId2" cstate="print"/>
          <a:srcRect b="75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69269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4400" dirty="0" smtClean="0"/>
              <a:t>   </a:t>
            </a:r>
            <a:r>
              <a:rPr lang="ru-RU" sz="4400" dirty="0" err="1" smtClean="0"/>
              <a:t>Стоїть</a:t>
            </a:r>
            <a:r>
              <a:rPr lang="ru-RU" sz="4400" dirty="0" smtClean="0"/>
              <a:t> </a:t>
            </a:r>
            <a:r>
              <a:rPr lang="ru-RU" sz="4400" dirty="0"/>
              <a:t>в </a:t>
            </a:r>
            <a:r>
              <a:rPr lang="ru-RU" sz="4400" dirty="0" err="1"/>
              <a:t>стайні</a:t>
            </a:r>
            <a:r>
              <a:rPr lang="ru-RU" sz="4400" dirty="0"/>
              <a:t>,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err="1"/>
              <a:t>Вівса</a:t>
            </a:r>
            <a:r>
              <a:rPr lang="ru-RU" sz="4400" dirty="0"/>
              <a:t> просить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>І на </a:t>
            </a:r>
            <a:r>
              <a:rPr lang="ru-RU" sz="4400" dirty="0" err="1"/>
              <a:t>собі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err="1"/>
              <a:t>Хлопців</a:t>
            </a:r>
            <a:r>
              <a:rPr lang="ru-RU" sz="4400" dirty="0"/>
              <a:t> носить.</a:t>
            </a:r>
            <a:endParaRPr lang="uk-UA" dirty="0"/>
          </a:p>
        </p:txBody>
      </p:sp>
      <p:pic>
        <p:nvPicPr>
          <p:cNvPr id="10242" name="Picture 2" descr="C:\Users\Оксана\Desktop\завантаження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2197107"/>
            <a:ext cx="4248472" cy="4229589"/>
          </a:xfrm>
          <a:prstGeom prst="rect">
            <a:avLst/>
          </a:prstGeom>
          <a:noFill/>
        </p:spPr>
      </p:pic>
      <p:pic>
        <p:nvPicPr>
          <p:cNvPr id="8" name="Picture 5" descr="C:\Users\Оксана\Desktop\unnamed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77271"/>
            <a:ext cx="9144000" cy="9807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Оксана\Desktop\1249566872_dcd0e688db78 (1).jpg"/>
          <p:cNvPicPr>
            <a:picLocks noChangeAspect="1" noChangeArrowheads="1"/>
          </p:cNvPicPr>
          <p:nvPr/>
        </p:nvPicPr>
        <p:blipFill>
          <a:blip r:embed="rId2" cstate="print"/>
          <a:srcRect b="75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err="1"/>
              <a:t>Лежить</a:t>
            </a:r>
            <a:r>
              <a:rPr lang="ru-RU" sz="5400" dirty="0"/>
              <a:t> на </a:t>
            </a:r>
            <a:r>
              <a:rPr lang="ru-RU" sz="5400" dirty="0" err="1"/>
              <a:t>сіні</a:t>
            </a:r>
            <a:r>
              <a:rPr lang="ru-RU" sz="5400" dirty="0"/>
              <a:t>, сама не </a:t>
            </a:r>
            <a:r>
              <a:rPr lang="ru-RU" sz="5400" dirty="0" err="1"/>
              <a:t>їсть</a:t>
            </a:r>
            <a:r>
              <a:rPr lang="ru-RU" sz="5400" dirty="0"/>
              <a:t>, </a:t>
            </a:r>
            <a:r>
              <a:rPr lang="ru-RU" sz="5400" dirty="0" err="1"/>
              <a:t>й</a:t>
            </a:r>
            <a:r>
              <a:rPr lang="ru-RU" sz="5400" dirty="0"/>
              <a:t> </a:t>
            </a:r>
            <a:r>
              <a:rPr lang="ru-RU" sz="5400" dirty="0" err="1"/>
              <a:t>іншим</a:t>
            </a:r>
            <a:r>
              <a:rPr lang="ru-RU" sz="5400" dirty="0"/>
              <a:t> </a:t>
            </a:r>
            <a:r>
              <a:rPr lang="ru-RU" sz="5400" dirty="0" err="1"/>
              <a:t>не</a:t>
            </a:r>
            <a:r>
              <a:rPr lang="ru-RU" sz="5400" dirty="0"/>
              <a:t> </a:t>
            </a:r>
            <a:r>
              <a:rPr lang="ru-RU" sz="5400" dirty="0" err="1"/>
              <a:t>дає</a:t>
            </a:r>
            <a:r>
              <a:rPr lang="ru-RU" sz="5400" dirty="0"/>
              <a:t>. </a:t>
            </a:r>
            <a:endParaRPr lang="uk-UA" sz="5400" dirty="0"/>
          </a:p>
        </p:txBody>
      </p:sp>
      <p:pic>
        <p:nvPicPr>
          <p:cNvPr id="4098" name="Picture 2" descr="C:\Users\Оксана\Desktop\clipart-do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3212976"/>
            <a:ext cx="3096344" cy="3411868"/>
          </a:xfrm>
          <a:prstGeom prst="rect">
            <a:avLst/>
          </a:prstGeom>
          <a:noFill/>
        </p:spPr>
      </p:pic>
      <p:pic>
        <p:nvPicPr>
          <p:cNvPr id="6" name="Picture 5" descr="C:\Users\Оксана\Desktop\unnamed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49279"/>
            <a:ext cx="9144000" cy="9087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Оксана\Desktop\1249566872_dcd0e688db78 (1).jpg"/>
          <p:cNvPicPr>
            <a:picLocks noChangeAspect="1" noChangeArrowheads="1"/>
          </p:cNvPicPr>
          <p:nvPr/>
        </p:nvPicPr>
        <p:blipFill>
          <a:blip r:embed="rId2" cstate="print"/>
          <a:srcRect b="75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62068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/>
              <a:t>І вдень, </a:t>
            </a:r>
            <a:r>
              <a:rPr lang="ru-RU" sz="4800" dirty="0" err="1"/>
              <a:t>і</a:t>
            </a:r>
            <a:r>
              <a:rPr lang="ru-RU" sz="4800" dirty="0"/>
              <a:t> </a:t>
            </a:r>
            <a:r>
              <a:rPr lang="ru-RU" sz="4800" dirty="0" err="1"/>
              <a:t>вночі</a:t>
            </a:r>
            <a:r>
              <a:rPr lang="ru-RU" sz="4800" dirty="0"/>
              <a:t> </a:t>
            </a:r>
            <a:endParaRPr lang="ru-RU" sz="4800" dirty="0" smtClean="0"/>
          </a:p>
          <a:p>
            <a:pPr>
              <a:buNone/>
            </a:pPr>
            <a:r>
              <a:rPr lang="ru-RU" sz="4800" dirty="0" smtClean="0"/>
              <a:t>у </a:t>
            </a:r>
            <a:r>
              <a:rPr lang="ru-RU" sz="4800" dirty="0" err="1"/>
              <a:t>кожусі</a:t>
            </a:r>
            <a:r>
              <a:rPr lang="ru-RU" sz="4800" dirty="0"/>
              <a:t> на </a:t>
            </a:r>
            <a:r>
              <a:rPr lang="ru-RU" sz="4800" dirty="0" err="1"/>
              <a:t>печі</a:t>
            </a:r>
            <a:r>
              <a:rPr lang="ru-RU" sz="4800" dirty="0"/>
              <a:t>. </a:t>
            </a:r>
            <a:endParaRPr lang="uk-UA" sz="4800" dirty="0"/>
          </a:p>
        </p:txBody>
      </p:sp>
      <p:pic>
        <p:nvPicPr>
          <p:cNvPr id="2050" name="Picture 2" descr="C:\Users\Оксана\Desktop\131184047_____orig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3" y="3163807"/>
            <a:ext cx="3312368" cy="3389964"/>
          </a:xfrm>
          <a:prstGeom prst="rect">
            <a:avLst/>
          </a:prstGeom>
          <a:noFill/>
        </p:spPr>
      </p:pic>
      <p:pic>
        <p:nvPicPr>
          <p:cNvPr id="6" name="Picture 5" descr="C:\Users\Оксана\Desktop\unnamed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21287"/>
            <a:ext cx="9144000" cy="836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Оксана\Desktop\1249566872_dcd0e688db78 (1).jpg"/>
          <p:cNvPicPr>
            <a:picLocks noChangeAspect="1" noChangeArrowheads="1"/>
          </p:cNvPicPr>
          <p:nvPr/>
        </p:nvPicPr>
        <p:blipFill>
          <a:blip r:embed="rId2" cstate="print"/>
          <a:srcRect b="75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err="1"/>
              <a:t>Хто</a:t>
            </a:r>
            <a:r>
              <a:rPr lang="ru-RU" sz="4800" dirty="0"/>
              <a:t> </a:t>
            </a:r>
            <a:r>
              <a:rPr lang="ru-RU" sz="4800" dirty="0" err="1"/>
              <a:t>із</a:t>
            </a:r>
            <a:r>
              <a:rPr lang="ru-RU" sz="4800" dirty="0"/>
              <a:t> води </a:t>
            </a:r>
            <a:r>
              <a:rPr lang="ru-RU" sz="4800" dirty="0" err="1"/>
              <a:t>виходить</a:t>
            </a:r>
            <a:r>
              <a:rPr lang="ru-RU" sz="4800" dirty="0"/>
              <a:t> сухим? </a:t>
            </a:r>
            <a:endParaRPr lang="uk-UA" sz="4800" dirty="0"/>
          </a:p>
        </p:txBody>
      </p:sp>
      <p:pic>
        <p:nvPicPr>
          <p:cNvPr id="6146" name="Picture 2" descr="C:\Users\Оксана\Desktop\images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8500"/>
          <a:stretch>
            <a:fillRect/>
          </a:stretch>
        </p:blipFill>
        <p:spPr bwMode="auto">
          <a:xfrm>
            <a:off x="3779912" y="3190349"/>
            <a:ext cx="3312368" cy="3085217"/>
          </a:xfrm>
          <a:prstGeom prst="rect">
            <a:avLst/>
          </a:prstGeom>
          <a:noFill/>
        </p:spPr>
      </p:pic>
      <p:pic>
        <p:nvPicPr>
          <p:cNvPr id="7" name="Picture 5" descr="C:\Users\Оксана\Desktop\unnamed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77271"/>
            <a:ext cx="9144000" cy="9807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Оксана\Desktop\1249566872_dcd0e688db78 (1).jpg"/>
          <p:cNvPicPr>
            <a:picLocks noChangeAspect="1" noChangeArrowheads="1"/>
          </p:cNvPicPr>
          <p:nvPr/>
        </p:nvPicPr>
        <p:blipFill>
          <a:blip r:embed="rId2" cstate="print"/>
          <a:srcRect b="75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   </a:t>
            </a:r>
            <a:r>
              <a:rPr lang="uk-UA" dirty="0" smtClean="0"/>
              <a:t>На </a:t>
            </a:r>
            <a:r>
              <a:rPr lang="uk-UA" dirty="0"/>
              <a:t>дворі і на току —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Скрізь луна : «</a:t>
            </a:r>
            <a:r>
              <a:rPr lang="uk-UA" dirty="0" err="1"/>
              <a:t>Ку-ку-рі-ку</a:t>
            </a:r>
            <a:r>
              <a:rPr lang="uk-UA" dirty="0" smtClean="0"/>
              <a:t>!»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Гордо птах цей походжає,</a:t>
            </a:r>
            <a:br>
              <a:rPr lang="uk-UA" dirty="0" smtClean="0"/>
            </a:br>
            <a:r>
              <a:rPr lang="uk-UA" dirty="0"/>
              <a:t>Дуже пишний хвостик має,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Шпори, гребінець чарівний.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Що за птах цей, дітки?..</a:t>
            </a:r>
          </a:p>
        </p:txBody>
      </p:sp>
      <p:pic>
        <p:nvPicPr>
          <p:cNvPr id="11266" name="Picture 2" descr="C:\Users\Оксана\Desktop\coq-rouge-coq-vue-cote-resume_1284-16627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4644008" y="3573016"/>
            <a:ext cx="3240360" cy="3053333"/>
          </a:xfrm>
          <a:prstGeom prst="rect">
            <a:avLst/>
          </a:prstGeom>
          <a:noFill/>
        </p:spPr>
      </p:pic>
      <p:pic>
        <p:nvPicPr>
          <p:cNvPr id="5" name="Picture 5" descr="C:\Users\Оксана\Desktop\unnamed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661247"/>
            <a:ext cx="9144000" cy="11967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Оксана\Desktop\1249566872_dcd0e688db78 (1).jpg"/>
          <p:cNvPicPr>
            <a:picLocks noChangeAspect="1" noChangeArrowheads="1"/>
          </p:cNvPicPr>
          <p:nvPr/>
        </p:nvPicPr>
        <p:blipFill>
          <a:blip r:embed="rId2" cstate="print"/>
          <a:srcRect b="75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/>
              <a:t>Кругом бочки </a:t>
            </a:r>
            <a:endParaRPr lang="ru-RU" sz="4400" dirty="0" smtClean="0"/>
          </a:p>
          <a:p>
            <a:pPr>
              <a:buNone/>
            </a:pPr>
            <a:r>
              <a:rPr lang="ru-RU" sz="4400" dirty="0" err="1" smtClean="0"/>
              <a:t>бігають</a:t>
            </a:r>
            <a:r>
              <a:rPr lang="ru-RU" sz="4400" dirty="0" smtClean="0"/>
              <a:t> </a:t>
            </a:r>
            <a:r>
              <a:rPr lang="ru-RU" sz="4400" dirty="0"/>
              <a:t>клубочки. </a:t>
            </a:r>
            <a:r>
              <a:rPr lang="ru-RU" sz="4400" dirty="0" smtClean="0"/>
              <a:t> </a:t>
            </a:r>
            <a:endParaRPr lang="uk-UA" sz="4400" dirty="0"/>
          </a:p>
        </p:txBody>
      </p:sp>
      <p:pic>
        <p:nvPicPr>
          <p:cNvPr id="7170" name="Picture 2" descr="C:\Users\Оксана\Desktop\Курка-качка-и-миша-таджицька-казка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9" y="3158798"/>
            <a:ext cx="2880320" cy="3128471"/>
          </a:xfrm>
          <a:prstGeom prst="rect">
            <a:avLst/>
          </a:prstGeom>
          <a:noFill/>
        </p:spPr>
      </p:pic>
      <p:pic>
        <p:nvPicPr>
          <p:cNvPr id="7171" name="Picture 3" descr="C:\Users\Оксана\Desktop\00b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5157192"/>
            <a:ext cx="1014375" cy="1092845"/>
          </a:xfrm>
          <a:prstGeom prst="rect">
            <a:avLst/>
          </a:prstGeom>
          <a:noFill/>
        </p:spPr>
      </p:pic>
      <p:pic>
        <p:nvPicPr>
          <p:cNvPr id="7" name="Picture 3" descr="C:\Users\Оксана\Desktop\00b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5589240"/>
            <a:ext cx="947537" cy="1020837"/>
          </a:xfrm>
          <a:prstGeom prst="rect">
            <a:avLst/>
          </a:prstGeom>
          <a:noFill/>
        </p:spPr>
      </p:pic>
      <p:pic>
        <p:nvPicPr>
          <p:cNvPr id="8" name="Picture 3" descr="C:\Users\Оксана\Desktop\00b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5301208"/>
            <a:ext cx="1014375" cy="1092845"/>
          </a:xfrm>
          <a:prstGeom prst="rect">
            <a:avLst/>
          </a:prstGeom>
          <a:noFill/>
        </p:spPr>
      </p:pic>
      <p:pic>
        <p:nvPicPr>
          <p:cNvPr id="9" name="Picture 3" descr="C:\Users\Оксана\Desktop\00b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5229200"/>
            <a:ext cx="1014375" cy="1092845"/>
          </a:xfrm>
          <a:prstGeom prst="rect">
            <a:avLst/>
          </a:prstGeom>
          <a:noFill/>
        </p:spPr>
      </p:pic>
      <p:pic>
        <p:nvPicPr>
          <p:cNvPr id="10" name="Picture 5" descr="C:\Users\Оксана\Desktop\unnamed (1)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77271"/>
            <a:ext cx="9144000" cy="9807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Оксана\Desktop\1249566872_dcd0e688db78 (1).jpg"/>
          <p:cNvPicPr>
            <a:picLocks noChangeAspect="1" noChangeArrowheads="1"/>
          </p:cNvPicPr>
          <p:nvPr/>
        </p:nvPicPr>
        <p:blipFill>
          <a:blip r:embed="rId2" cstate="print"/>
          <a:srcRect b="75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err="1" smtClean="0"/>
              <a:t>Хто</a:t>
            </a:r>
            <a:r>
              <a:rPr lang="ru-RU" sz="4400" dirty="0" smtClean="0"/>
              <a:t> </a:t>
            </a:r>
            <a:r>
              <a:rPr lang="ru-RU" sz="4400" dirty="0"/>
              <a:t>боком спить, а </a:t>
            </a:r>
            <a:r>
              <a:rPr lang="ru-RU" sz="4400" dirty="0" err="1"/>
              <a:t>лежачи</a:t>
            </a:r>
            <a:r>
              <a:rPr lang="ru-RU" sz="4400" dirty="0"/>
              <a:t> </a:t>
            </a:r>
            <a:r>
              <a:rPr lang="ru-RU" sz="4400" dirty="0" err="1"/>
              <a:t>їсть</a:t>
            </a:r>
            <a:r>
              <a:rPr lang="ru-RU" sz="4400" dirty="0"/>
              <a:t>? </a:t>
            </a:r>
            <a:endParaRPr lang="uk-UA" sz="4400" dirty="0"/>
          </a:p>
        </p:txBody>
      </p:sp>
      <p:pic>
        <p:nvPicPr>
          <p:cNvPr id="8194" name="Picture 2" descr="C:\Users\Оксана\Desktop\87932149-cute-pig-isolated-on-white-background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3501008"/>
            <a:ext cx="4419600" cy="2857500"/>
          </a:xfrm>
          <a:prstGeom prst="rect">
            <a:avLst/>
          </a:prstGeom>
          <a:noFill/>
        </p:spPr>
      </p:pic>
      <p:pic>
        <p:nvPicPr>
          <p:cNvPr id="6" name="Picture 5" descr="C:\Users\Оксана\Desktop\unnamed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33255"/>
            <a:ext cx="9144000" cy="11247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Оксана\Desktop\1249566872_dcd0e688db78 (1).jpg"/>
          <p:cNvPicPr>
            <a:picLocks noChangeAspect="1" noChangeArrowheads="1"/>
          </p:cNvPicPr>
          <p:nvPr/>
        </p:nvPicPr>
        <p:blipFill>
          <a:blip r:embed="rId2" cstate="print"/>
          <a:srcRect b="75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69269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4400" dirty="0" err="1" smtClean="0"/>
              <a:t>Йде</a:t>
            </a:r>
            <a:r>
              <a:rPr lang="ru-RU" sz="4400" dirty="0" smtClean="0"/>
              <a:t> </a:t>
            </a:r>
            <a:r>
              <a:rPr lang="ru-RU" sz="4400" dirty="0"/>
              <a:t>в поле - як дощечка, </a:t>
            </a:r>
            <a:endParaRPr lang="ru-RU" sz="4400" dirty="0" smtClean="0"/>
          </a:p>
          <a:p>
            <a:pPr>
              <a:buNone/>
            </a:pPr>
            <a:r>
              <a:rPr lang="ru-RU" sz="4400" dirty="0" smtClean="0"/>
              <a:t>а </a:t>
            </a:r>
            <a:r>
              <a:rPr lang="ru-RU" sz="4400" dirty="0" err="1"/>
              <a:t>з</a:t>
            </a:r>
            <a:r>
              <a:rPr lang="ru-RU" sz="4400" dirty="0"/>
              <a:t> поля - як бочечка</a:t>
            </a:r>
            <a:r>
              <a:rPr lang="ru-RU" dirty="0"/>
              <a:t>. </a:t>
            </a:r>
            <a:endParaRPr lang="uk-UA" dirty="0"/>
          </a:p>
        </p:txBody>
      </p:sp>
      <p:pic>
        <p:nvPicPr>
          <p:cNvPr id="5122" name="Picture 2" descr="C:\Users\Оксана\Desktop\images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3" y="3167654"/>
            <a:ext cx="5616624" cy="36903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Оксана\Desktop\1249566872_dcd0e688db78 (1).jpg"/>
          <p:cNvPicPr>
            <a:picLocks noChangeAspect="1" noChangeArrowheads="1"/>
          </p:cNvPicPr>
          <p:nvPr/>
        </p:nvPicPr>
        <p:blipFill>
          <a:blip r:embed="rId2" cstate="print"/>
          <a:srcRect b="752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err="1"/>
              <a:t>Хто</a:t>
            </a:r>
            <a:r>
              <a:rPr lang="ru-RU" sz="4400" dirty="0"/>
              <a:t> родиться </a:t>
            </a:r>
            <a:r>
              <a:rPr lang="ru-RU" sz="4400" dirty="0" err="1"/>
              <a:t>з</a:t>
            </a:r>
            <a:r>
              <a:rPr lang="ru-RU" sz="4400" dirty="0"/>
              <a:t> бородою? </a:t>
            </a:r>
            <a:endParaRPr lang="uk-UA" sz="4400" dirty="0"/>
          </a:p>
        </p:txBody>
      </p:sp>
      <p:pic>
        <p:nvPicPr>
          <p:cNvPr id="3074" name="Picture 2" descr="C:\Users\Оксана\Desktop\73154a6c58fc66336b8249a3e1a2796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708920"/>
            <a:ext cx="3338115" cy="3723563"/>
          </a:xfrm>
          <a:prstGeom prst="rect">
            <a:avLst/>
          </a:prstGeom>
          <a:noFill/>
        </p:spPr>
      </p:pic>
      <p:pic>
        <p:nvPicPr>
          <p:cNvPr id="7" name="Picture 5" descr="C:\Users\Оксана\Desktop\unnamed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05263"/>
            <a:ext cx="9144000" cy="1052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83</Words>
  <Application>Microsoft Office PowerPoint</Application>
  <PresentationFormat>Экран (4:3)</PresentationFormat>
  <Paragraphs>16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Загадки про домашніх тварин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Загадки</dc:title>
  <dc:creator>Оксана</dc:creator>
  <cp:lastModifiedBy>Оксана</cp:lastModifiedBy>
  <cp:revision>7</cp:revision>
  <dcterms:created xsi:type="dcterms:W3CDTF">2020-04-12T18:28:28Z</dcterms:created>
  <dcterms:modified xsi:type="dcterms:W3CDTF">2020-04-12T19:31:45Z</dcterms:modified>
</cp:coreProperties>
</file>