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2" r:id="rId7"/>
    <p:sldId id="263" r:id="rId8"/>
    <p:sldId id="264" r:id="rId9"/>
    <p:sldId id="266" r:id="rId10"/>
    <p:sldId id="267" r:id="rId11"/>
    <p:sldId id="268" r:id="rId12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248" y="-24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49E9-F3FA-4071-8327-90A63597E50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512D-E968-4340-BC49-4FEF5237D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49E9-F3FA-4071-8327-90A63597E50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512D-E968-4340-BC49-4FEF5237D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49E9-F3FA-4071-8327-90A63597E50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512D-E968-4340-BC49-4FEF5237D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49E9-F3FA-4071-8327-90A63597E50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512D-E968-4340-BC49-4FEF5237D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49E9-F3FA-4071-8327-90A63597E50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512D-E968-4340-BC49-4FEF5237D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49E9-F3FA-4071-8327-90A63597E50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512D-E968-4340-BC49-4FEF5237D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49E9-F3FA-4071-8327-90A63597E50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512D-E968-4340-BC49-4FEF5237D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49E9-F3FA-4071-8327-90A63597E50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512D-E968-4340-BC49-4FEF5237D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49E9-F3FA-4071-8327-90A63597E50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512D-E968-4340-BC49-4FEF5237D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49E9-F3FA-4071-8327-90A63597E50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512D-E968-4340-BC49-4FEF5237D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49E9-F3FA-4071-8327-90A63597E50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512D-E968-4340-BC49-4FEF5237D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B49E9-F3FA-4071-8327-90A63597E50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5512D-E968-4340-BC49-4FEF5237D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4.png"/><Relationship Id="rId4" Type="http://schemas.openxmlformats.org/officeDocument/2006/relationships/image" Target="../media/image33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ЫНА ПАПКА\DETSAD\НОВІ ІГРИ\ЛЕПБУКИ\ЛЕПБУК ЛІС\нен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35620" cy="7561263"/>
          </a:xfrm>
          <a:prstGeom prst="rect">
            <a:avLst/>
          </a:prstGeom>
          <a:noFill/>
        </p:spPr>
      </p:pic>
      <p:pic>
        <p:nvPicPr>
          <p:cNvPr id="1032" name="Picture 8" descr="Моя семья - Морозова Машенька и Викочка Щегл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4095" y="3092191"/>
            <a:ext cx="2237459" cy="2990906"/>
          </a:xfrm>
          <a:prstGeom prst="rect">
            <a:avLst/>
          </a:prstGeom>
          <a:noFill/>
        </p:spPr>
      </p:pic>
      <p:pic>
        <p:nvPicPr>
          <p:cNvPr id="4" name="Picture 40" descr="Картинки белка для детей на белом фоне - подборка 20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767" y="2510357"/>
            <a:ext cx="1395537" cy="1429059"/>
          </a:xfrm>
          <a:prstGeom prst="rect">
            <a:avLst/>
          </a:prstGeom>
          <a:noFill/>
        </p:spPr>
      </p:pic>
      <p:pic>
        <p:nvPicPr>
          <p:cNvPr id="5" name="Picture 44" descr="Веселые картинки для детей. Обои для рабочего стола с персонажами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26986" y="6162397"/>
            <a:ext cx="1666414" cy="1078920"/>
          </a:xfrm>
          <a:prstGeom prst="rect">
            <a:avLst/>
          </a:prstGeom>
          <a:noFill/>
        </p:spPr>
      </p:pic>
      <p:pic>
        <p:nvPicPr>
          <p:cNvPr id="11274" name="Picture 10" descr="2 (485x700, 185Kb) | Детские творческие проекты, Рисунки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50906"/>
            <a:ext cx="1626760" cy="2210429"/>
          </a:xfrm>
          <a:prstGeom prst="rect">
            <a:avLst/>
          </a:prstGeom>
          <a:noFill/>
        </p:spPr>
      </p:pic>
      <p:pic>
        <p:nvPicPr>
          <p:cNvPr id="11266" name="Picture 2" descr="Ёжик – серенький клубок.&quot; - Клипарт пнг.). Обсуждение на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916239" y="3304279"/>
            <a:ext cx="1580434" cy="1694139"/>
          </a:xfrm>
          <a:prstGeom prst="rect">
            <a:avLst/>
          </a:prstGeom>
          <a:noFill/>
        </p:spPr>
      </p:pic>
      <p:pic>
        <p:nvPicPr>
          <p:cNvPr id="11270" name="Picture 6" descr="Вакансии компании Центр развития детей Радуг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8838" y="0"/>
            <a:ext cx="3705212" cy="2357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ерсональный сайт - Шаблоны и фоны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700067" cy="75612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5186" y="0"/>
            <a:ext cx="9389937" cy="7276519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Прислів’я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приказки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ліс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та дерева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коріння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там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дерево.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 один грибок, там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цілий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вінок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Дерево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замолоду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нагинай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будеш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саду рай.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Дерево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падає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куди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хилиться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Дуб — дерево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хороше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та плоди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свиням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годяться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Дуб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ламається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лозина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нагинається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З’явилися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опеньки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закінчилося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одним разом дуба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зрубаєш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І великий дуб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малої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сокири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падає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І гриба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треба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дубок хвалить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чубок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грибно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хлібно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Криве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дерево,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рівно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горить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великий, 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путнього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дерева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знайдеш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сам себе чистить.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Назвався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грибом 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лізь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кошик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вибереш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дубинки без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кривинки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зігнешся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гриба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знайдеш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привик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наших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коліс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ходити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восени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родити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Нема такого дерева,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птиця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сідала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Одно дерево — то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лісі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родиться, то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дворі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згодиться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Як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лісі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гукнеш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одгукнеться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6256" y="324247"/>
            <a:ext cx="99910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поводження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лісі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ламай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гілки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дерев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кущів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заважає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рослині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пошкоджуй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кору дерев. Через ранку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витікає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кору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потрапити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мікроби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дерево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загине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збирай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березовий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шкодить дереву. Одна велика береза,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пошкоджена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сокирою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втратити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весну до 200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літрів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соку.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зривай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лузі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квітів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Нехай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гарні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залишаються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Пам'ятай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букети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складати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виростила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сама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лікарських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збирати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вашій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обов'язково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залишати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— на корм пташкам та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розповсюдження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Їстівні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ягоди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горіхи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збирай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так,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пошкоджувати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гілочки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Суницю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збирати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букетиками,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загине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вся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рослина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виривай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корінням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збивай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неїстівні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Пам'ятай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потрібні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обривай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павутину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не вбивай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павуків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потрібні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лісу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лови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метеликів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джмелів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бабок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комах.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руйнуй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гнізда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джмелів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руйнуй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мурашників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Бережи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жаб.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вбивай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змій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отруйних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отрути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отримує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цінні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лови диких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забирай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додому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неволі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зможуть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обов'язково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загинуть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підходь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гнізд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руйнуй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твоїх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слідах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знищити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хижаки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випадково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опинишся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гнізда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не торкайся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відійди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птахи-батьки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назавжди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залишити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гніздо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тебе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собака, не пускай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гуляти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лісу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весною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початку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Вона легко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впіймати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маленьке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пташеня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безпорадне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звірятко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залишай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парку,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лузі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річки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сміття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викидай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сміття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водойми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Деревья на прозрачном фоне растровый клипарт. Trees in the Garden #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липарт &quot;Деревья&quot;. Картинки в png на прозрачном фоне - Кира-скрап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9108" y="2988543"/>
            <a:ext cx="1674292" cy="2391846"/>
          </a:xfrm>
          <a:prstGeom prst="rect">
            <a:avLst/>
          </a:prstGeom>
          <a:noFill/>
        </p:spPr>
      </p:pic>
      <p:pic>
        <p:nvPicPr>
          <p:cNvPr id="1034" name="Picture 10" descr="Картинки мультяшные бабочки - Бабочки - Картинки PNG - Галерей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8908" y="3204567"/>
            <a:ext cx="1594148" cy="1594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ерсональный сайт - Шаблоны и фоны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700067" cy="7561263"/>
          </a:xfrm>
          <a:prstGeom prst="rect">
            <a:avLst/>
          </a:prstGeom>
          <a:noFill/>
        </p:spPr>
      </p:pic>
      <p:pic>
        <p:nvPicPr>
          <p:cNvPr id="23554" name="Picture 2" descr="Картинки мультяшные бабочки - Бабочки - Картинки PNG - Галерей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5196" y="2412479"/>
            <a:ext cx="2098204" cy="2098204"/>
          </a:xfrm>
          <a:prstGeom prst="rect">
            <a:avLst/>
          </a:prstGeom>
          <a:noFill/>
        </p:spPr>
      </p:pic>
      <p:pic>
        <p:nvPicPr>
          <p:cNvPr id="23559" name="Picture 7" descr="Новогодний клипат на прозрачном фоне.&quot; — card of the user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2444" y="2916535"/>
            <a:ext cx="5515648" cy="4284688"/>
          </a:xfrm>
          <a:prstGeom prst="rect">
            <a:avLst/>
          </a:prstGeom>
          <a:noFill/>
        </p:spPr>
      </p:pic>
      <p:pic>
        <p:nvPicPr>
          <p:cNvPr id="23561" name="Picture 9" descr="клипарт лес на прозрачном фоне: 15 тыс изображений найдено в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148" y="5220791"/>
            <a:ext cx="3209404" cy="19938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82404" y="612279"/>
            <a:ext cx="583264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>
                  <a:solidFill>
                    <a:sysClr val="windowText" lastClr="000000"/>
                  </a:solidFill>
                </a:ln>
              </a:rPr>
              <a:t>Коли ліс радіє,а коли плаче</a:t>
            </a: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aisajes Infantiles | Paisajes de la selva, Paisajes, Fondo infant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pic>
        <p:nvPicPr>
          <p:cNvPr id="3078" name="Picture 6" descr="Без заголовка. Обсуждение на LiveInternet - Российский Сервис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8839" y="1954612"/>
            <a:ext cx="1562337" cy="2778726"/>
          </a:xfrm>
          <a:prstGeom prst="rect">
            <a:avLst/>
          </a:prstGeom>
          <a:noFill/>
        </p:spPr>
      </p:pic>
      <p:pic>
        <p:nvPicPr>
          <p:cNvPr id="4" name="Picture 10" descr="Как открыть консервную банку? Видео инструк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3537" y="6003612"/>
            <a:ext cx="1433634" cy="1081298"/>
          </a:xfrm>
          <a:prstGeom prst="rect">
            <a:avLst/>
          </a:prstGeom>
          <a:noFill/>
        </p:spPr>
      </p:pic>
      <p:pic>
        <p:nvPicPr>
          <p:cNvPr id="5" name="Picture 2" descr="Файл:FireIcon.svg — Викиновос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3515" y="3383671"/>
            <a:ext cx="1431559" cy="1701261"/>
          </a:xfrm>
          <a:prstGeom prst="rect">
            <a:avLst/>
          </a:prstGeom>
          <a:noFill/>
        </p:spPr>
      </p:pic>
      <p:pic>
        <p:nvPicPr>
          <p:cNvPr id="7" name="Picture 4" descr="Картинка к слову «Консервы, Консервные банки» - Сеть словесных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9373" y="5050906"/>
            <a:ext cx="1191281" cy="1311051"/>
          </a:xfrm>
          <a:prstGeom prst="rect">
            <a:avLst/>
          </a:prstGeom>
          <a:noFill/>
        </p:spPr>
      </p:pic>
      <p:pic>
        <p:nvPicPr>
          <p:cNvPr id="8" name="Picture 2" descr="Файл:FireIcon.svg — Викиновос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54613"/>
            <a:ext cx="1097528" cy="1304300"/>
          </a:xfrm>
          <a:prstGeom prst="rect">
            <a:avLst/>
          </a:prstGeom>
          <a:noFill/>
        </p:spPr>
      </p:pic>
      <p:pic>
        <p:nvPicPr>
          <p:cNvPr id="10242" name="Picture 2" descr="Рогатка | ARK: Survival Evolved вики | Fand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89858">
            <a:off x="4631492" y="4186839"/>
            <a:ext cx="808684" cy="953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кумент2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95376" y="117315096"/>
            <a:ext cx="12629723" cy="8415406"/>
          </a:xfrm>
          <a:prstGeom prst="rect">
            <a:avLst/>
          </a:prstGeom>
          <a:noFill/>
          <a:ln w="9525" algn="in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2052" name="Picture 4" descr="Paisajes Infantiles Clic para ver todas las im… | Dibujo bosqu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04084"/>
            <a:ext cx="10693400" cy="8065347"/>
          </a:xfrm>
          <a:prstGeom prst="rect">
            <a:avLst/>
          </a:prstGeom>
          <a:noFill/>
        </p:spPr>
      </p:pic>
      <p:pic>
        <p:nvPicPr>
          <p:cNvPr id="9220" name="Picture 4" descr="Курс неподбор – Онлайн-курс по обучению и дрессировке соба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844786">
            <a:off x="2869450" y="5048929"/>
            <a:ext cx="1727680" cy="2434330"/>
          </a:xfrm>
          <a:prstGeom prst="rect">
            <a:avLst/>
          </a:prstGeom>
          <a:noFill/>
        </p:spPr>
      </p:pic>
      <p:pic>
        <p:nvPicPr>
          <p:cNvPr id="9228" name="Picture 12" descr="Росинка» Газета для родителей Старшей группы мдоу №36, май 2010 г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3999350" y="684337"/>
            <a:ext cx="2592078" cy="3826416"/>
          </a:xfrm>
          <a:prstGeom prst="rect">
            <a:avLst/>
          </a:prstGeom>
          <a:noFill/>
        </p:spPr>
      </p:pic>
      <p:pic>
        <p:nvPicPr>
          <p:cNvPr id="9232" name="Picture 16" descr="File:Tux Paint apple core 01.svg - Wikiped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336272">
            <a:off x="4667527" y="4666747"/>
            <a:ext cx="1041857" cy="1105072"/>
          </a:xfrm>
          <a:prstGeom prst="rect">
            <a:avLst/>
          </a:prstGeom>
          <a:noFill/>
        </p:spPr>
      </p:pic>
      <p:pic>
        <p:nvPicPr>
          <p:cNvPr id="13" name="Picture 16" descr="File:Tux Paint apple core 01.svg - Wikiped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336272">
            <a:off x="2589896" y="1986579"/>
            <a:ext cx="1158229" cy="1228506"/>
          </a:xfrm>
          <a:prstGeom prst="rect">
            <a:avLst/>
          </a:prstGeom>
          <a:noFill/>
        </p:spPr>
      </p:pic>
      <p:pic>
        <p:nvPicPr>
          <p:cNvPr id="19" name="Picture 3" descr="C:\Users\VALENY~1\AppData\Local\Temp\Rar$DI03.574\4.png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6357213" y="2907318"/>
            <a:ext cx="1715817" cy="1508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Мультфильм реки в лесу и фоне силуэтов | Премиум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587" cy="7561263"/>
          </a:xfrm>
          <a:prstGeom prst="rect">
            <a:avLst/>
          </a:prstGeom>
          <a:noFill/>
        </p:spPr>
      </p:pic>
      <p:pic>
        <p:nvPicPr>
          <p:cNvPr id="18447" name="Picture 15" descr="Статическое давление во вращение - Изобретения и патенты - Форум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8839" y="2589749"/>
            <a:ext cx="2357861" cy="2222980"/>
          </a:xfrm>
          <a:prstGeom prst="rect">
            <a:avLst/>
          </a:prstGeom>
          <a:noFill/>
        </p:spPr>
      </p:pic>
      <p:pic>
        <p:nvPicPr>
          <p:cNvPr id="8194" name="Picture 2" descr="Виды речных и озерных рыб - Рыбалка с поплавком и не только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4050" y="6400573"/>
            <a:ext cx="2329596" cy="843122"/>
          </a:xfrm>
          <a:prstGeom prst="rect">
            <a:avLst/>
          </a:prstGeom>
          <a:noFill/>
        </p:spPr>
      </p:pic>
      <p:pic>
        <p:nvPicPr>
          <p:cNvPr id="6" name="Picture 2" descr="Виды речных и озерных рыб - Рыбалка с поплавком и не только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22391">
            <a:off x="4251917" y="6409839"/>
            <a:ext cx="2704477" cy="978798"/>
          </a:xfrm>
          <a:prstGeom prst="rect">
            <a:avLst/>
          </a:prstGeom>
          <a:noFill/>
        </p:spPr>
      </p:pic>
      <p:pic>
        <p:nvPicPr>
          <p:cNvPr id="8196" name="Picture 4" descr="Аист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930" y="3701239"/>
            <a:ext cx="2694699" cy="2540549"/>
          </a:xfrm>
          <a:prstGeom prst="rect">
            <a:avLst/>
          </a:prstGeom>
          <a:noFill/>
        </p:spPr>
      </p:pic>
      <p:pic>
        <p:nvPicPr>
          <p:cNvPr id="8200" name="Picture 8" descr="95593046_Butterfly_Vector_2 | Блог Ольги Плошкиной Путь к Успех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353" y="2034005"/>
            <a:ext cx="1747331" cy="1724860"/>
          </a:xfrm>
          <a:prstGeom prst="rect">
            <a:avLst/>
          </a:prstGeom>
          <a:noFill/>
        </p:spPr>
      </p:pic>
      <p:pic>
        <p:nvPicPr>
          <p:cNvPr id="8" name="Picture 4" descr="Солнце-солнышко, картинки для детей. | Началоч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5609" y="0"/>
            <a:ext cx="1773734" cy="1672267"/>
          </a:xfrm>
          <a:prstGeom prst="rect">
            <a:avLst/>
          </a:prstGeom>
          <a:noFill/>
        </p:spPr>
      </p:pic>
      <p:pic>
        <p:nvPicPr>
          <p:cNvPr id="2" name="Picture 2" descr="Подборка птиц - Клипарты, PNG, животные, растровая графика"/>
          <p:cNvPicPr>
            <a:picLocks noChangeAspect="1" noChangeArrowheads="1"/>
          </p:cNvPicPr>
          <p:nvPr/>
        </p:nvPicPr>
        <p:blipFill>
          <a:blip r:embed="rId8" cstate="print">
            <a:lum bright="20000"/>
          </a:blip>
          <a:srcRect/>
          <a:stretch>
            <a:fillRect/>
          </a:stretch>
        </p:blipFill>
        <p:spPr bwMode="auto">
          <a:xfrm>
            <a:off x="1" y="843122"/>
            <a:ext cx="1899593" cy="1177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Персональный сайт - Шаблоны и фоны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6" y="0"/>
            <a:ext cx="10700067" cy="756126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746722" y="207984"/>
            <a:ext cx="3536793" cy="9527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uk-UA" dirty="0" smtClean="0">
                <a:ln>
                  <a:solidFill>
                    <a:sysClr val="windowText" lastClr="000000"/>
                  </a:solidFill>
                </a:ln>
              </a:rPr>
              <a:t>Кому потрібні дерева в  лісі</a:t>
            </a: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4" name="Picture 2" descr="C:\Users\Valenyina\Desktop\ЗБЕРІГАЄМО ДОВКІЛЯ\лес5555\540bf830fb2ab11752494824be1efb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0932" y="1478259"/>
            <a:ext cx="2984463" cy="3836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Конспект урока Насекомые вредные и полезные» - коррекционная школа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4050" y="5607936"/>
            <a:ext cx="1904762" cy="1953327"/>
          </a:xfrm>
          <a:prstGeom prst="rect">
            <a:avLst/>
          </a:prstGeom>
          <a:noFill/>
        </p:spPr>
      </p:pic>
      <p:pic>
        <p:nvPicPr>
          <p:cNvPr id="19" name="Picture 14" descr="Кабан | Апокалипсис вики | Fand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8838" y="5231514"/>
            <a:ext cx="3381518" cy="2329750"/>
          </a:xfrm>
          <a:prstGeom prst="rect">
            <a:avLst/>
          </a:prstGeom>
          <a:noFill/>
        </p:spPr>
      </p:pic>
      <p:pic>
        <p:nvPicPr>
          <p:cNvPr id="1050" name="Picture 26" descr="Избранное - AVATAN PL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36144" y="1081299"/>
            <a:ext cx="2762156" cy="1790852"/>
          </a:xfrm>
          <a:prstGeom prst="rect">
            <a:avLst/>
          </a:prstGeom>
          <a:noFill/>
        </p:spPr>
      </p:pic>
      <p:pic>
        <p:nvPicPr>
          <p:cNvPr id="1054" name="Picture 30" descr="Картинки лось для детей (22 фото) 🔥 Прикольные картинки и юмо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62558" y="922514"/>
            <a:ext cx="3399436" cy="2669141"/>
          </a:xfrm>
          <a:prstGeom prst="rect">
            <a:avLst/>
          </a:prstGeom>
          <a:noFill/>
        </p:spPr>
      </p:pic>
      <p:pic>
        <p:nvPicPr>
          <p:cNvPr id="1062" name="Picture 38" descr="Птица на ветви дерева наблюдая гнездо Иллюстрация вектора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7913" y="3939416"/>
            <a:ext cx="3046182" cy="2064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4" name="Picture 40" descr="Картинки белка для детей на белом фоне - подборка 20 фото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09818" y="3224887"/>
            <a:ext cx="1850924" cy="1895384"/>
          </a:xfrm>
          <a:prstGeom prst="rect">
            <a:avLst/>
          </a:prstGeom>
          <a:noFill/>
        </p:spPr>
      </p:pic>
      <p:pic>
        <p:nvPicPr>
          <p:cNvPr id="1068" name="Picture 44" descr="Веселые картинки для детей. Обои для рабочего стола с персонажами ..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78237" y="5527260"/>
            <a:ext cx="1789037" cy="115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8303" y="207984"/>
            <a:ext cx="3199956" cy="7939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uk-UA" dirty="0" smtClean="0">
                <a:ln>
                  <a:solidFill>
                    <a:sysClr val="windowText" lastClr="000000"/>
                  </a:solidFill>
                </a:ln>
              </a:rPr>
              <a:t>За що ми любимо ліс</a:t>
            </a: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051" name="Picture 3" descr="Картинки с ягодами для детей. Картинки для детей «Ягоды» (35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67" y="604945"/>
            <a:ext cx="2192209" cy="1550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Детям: загадки про гриб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557" y="2430965"/>
            <a:ext cx="2318723" cy="1910909"/>
          </a:xfrm>
          <a:prstGeom prst="rect">
            <a:avLst/>
          </a:prstGeom>
          <a:noFill/>
        </p:spPr>
      </p:pic>
      <p:pic>
        <p:nvPicPr>
          <p:cNvPr id="2055" name="Picture 7" descr="Листя мати-й-мачухи: застосування за інструкцією, протипоказан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4553"/>
            <a:ext cx="2174414" cy="1874811"/>
          </a:xfrm>
          <a:prstGeom prst="rect">
            <a:avLst/>
          </a:prstGeom>
          <a:noFill/>
        </p:spPr>
      </p:pic>
      <p:pic>
        <p:nvPicPr>
          <p:cNvPr id="2057" name="Picture 9" descr="Лісівник: Щоб були діброви, діти назбирали жолуді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2535" y="5658828"/>
            <a:ext cx="2273653" cy="1902435"/>
          </a:xfrm>
          <a:prstGeom prst="rect">
            <a:avLst/>
          </a:prstGeom>
          <a:noFill/>
        </p:spPr>
      </p:pic>
      <p:pic>
        <p:nvPicPr>
          <p:cNvPr id="2059" name="Picture 11" descr="Горіх чи гарбуз&quot; (кримськотатарська народна казка) - Мала Сторін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6188" y="5765436"/>
            <a:ext cx="2415385" cy="1518141"/>
          </a:xfrm>
          <a:prstGeom prst="rect">
            <a:avLst/>
          </a:prstGeom>
          <a:noFill/>
        </p:spPr>
      </p:pic>
      <p:pic>
        <p:nvPicPr>
          <p:cNvPr id="2061" name="Picture 13" descr="Картина мультфильма мальчика | Премиум вектор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8771" y="604946"/>
            <a:ext cx="2469691" cy="2220547"/>
          </a:xfrm>
          <a:prstGeom prst="rect">
            <a:avLst/>
          </a:prstGeom>
          <a:noFill/>
        </p:spPr>
      </p:pic>
      <p:pic>
        <p:nvPicPr>
          <p:cNvPr id="2063" name="Picture 15" descr="Двухдневный поход для детей и подростков – Центр детской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8771" y="5209690"/>
            <a:ext cx="2360842" cy="1951276"/>
          </a:xfrm>
          <a:prstGeom prst="rect">
            <a:avLst/>
          </a:prstGeom>
          <a:noFill/>
        </p:spPr>
      </p:pic>
      <p:pic>
        <p:nvPicPr>
          <p:cNvPr id="2065" name="Picture 17" descr="В похід - разом з батьками | Центр розвитку дитини &quot;Гармонія&quot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25609" y="2827926"/>
            <a:ext cx="1563835" cy="2280605"/>
          </a:xfrm>
          <a:prstGeom prst="rect">
            <a:avLst/>
          </a:prstGeom>
          <a:noFill/>
        </p:spPr>
      </p:pic>
      <p:pic>
        <p:nvPicPr>
          <p:cNvPr id="2067" name="Picture 19" descr="What does circular economy mean? You may or may not have heard the phrase circular economy. Simply put it is an economy based on a circle rather than a straight line. Dame Ellen MacArthur gave a really inspiring Ted talk in 2015, talking about her solo sailing mission around the world, carrying everything she needed…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15141" y="1954613"/>
            <a:ext cx="3347025" cy="3287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 sad Earth vector illus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9351" y="2430965"/>
            <a:ext cx="2858245" cy="2986710"/>
          </a:xfrm>
          <a:prstGeom prst="rect">
            <a:avLst/>
          </a:prstGeom>
          <a:noFill/>
        </p:spPr>
      </p:pic>
      <p:pic>
        <p:nvPicPr>
          <p:cNvPr id="21508" name="Picture 4" descr="Forest fire clipart 6 » Clipart Station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30976" y="4495162"/>
            <a:ext cx="2823591" cy="260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494094" y="287377"/>
            <a:ext cx="3284165" cy="6843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uk-UA" dirty="0" smtClean="0">
                <a:ln>
                  <a:solidFill>
                    <a:sysClr val="windowText" lastClr="000000"/>
                  </a:solidFill>
                </a:ln>
              </a:rPr>
              <a:t>Чому ліс плаче</a:t>
            </a: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1510" name="Picture 6" descr="Браконьеры охотились на танкетке | Честное Слов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704562" y="501140"/>
            <a:ext cx="2189443" cy="2678296"/>
          </a:xfrm>
          <a:prstGeom prst="rect">
            <a:avLst/>
          </a:prstGeom>
          <a:noFill/>
        </p:spPr>
      </p:pic>
      <p:pic>
        <p:nvPicPr>
          <p:cNvPr id="21512" name="Picture 8" descr="Мусорный бак при изолированный хлам Ящик Wheelie с отбросом на Whi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976" y="843122"/>
            <a:ext cx="2610490" cy="2461157"/>
          </a:xfrm>
          <a:prstGeom prst="rect">
            <a:avLst/>
          </a:prstGeom>
          <a:noFill/>
        </p:spPr>
      </p:pic>
      <p:pic>
        <p:nvPicPr>
          <p:cNvPr id="21514" name="Picture 10" descr="ᐈ Пенек рисунок рисунки, векторные картинки векторный рисунок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09886" y="5209690"/>
            <a:ext cx="2783765" cy="2034004"/>
          </a:xfrm>
          <a:prstGeom prst="rect">
            <a:avLst/>
          </a:prstGeom>
          <a:noFill/>
        </p:spPr>
      </p:pic>
      <p:pic>
        <p:nvPicPr>
          <p:cNvPr id="21516" name="Picture 12" descr="Дитяча іграшкова сокира. Ціна, купити Дитяча іграшкова сокира в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230813" flipH="1">
            <a:off x="5900830" y="5379417"/>
            <a:ext cx="1949278" cy="1803311"/>
          </a:xfrm>
          <a:prstGeom prst="rect">
            <a:avLst/>
          </a:prstGeom>
          <a:noFill/>
        </p:spPr>
      </p:pic>
      <p:pic>
        <p:nvPicPr>
          <p:cNvPr id="21518" name="Picture 14" descr="Як намалювати гніздо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7872981" y="5130298"/>
            <a:ext cx="2617491" cy="1337525"/>
          </a:xfrm>
          <a:prstGeom prst="rect">
            <a:avLst/>
          </a:prstGeom>
          <a:noFill/>
        </p:spPr>
      </p:pic>
      <p:sp>
        <p:nvSpPr>
          <p:cNvPr id="21520" name="AutoShape 16" descr="14 карточек в коллекции «Как нарисовать руки для детей ..."/>
          <p:cNvSpPr>
            <a:spLocks noChangeAspect="1" noChangeArrowheads="1"/>
          </p:cNvSpPr>
          <p:nvPr/>
        </p:nvSpPr>
        <p:spPr bwMode="auto">
          <a:xfrm>
            <a:off x="181936" y="-159276"/>
            <a:ext cx="356447" cy="336057"/>
          </a:xfrm>
          <a:prstGeom prst="rect">
            <a:avLst/>
          </a:prstGeom>
          <a:noFill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2" name="AutoShape 18" descr="14 карточек в коллекции «Как нарисовать руки для детей ..."/>
          <p:cNvSpPr>
            <a:spLocks noChangeAspect="1" noChangeArrowheads="1"/>
          </p:cNvSpPr>
          <p:nvPr/>
        </p:nvSpPr>
        <p:spPr bwMode="auto">
          <a:xfrm>
            <a:off x="181936" y="-159276"/>
            <a:ext cx="356447" cy="336057"/>
          </a:xfrm>
          <a:prstGeom prst="rect">
            <a:avLst/>
          </a:prstGeom>
          <a:noFill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4" name="AutoShape 20" descr="руки картинки для детей нарисованные&quot; — card of the user ..."/>
          <p:cNvSpPr>
            <a:spLocks noChangeAspect="1" noChangeArrowheads="1"/>
          </p:cNvSpPr>
          <p:nvPr/>
        </p:nvSpPr>
        <p:spPr bwMode="auto">
          <a:xfrm>
            <a:off x="181936" y="-159276"/>
            <a:ext cx="356447" cy="336057"/>
          </a:xfrm>
          <a:prstGeom prst="rect">
            <a:avLst/>
          </a:prstGeom>
          <a:noFill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26" name="Picture 22" descr="Раскраска Амслен: цифра 5 | Раскраски для детей печать онлайн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4713359">
            <a:off x="9029139" y="3857557"/>
            <a:ext cx="1150626" cy="1210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Персональный сайт - Шаблоны и фоны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700067" cy="75612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348" y="207984"/>
            <a:ext cx="2947327" cy="45373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Ми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підемо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лісу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підемо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світяться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пеньки,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ходять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хитрі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лиси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шастають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вовки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казку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жолудятам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Розказують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дуби,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розбрелись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курчатами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травами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велетні-ялини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Повалені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лежать,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ласує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малиною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Веселе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ведмежа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білочка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гілочці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Півхвостика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видніється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 дубового дупла.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9395" y="4653946"/>
            <a:ext cx="2673350" cy="28137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 Я У ГАЙ ХОДИЛА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я у гай ходила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квітку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ось яку!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там дерева 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люлі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І все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отак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зозулі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Ку-ку!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зайчика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зустріла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Дрімав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горбку.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спіймала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Зозуля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ізлякала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Ку-ку!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6722" y="2748533"/>
            <a:ext cx="2673350" cy="20750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Любий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друже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 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благаю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Природу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вмій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любити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смій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нізащо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шкоду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спричинити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Даремно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квіточку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рви,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Пташині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спокій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дай,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Усе,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тебе,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оберігай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83515" y="4812730"/>
            <a:ext cx="2947327" cy="20750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Природа нам - як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рідний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ідм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усім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як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лад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домі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тім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нам треба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дбати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віддячить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добро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тобі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Земля теплом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родинним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бережи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Будь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гідним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94050" y="287377"/>
            <a:ext cx="3789421" cy="35216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04306" tIns="52153" rIns="104306" bIns="52153">
            <a:spAutoFit/>
          </a:bodyPr>
          <a:lstStyle/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Давай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будемо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природу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берегти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метелика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скривджу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хай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летить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ялинку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зрубаю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хай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стоїть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затопчу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мурашинку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хай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повзе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зламаю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дуба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гілку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хай росте.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впущу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сміття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річку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хай бурлить. </a:t>
            </a:r>
          </a:p>
          <a:p>
            <a:pPr fontAlgn="base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гнізда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яйце не скину, хай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пущу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камінь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нехай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б’є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жито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столочу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святе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Верби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посаджу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долині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хай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шумлять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Зерен птахам кину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взимку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хай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їдять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Покормлю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приблуду-кішку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А як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Давай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будемо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природу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берегти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726</Words>
  <Application>Microsoft Office PowerPoint</Application>
  <PresentationFormat>Произвольный</PresentationFormat>
  <Paragraphs>89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Valenyina</dc:creator>
  <cp:lastModifiedBy>Valenyina</cp:lastModifiedBy>
  <cp:revision>34</cp:revision>
  <dcterms:created xsi:type="dcterms:W3CDTF">2020-04-11T20:51:18Z</dcterms:created>
  <dcterms:modified xsi:type="dcterms:W3CDTF">2020-04-13T18:28:15Z</dcterms:modified>
</cp:coreProperties>
</file>