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6632"/>
            <a:ext cx="8784976" cy="6624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600" y="548680"/>
            <a:ext cx="7272808" cy="151216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ВП</a:t>
            </a:r>
            <a:r>
              <a:rPr lang="uk-UA" sz="6000" b="1" dirty="0" smtClean="0"/>
              <a:t>І</a:t>
            </a:r>
            <a:r>
              <a:rPr lang="ru-RU" sz="6000" b="1" dirty="0" smtClean="0"/>
              <a:t>ЗНАЙ МЕНЕ…</a:t>
            </a:r>
            <a:endParaRPr lang="ru-RU" sz="6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2708920"/>
            <a:ext cx="7200800" cy="367240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uk-UA" sz="3600" b="1" dirty="0" smtClean="0"/>
              <a:t> Впізнай тварину</a:t>
            </a:r>
          </a:p>
          <a:p>
            <a:pPr algn="ctr">
              <a:buFont typeface="Arial" pitchFamily="34" charset="0"/>
              <a:buChar char="•"/>
            </a:pPr>
            <a:r>
              <a:rPr lang="uk-UA" sz="3600" b="1" dirty="0" smtClean="0"/>
              <a:t> Запиши її назву</a:t>
            </a:r>
          </a:p>
          <a:p>
            <a:pPr algn="ctr">
              <a:buFont typeface="Arial" pitchFamily="34" charset="0"/>
              <a:buChar char="•"/>
            </a:pPr>
            <a:r>
              <a:rPr lang="uk-UA" sz="3600" b="1" dirty="0" smtClean="0"/>
              <a:t> Чому тільки вони тут розташовані</a:t>
            </a:r>
          </a:p>
          <a:p>
            <a:pPr algn="ctr">
              <a:buFont typeface="Arial" pitchFamily="34" charset="0"/>
              <a:buChar char="•"/>
            </a:pPr>
            <a:r>
              <a:rPr lang="uk-UA" sz="3600" b="1" dirty="0" smtClean="0"/>
              <a:t>Здай </a:t>
            </a:r>
            <a:r>
              <a:rPr lang="uk-UA" sz="3600" b="1" smtClean="0"/>
              <a:t>роботу вчителю</a:t>
            </a:r>
            <a:endParaRPr lang="ru-RU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6749339_2140108116070565_6090000391477395456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6815939_2140108156070561_7655670052821139456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784976" cy="641714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6823226_2140108389403871_1057552077921714176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88640"/>
            <a:ext cx="9036496" cy="6489154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6857626_2140107939403916_4516337933434748928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6632"/>
            <a:ext cx="8892480" cy="648915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6191404_2140108066070570_1102186511933112320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6295337_2140108239403886_668539160297996288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6389470_2140108279403882_5269373351146553344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9036496" cy="659735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6393129_2140108426070534_6808035004002598912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6464315_2140108319403878_2269746948711907328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6632"/>
            <a:ext cx="9036496" cy="674136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6599814_2140107899403920_5841471679397625856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04664"/>
            <a:ext cx="9144000" cy="633670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6627526_2140108122737231_8319089367289167872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74980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6669550_2140107932737250_2945557918138761216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8964488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Экран (4:3)</PresentationFormat>
  <Paragraphs>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2</cp:revision>
  <dcterms:created xsi:type="dcterms:W3CDTF">2020-04-06T11:10:39Z</dcterms:created>
  <dcterms:modified xsi:type="dcterms:W3CDTF">2020-04-06T11:21:48Z</dcterms:modified>
</cp:coreProperties>
</file>