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6" r:id="rId6"/>
    <p:sldId id="264" r:id="rId7"/>
    <p:sldId id="265" r:id="rId8"/>
    <p:sldId id="259" r:id="rId9"/>
    <p:sldId id="262" r:id="rId10"/>
    <p:sldId id="261" r:id="rId11"/>
    <p:sldId id="260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ADB85-188C-4607-9470-8D6C12039EDA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18059-00B8-4B51-A706-D052CFA40A2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18059-00B8-4B51-A706-D052CFA40A22}" type="slidenum">
              <a:rPr lang="uk-UA" smtClean="0"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18059-00B8-4B51-A706-D052CFA40A22}" type="slidenum">
              <a:rPr lang="uk-UA" smtClean="0"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E887B-8335-4A79-B8B6-833E18BFF9AD}" type="datetimeFigureOut">
              <a:rPr lang="uk-UA" smtClean="0"/>
              <a:t>13.04.2020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7480-347B-4A2F-98B2-B7CE9689F39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600" dirty="0" smtClean="0">
                <a:solidFill>
                  <a:schemeClr val="bg1"/>
                </a:solidFill>
              </a:rPr>
              <a:t>Загадки </a:t>
            </a:r>
            <a:br>
              <a:rPr lang="uk-UA" sz="6600" dirty="0" smtClean="0">
                <a:solidFill>
                  <a:schemeClr val="bg1"/>
                </a:solidFill>
              </a:rPr>
            </a:br>
            <a:r>
              <a:rPr lang="uk-UA" sz="6600" dirty="0" smtClean="0">
                <a:solidFill>
                  <a:schemeClr val="bg1"/>
                </a:solidFill>
              </a:rPr>
              <a:t>про диких тварин</a:t>
            </a:r>
            <a:endParaRPr lang="uk-UA" sz="6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</a:t>
            </a:r>
            <a:r>
              <a:rPr lang="ru-RU" sz="4000" b="1" dirty="0" err="1" smtClean="0">
                <a:solidFill>
                  <a:schemeClr val="bg1"/>
                </a:solidFill>
              </a:rPr>
              <a:t>Звір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великий та </a:t>
            </a:r>
            <a:r>
              <a:rPr lang="ru-RU" sz="4000" b="1" dirty="0" err="1">
                <a:solidFill>
                  <a:schemeClr val="bg1"/>
                </a:solidFill>
              </a:rPr>
              <a:t>рогатий</a:t>
            </a:r>
            <a:r>
              <a:rPr lang="ru-RU" sz="4000" b="1" dirty="0">
                <a:solidFill>
                  <a:schemeClr val="bg1"/>
                </a:solidFill>
              </a:rPr>
              <a:t>,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err="1">
                <a:solidFill>
                  <a:schemeClr val="bg1"/>
                </a:solidFill>
              </a:rPr>
              <a:t>Прозивається</a:t>
            </a:r>
            <a:r>
              <a:rPr lang="ru-RU" sz="4000" b="1" dirty="0">
                <a:solidFill>
                  <a:schemeClr val="bg1"/>
                </a:solidFill>
              </a:rPr>
              <a:t> – </a:t>
            </a:r>
            <a:r>
              <a:rPr lang="ru-RU" sz="4000" b="1" dirty="0" err="1">
                <a:solidFill>
                  <a:schemeClr val="bg1"/>
                </a:solidFill>
              </a:rPr>
              <a:t>сохатий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err="1">
                <a:solidFill>
                  <a:schemeClr val="bg1"/>
                </a:solidFill>
              </a:rPr>
              <a:t>Роги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інколи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скидає</a:t>
            </a:r>
            <a:r>
              <a:rPr lang="ru-RU" sz="4000" b="1" dirty="0">
                <a:solidFill>
                  <a:schemeClr val="bg1"/>
                </a:solidFill>
              </a:rPr>
              <a:t> –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Голова </a:t>
            </a:r>
            <a:r>
              <a:rPr lang="ru-RU" sz="4000" b="1" dirty="0" err="1">
                <a:solidFill>
                  <a:schemeClr val="bg1"/>
                </a:solidFill>
              </a:rPr>
              <a:t>відпочиває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Чую: </a:t>
            </a:r>
            <a:r>
              <a:rPr lang="ru-RU" sz="4000" b="1" dirty="0" err="1">
                <a:solidFill>
                  <a:schemeClr val="bg1"/>
                </a:solidFill>
              </a:rPr>
              <a:t>б’є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копитом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хтось</a:t>
            </a:r>
            <a:r>
              <a:rPr lang="ru-RU" sz="4000" b="1" dirty="0">
                <a:solidFill>
                  <a:schemeClr val="bg1"/>
                </a:solidFill>
              </a:rPr>
              <a:t> –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В </a:t>
            </a:r>
            <a:r>
              <a:rPr lang="ru-RU" sz="4000" b="1" dirty="0" err="1">
                <a:solidFill>
                  <a:schemeClr val="bg1"/>
                </a:solidFill>
              </a:rPr>
              <a:t>лісі</a:t>
            </a:r>
            <a:r>
              <a:rPr lang="ru-RU" sz="4000" b="1" dirty="0">
                <a:solidFill>
                  <a:schemeClr val="bg1"/>
                </a:solidFill>
              </a:rPr>
              <a:t> то </a:t>
            </a:r>
            <a:r>
              <a:rPr lang="ru-RU" sz="4000" b="1" dirty="0" err="1" smtClean="0">
                <a:solidFill>
                  <a:schemeClr val="bg1"/>
                </a:solidFill>
              </a:rPr>
              <a:t>блукає</a:t>
            </a:r>
            <a:r>
              <a:rPr lang="ru-RU" sz="4000" b="1" dirty="0" smtClean="0">
                <a:solidFill>
                  <a:schemeClr val="bg1"/>
                </a:solidFill>
              </a:rPr>
              <a:t>  </a:t>
            </a:r>
            <a:r>
              <a:rPr lang="ru-RU" sz="4000" b="1" dirty="0">
                <a:solidFill>
                  <a:schemeClr val="bg1"/>
                </a:solidFill>
              </a:rPr>
              <a:t>…. 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Оксана\Desktop\kisspng-moose-free-content-elk-clip-art-free-wildlife-clipart-5aa8df34f174f2.37157139152101662898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996952"/>
            <a:ext cx="4826310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229600" cy="38884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  </a:t>
            </a:r>
            <a:r>
              <a:rPr lang="ru-RU" sz="4800" b="1" dirty="0" smtClean="0">
                <a:solidFill>
                  <a:schemeClr val="bg1"/>
                </a:solidFill>
              </a:rPr>
              <a:t>Не </a:t>
            </a:r>
            <a:r>
              <a:rPr lang="ru-RU" sz="4800" b="1" dirty="0">
                <a:solidFill>
                  <a:schemeClr val="bg1"/>
                </a:solidFill>
              </a:rPr>
              <a:t>баранчик </a:t>
            </a:r>
            <a:r>
              <a:rPr lang="ru-RU" sz="4800" b="1" dirty="0" err="1">
                <a:solidFill>
                  <a:schemeClr val="bg1"/>
                </a:solidFill>
              </a:rPr>
              <a:t>і</a:t>
            </a:r>
            <a:r>
              <a:rPr lang="ru-RU" sz="4800" b="1" dirty="0">
                <a:solidFill>
                  <a:schemeClr val="bg1"/>
                </a:solidFill>
              </a:rPr>
              <a:t> не </a:t>
            </a:r>
            <a:r>
              <a:rPr lang="ru-RU" sz="4800" b="1" dirty="0" err="1">
                <a:solidFill>
                  <a:schemeClr val="bg1"/>
                </a:solidFill>
              </a:rPr>
              <a:t>кіт</a:t>
            </a:r>
            <a:r>
              <a:rPr lang="ru-RU" sz="4800" b="1" dirty="0">
                <a:solidFill>
                  <a:schemeClr val="bg1"/>
                </a:solidFill>
              </a:rPr>
              <a:t>,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  носить </a:t>
            </a:r>
            <a:r>
              <a:rPr lang="ru-RU" sz="4800" b="1" dirty="0">
                <a:solidFill>
                  <a:schemeClr val="bg1"/>
                </a:solidFill>
              </a:rPr>
              <a:t>шубу </a:t>
            </a:r>
            <a:r>
              <a:rPr lang="ru-RU" sz="4800" b="1" dirty="0" err="1">
                <a:solidFill>
                  <a:schemeClr val="bg1"/>
                </a:solidFill>
              </a:rPr>
              <a:t>цілий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рік</a:t>
            </a:r>
            <a:r>
              <a:rPr lang="ru-RU" sz="4800" b="1" dirty="0">
                <a:solidFill>
                  <a:schemeClr val="bg1"/>
                </a:solidFill>
              </a:rPr>
              <a:t>.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  Шуба </a:t>
            </a:r>
            <a:r>
              <a:rPr lang="ru-RU" sz="4800" b="1" dirty="0" err="1">
                <a:solidFill>
                  <a:schemeClr val="bg1"/>
                </a:solidFill>
              </a:rPr>
              <a:t>сіра</a:t>
            </a:r>
            <a:r>
              <a:rPr lang="ru-RU" sz="4800" b="1" dirty="0">
                <a:solidFill>
                  <a:schemeClr val="bg1"/>
                </a:solidFill>
              </a:rPr>
              <a:t> – </a:t>
            </a:r>
            <a:r>
              <a:rPr lang="ru-RU" sz="4800" b="1" dirty="0" err="1">
                <a:solidFill>
                  <a:schemeClr val="bg1"/>
                </a:solidFill>
              </a:rPr>
              <a:t>це</a:t>
            </a:r>
            <a:r>
              <a:rPr lang="ru-RU" sz="4800" b="1" dirty="0">
                <a:solidFill>
                  <a:schemeClr val="bg1"/>
                </a:solidFill>
              </a:rPr>
              <a:t> для </a:t>
            </a:r>
            <a:r>
              <a:rPr lang="ru-RU" sz="4800" b="1" dirty="0" err="1">
                <a:solidFill>
                  <a:schemeClr val="bg1"/>
                </a:solidFill>
              </a:rPr>
              <a:t>літа</a:t>
            </a:r>
            <a:r>
              <a:rPr lang="ru-RU" sz="4800" b="1" dirty="0">
                <a:solidFill>
                  <a:schemeClr val="bg1"/>
                </a:solidFill>
              </a:rPr>
              <a:t>,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  а </a:t>
            </a:r>
            <a:r>
              <a:rPr lang="ru-RU" sz="4800" b="1" dirty="0">
                <a:solidFill>
                  <a:schemeClr val="bg1"/>
                </a:solidFill>
              </a:rPr>
              <a:t>зимою – </a:t>
            </a:r>
            <a:r>
              <a:rPr lang="ru-RU" sz="4800" b="1" dirty="0" err="1">
                <a:solidFill>
                  <a:schemeClr val="bg1"/>
                </a:solidFill>
              </a:rPr>
              <a:t>інша</a:t>
            </a:r>
            <a:r>
              <a:rPr lang="ru-RU" sz="4800" b="1" dirty="0">
                <a:solidFill>
                  <a:schemeClr val="bg1"/>
                </a:solidFill>
              </a:rPr>
              <a:t> свита.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10243" name="Picture 3" descr="C:\Users\Оксана\Desktop\dd2e6c7925af9236d643975779d774d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36753"/>
            <a:ext cx="1800200" cy="276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sz="4800" b="1" dirty="0">
                <a:solidFill>
                  <a:schemeClr val="bg1"/>
                </a:solidFill>
              </a:rPr>
              <a:t>В </a:t>
            </a:r>
            <a:r>
              <a:rPr lang="ru-RU" sz="4800" b="1" dirty="0" err="1">
                <a:solidFill>
                  <a:schemeClr val="bg1"/>
                </a:solidFill>
              </a:rPr>
              <a:t>лісі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вогник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рудуватий</a:t>
            </a:r>
            <a:r>
              <a:rPr lang="ru-RU" sz="4800" b="1" dirty="0">
                <a:solidFill>
                  <a:schemeClr val="bg1"/>
                </a:solidFill>
              </a:rPr>
              <a:t>, </a:t>
            </a: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шишки </a:t>
            </a:r>
            <a:r>
              <a:rPr lang="ru-RU" sz="4800" b="1" dirty="0" err="1">
                <a:solidFill>
                  <a:schemeClr val="bg1"/>
                </a:solidFill>
              </a:rPr>
              <a:t>лускає</a:t>
            </a:r>
            <a:r>
              <a:rPr lang="ru-RU" sz="4800" b="1" dirty="0">
                <a:solidFill>
                  <a:schemeClr val="bg1"/>
                </a:solidFill>
              </a:rPr>
              <a:t> завзято.</a:t>
            </a:r>
            <a:r>
              <a:rPr lang="ru-RU" sz="4000" dirty="0">
                <a:solidFill>
                  <a:schemeClr val="bg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9218" name="Picture 2" descr="C:\Users\Оксана\Desktop\squirrel_PNG157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22390"/>
            <a:ext cx="1674052" cy="2302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  В </a:t>
            </a:r>
            <a:r>
              <a:rPr lang="ru-RU" sz="4400" b="1" dirty="0" err="1">
                <a:solidFill>
                  <a:schemeClr val="bg1"/>
                </a:solidFill>
              </a:rPr>
              <a:t>темнім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лісі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проживає</a:t>
            </a:r>
            <a:r>
              <a:rPr lang="ru-RU" sz="4400" b="1" dirty="0">
                <a:solidFill>
                  <a:schemeClr val="bg1"/>
                </a:solidFill>
              </a:rPr>
              <a:t>,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err="1">
                <a:solidFill>
                  <a:schemeClr val="bg1"/>
                </a:solidFill>
              </a:rPr>
              <a:t>Довгий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хвіст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пухнастий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має</a:t>
            </a:r>
            <a:r>
              <a:rPr lang="ru-RU" sz="4400" b="1" dirty="0">
                <a:solidFill>
                  <a:schemeClr val="bg1"/>
                </a:solidFill>
              </a:rPr>
              <a:t>.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err="1" smtClean="0">
                <a:solidFill>
                  <a:schemeClr val="bg1"/>
                </a:solidFill>
              </a:rPr>
              <a:t>Їй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на </a:t>
            </a:r>
            <a:r>
              <a:rPr lang="ru-RU" sz="4400" b="1" dirty="0" err="1">
                <a:solidFill>
                  <a:schemeClr val="bg1"/>
                </a:solidFill>
              </a:rPr>
              <a:t>місці</a:t>
            </a:r>
            <a:r>
              <a:rPr lang="ru-RU" sz="4400" b="1" dirty="0">
                <a:solidFill>
                  <a:schemeClr val="bg1"/>
                </a:solidFill>
              </a:rPr>
              <a:t> не </a:t>
            </a:r>
            <a:r>
              <a:rPr lang="ru-RU" sz="4400" b="1" dirty="0" err="1">
                <a:solidFill>
                  <a:schemeClr val="bg1"/>
                </a:solidFill>
              </a:rPr>
              <a:t>сидиться</a:t>
            </a:r>
            <a:r>
              <a:rPr lang="ru-RU" sz="4400" b="1" dirty="0">
                <a:solidFill>
                  <a:schemeClr val="bg1"/>
                </a:solidFill>
              </a:rPr>
              <a:t>.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Як </a:t>
            </a:r>
            <a:r>
              <a:rPr lang="ru-RU" sz="4400" b="1" dirty="0" err="1">
                <a:solidFill>
                  <a:schemeClr val="bg1"/>
                </a:solidFill>
              </a:rPr>
              <a:t>зовуть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її</a:t>
            </a:r>
            <a:r>
              <a:rPr lang="ru-RU" sz="4400" b="1" dirty="0">
                <a:solidFill>
                  <a:schemeClr val="bg1"/>
                </a:solidFill>
              </a:rPr>
              <a:t>?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7171" name="Picture 3" descr="C:\Users\Оксана\Desktop\ba882c16effa5e7e9b14cbfee124f8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70607"/>
            <a:ext cx="2232248" cy="3187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ru-RU" sz="4000" b="1" dirty="0" err="1">
                <a:solidFill>
                  <a:schemeClr val="bg1"/>
                </a:solidFill>
              </a:rPr>
              <a:t>Сірий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ікластий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000" b="1" dirty="0" err="1" smtClean="0">
                <a:solidFill>
                  <a:schemeClr val="bg1"/>
                </a:solidFill>
              </a:rPr>
              <a:t>хоче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вівцю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вкрасти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  <a:r>
              <a:rPr lang="ru-RU" sz="4000" b="1" i="1" dirty="0">
                <a:solidFill>
                  <a:schemeClr val="bg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6147" name="Picture 3" descr="C:\Users\Оксана\Desktop\zajchik-hvalko-i-malenkij-charivnik-yevgen-linivij-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212976"/>
            <a:ext cx="3645024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4000" b="1" dirty="0" err="1" smtClean="0">
                <a:solidFill>
                  <a:schemeClr val="bg1"/>
                </a:solidFill>
              </a:rPr>
              <a:t>Фиркає</a:t>
            </a:r>
            <a:r>
              <a:rPr lang="ru-RU" sz="4000" b="1" dirty="0">
                <a:solidFill>
                  <a:schemeClr val="bg1"/>
                </a:solidFill>
              </a:rPr>
              <a:t>, коли </a:t>
            </a:r>
            <a:r>
              <a:rPr lang="ru-RU" sz="4000" b="1" dirty="0" err="1" smtClean="0">
                <a:solidFill>
                  <a:schemeClr val="bg1"/>
                </a:solidFill>
              </a:rPr>
              <a:t>сердитий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Весь </a:t>
            </a:r>
            <a:r>
              <a:rPr lang="ru-RU" sz="4000" b="1" dirty="0">
                <a:solidFill>
                  <a:schemeClr val="bg1"/>
                </a:solidFill>
              </a:rPr>
              <a:t>колючками </a:t>
            </a:r>
            <a:r>
              <a:rPr lang="ru-RU" sz="4000" b="1" dirty="0" err="1">
                <a:solidFill>
                  <a:schemeClr val="bg1"/>
                </a:solidFill>
              </a:rPr>
              <a:t>покритий</a:t>
            </a:r>
            <a:r>
              <a:rPr lang="ru-RU" sz="4000" b="1" dirty="0">
                <a:solidFill>
                  <a:schemeClr val="bg1"/>
                </a:solidFill>
              </a:rPr>
              <a:t/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З </a:t>
            </a:r>
            <a:r>
              <a:rPr lang="ru-RU" sz="4000" b="1" dirty="0" err="1">
                <a:solidFill>
                  <a:schemeClr val="bg1"/>
                </a:solidFill>
              </a:rPr>
              <a:t>голови</a:t>
            </a:r>
            <a:r>
              <a:rPr lang="ru-RU" sz="4000" b="1" dirty="0"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solidFill>
                  <a:schemeClr val="bg1"/>
                </a:solidFill>
              </a:rPr>
              <a:t>ніг</a:t>
            </a:r>
            <a:r>
              <a:rPr lang="ru-RU" sz="4000" b="1" dirty="0">
                <a:solidFill>
                  <a:schemeClr val="bg1"/>
                </a:solidFill>
              </a:rPr>
              <a:t>. Ось так!</a:t>
            </a:r>
            <a:br>
              <a:rPr lang="ru-RU" sz="4000" b="1" dirty="0">
                <a:solidFill>
                  <a:schemeClr val="bg1"/>
                </a:solidFill>
              </a:rPr>
            </a:br>
            <a:r>
              <a:rPr lang="ru-RU" sz="4000" b="1" dirty="0" err="1">
                <a:solidFill>
                  <a:schemeClr val="bg1"/>
                </a:solidFill>
              </a:rPr>
              <a:t>Здогадались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це</a:t>
            </a:r>
            <a:r>
              <a:rPr lang="ru-RU" sz="4000" b="1" dirty="0">
                <a:solidFill>
                  <a:schemeClr val="bg1"/>
                </a:solidFill>
              </a:rPr>
              <a:t> …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  <a:p>
            <a:endParaRPr lang="uk-UA" dirty="0"/>
          </a:p>
        </p:txBody>
      </p:sp>
      <p:pic>
        <p:nvPicPr>
          <p:cNvPr id="8194" name="Picture 2" descr="C:\Users\Оксана\Desktop\75465739-cute-hedgehog-cartoon-vector-isolat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189234"/>
            <a:ext cx="1728192" cy="240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Влітку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медом </a:t>
            </a:r>
            <a:r>
              <a:rPr lang="ru-RU" sz="3600" b="1" dirty="0" err="1">
                <a:solidFill>
                  <a:schemeClr val="bg1"/>
                </a:solidFill>
              </a:rPr>
              <a:t>ласував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досхочу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малини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мав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А </a:t>
            </a:r>
            <a:r>
              <a:rPr lang="ru-RU" sz="3600" b="1" dirty="0">
                <a:solidFill>
                  <a:schemeClr val="bg1"/>
                </a:solidFill>
              </a:rPr>
              <a:t>як впав </a:t>
            </a:r>
            <a:r>
              <a:rPr lang="ru-RU" sz="3600" b="1" dirty="0" err="1">
                <a:solidFill>
                  <a:schemeClr val="bg1"/>
                </a:solidFill>
              </a:rPr>
              <a:t>глибокий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сніг</a:t>
            </a:r>
            <a:r>
              <a:rPr lang="ru-RU" sz="3600" b="1" dirty="0">
                <a:solidFill>
                  <a:schemeClr val="bg1"/>
                </a:solidFill>
              </a:rPr>
              <a:t> –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позіхнув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спати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ліг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 err="1" smtClean="0">
                <a:solidFill>
                  <a:schemeClr val="bg1"/>
                </a:solidFill>
              </a:rPr>
              <a:t>Бачив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чи</a:t>
            </a:r>
            <a:r>
              <a:rPr lang="ru-RU" sz="3600" b="1" dirty="0">
                <a:solidFill>
                  <a:schemeClr val="bg1"/>
                </a:solidFill>
              </a:rPr>
              <a:t> не </a:t>
            </a:r>
            <a:r>
              <a:rPr lang="ru-RU" sz="3600" b="1" dirty="0" err="1">
                <a:solidFill>
                  <a:schemeClr val="bg1"/>
                </a:solidFill>
              </a:rPr>
              <a:t>бачив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сни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а </a:t>
            </a:r>
            <a:r>
              <a:rPr lang="ru-RU" sz="3600" b="1" dirty="0">
                <a:solidFill>
                  <a:schemeClr val="bg1"/>
                </a:solidFill>
              </a:rPr>
              <a:t>проспав аж до </a:t>
            </a:r>
            <a:r>
              <a:rPr lang="ru-RU" sz="3600" b="1" dirty="0" err="1">
                <a:solidFill>
                  <a:schemeClr val="bg1"/>
                </a:solidFill>
              </a:rPr>
              <a:t>весни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5122" name="Picture 2" descr="C:\Users\Оксана\Desktop\images (2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311"/>
          <a:stretch>
            <a:fillRect/>
          </a:stretch>
        </p:blipFill>
        <p:spPr bwMode="auto">
          <a:xfrm>
            <a:off x="4139952" y="4077072"/>
            <a:ext cx="2088232" cy="2538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8219256" cy="446449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Рилом </a:t>
            </a:r>
            <a:r>
              <a:rPr lang="ru-RU" sz="4000" b="1" dirty="0" err="1">
                <a:solidFill>
                  <a:schemeClr val="bg1"/>
                </a:solidFill>
              </a:rPr>
              <a:t>звір</a:t>
            </a:r>
            <a:r>
              <a:rPr lang="ru-RU" sz="4000" b="1" dirty="0">
                <a:solidFill>
                  <a:schemeClr val="bg1"/>
                </a:solidFill>
              </a:rPr>
              <a:t> той землю </a:t>
            </a:r>
            <a:r>
              <a:rPr lang="ru-RU" sz="4000" b="1" dirty="0" err="1">
                <a:solidFill>
                  <a:schemeClr val="bg1"/>
                </a:solidFill>
              </a:rPr>
              <a:t>риє</a:t>
            </a:r>
            <a:r>
              <a:rPr lang="ru-RU" sz="4000" b="1" dirty="0">
                <a:solidFill>
                  <a:schemeClr val="bg1"/>
                </a:solidFill>
              </a:rPr>
              <a:t>,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err="1">
                <a:solidFill>
                  <a:schemeClr val="bg1"/>
                </a:solidFill>
              </a:rPr>
              <a:t>Свої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вуха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він</a:t>
            </a:r>
            <a:r>
              <a:rPr lang="ru-RU" sz="4000" b="1" dirty="0">
                <a:solidFill>
                  <a:schemeClr val="bg1"/>
                </a:solidFill>
              </a:rPr>
              <a:t> не </a:t>
            </a:r>
            <a:r>
              <a:rPr lang="ru-RU" sz="4000" b="1" dirty="0" err="1">
                <a:solidFill>
                  <a:schemeClr val="bg1"/>
                </a:solidFill>
              </a:rPr>
              <a:t>миє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err="1">
                <a:solidFill>
                  <a:schemeClr val="bg1"/>
                </a:solidFill>
              </a:rPr>
              <a:t>Може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хрюкати</a:t>
            </a:r>
            <a:r>
              <a:rPr lang="ru-RU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 err="1">
                <a:solidFill>
                  <a:schemeClr val="bg1"/>
                </a:solidFill>
              </a:rPr>
              <a:t>пищати</a:t>
            </a:r>
            <a:r>
              <a:rPr lang="ru-RU" sz="4000" b="1" dirty="0">
                <a:solidFill>
                  <a:schemeClr val="bg1"/>
                </a:solidFill>
              </a:rPr>
              <a:t> –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В </a:t>
            </a:r>
            <a:r>
              <a:rPr lang="ru-RU" sz="4000" b="1" dirty="0" err="1">
                <a:solidFill>
                  <a:schemeClr val="bg1"/>
                </a:solidFill>
              </a:rPr>
              <a:t>небезпеку</a:t>
            </a:r>
            <a:r>
              <a:rPr lang="ru-RU" sz="4000" b="1" dirty="0">
                <a:solidFill>
                  <a:schemeClr val="bg1"/>
                </a:solidFill>
              </a:rPr>
              <a:t> – </a:t>
            </a:r>
            <a:r>
              <a:rPr lang="ru-RU" sz="4000" b="1" dirty="0" err="1">
                <a:solidFill>
                  <a:schemeClr val="bg1"/>
                </a:solidFill>
              </a:rPr>
              <a:t>верещати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err="1">
                <a:solidFill>
                  <a:schemeClr val="bg1"/>
                </a:solidFill>
              </a:rPr>
              <a:t>Він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нечема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й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хуліган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err="1" smtClean="0">
                <a:solidFill>
                  <a:schemeClr val="bg1"/>
                </a:solidFill>
              </a:rPr>
              <a:t>Зветься</a:t>
            </a:r>
            <a:r>
              <a:rPr lang="ru-RU" sz="4000" b="1" dirty="0" smtClean="0">
                <a:solidFill>
                  <a:schemeClr val="bg1"/>
                </a:solidFill>
              </a:rPr>
              <a:t> дикий </a:t>
            </a:r>
            <a:r>
              <a:rPr lang="ru-RU" sz="4000" b="1" dirty="0" err="1" smtClean="0">
                <a:solidFill>
                  <a:schemeClr val="bg1"/>
                </a:solidFill>
              </a:rPr>
              <a:t>звір</a:t>
            </a:r>
            <a:r>
              <a:rPr lang="ru-RU" sz="4000" b="1" dirty="0" smtClean="0">
                <a:solidFill>
                  <a:schemeClr val="bg1"/>
                </a:solidFill>
              </a:rPr>
              <a:t> …..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5" name="Picture 2" descr="C:\Users\Оксана\Desktop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62416">
            <a:off x="3506908" y="4258741"/>
            <a:ext cx="2951501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lush-forest-illustration_2963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5213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   Наче </a:t>
            </a:r>
            <a:r>
              <a:rPr lang="ru-RU" sz="4000" b="1" dirty="0" err="1">
                <a:solidFill>
                  <a:schemeClr val="bg1"/>
                </a:solidFill>
              </a:rPr>
              <a:t>вішалка</a:t>
            </a:r>
            <a:r>
              <a:rPr lang="ru-RU" sz="4000" b="1" dirty="0">
                <a:solidFill>
                  <a:schemeClr val="bg1"/>
                </a:solidFill>
              </a:rPr>
              <a:t> широка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err="1">
                <a:solidFill>
                  <a:schemeClr val="bg1"/>
                </a:solidFill>
              </a:rPr>
              <a:t>Стирчать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роги</a:t>
            </a:r>
            <a:r>
              <a:rPr lang="ru-RU" sz="4000" b="1" dirty="0">
                <a:solidFill>
                  <a:schemeClr val="bg1"/>
                </a:solidFill>
              </a:rPr>
              <a:t> на </a:t>
            </a:r>
            <a:r>
              <a:rPr lang="ru-RU" sz="4000" b="1" dirty="0" err="1">
                <a:solidFill>
                  <a:schemeClr val="bg1"/>
                </a:solidFill>
              </a:rPr>
              <a:t>всі</a:t>
            </a:r>
            <a:r>
              <a:rPr lang="ru-RU" sz="4000" b="1" dirty="0">
                <a:solidFill>
                  <a:schemeClr val="bg1"/>
                </a:solidFill>
              </a:rPr>
              <a:t> боки.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err="1">
                <a:solidFill>
                  <a:schemeClr val="bg1"/>
                </a:solidFill>
              </a:rPr>
              <a:t>Роги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кожен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рік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скидає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В </a:t>
            </a:r>
            <a:r>
              <a:rPr lang="ru-RU" sz="4000" b="1" dirty="0" err="1">
                <a:solidFill>
                  <a:schemeClr val="bg1"/>
                </a:solidFill>
              </a:rPr>
              <a:t>упряжі</a:t>
            </a:r>
            <a:r>
              <a:rPr lang="ru-RU" sz="4000" b="1" dirty="0">
                <a:solidFill>
                  <a:schemeClr val="bg1"/>
                </a:solidFill>
              </a:rPr>
              <a:t> людей </a:t>
            </a:r>
            <a:r>
              <a:rPr lang="ru-RU" sz="4000" b="1" dirty="0" err="1">
                <a:solidFill>
                  <a:schemeClr val="bg1"/>
                </a:solidFill>
              </a:rPr>
              <a:t>катає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err="1">
                <a:solidFill>
                  <a:schemeClr val="bg1"/>
                </a:solidFill>
              </a:rPr>
              <a:t>Маєш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масу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solidFill>
                  <a:schemeClr val="bg1"/>
                </a:solidFill>
              </a:rPr>
              <a:t>задоволень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>
                <a:solidFill>
                  <a:schemeClr val="bg1"/>
                </a:solidFill>
              </a:rPr>
              <a:t>Як </a:t>
            </a:r>
            <a:r>
              <a:rPr lang="ru-RU" sz="4000" b="1" dirty="0" err="1">
                <a:solidFill>
                  <a:schemeClr val="bg1"/>
                </a:solidFill>
              </a:rPr>
              <a:t>катає</a:t>
            </a:r>
            <a:r>
              <a:rPr lang="ru-RU" sz="4000" b="1" dirty="0">
                <a:solidFill>
                  <a:schemeClr val="bg1"/>
                </a:solidFill>
              </a:rPr>
              <a:t> тебе ….. .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Оксана\Desktop\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07902" y="2852936"/>
            <a:ext cx="4205836" cy="369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112</Words>
  <Application>Microsoft Office PowerPoint</Application>
  <PresentationFormat>Экран (4:3)</PresentationFormat>
  <Paragraphs>22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Загадки  про диких тварин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8</cp:revision>
  <dcterms:created xsi:type="dcterms:W3CDTF">2020-04-13T12:51:54Z</dcterms:created>
  <dcterms:modified xsi:type="dcterms:W3CDTF">2020-04-13T14:04:55Z</dcterms:modified>
</cp:coreProperties>
</file>