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26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84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21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79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1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84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70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58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3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5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9C68-D3A5-4937-8EAC-DC51A1D1E769}" type="datetimeFigureOut">
              <a:rPr lang="ru-RU" smtClean="0"/>
              <a:t>31.05.2020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CEC2-0930-45D4-B92D-505630F0D8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2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photo/AF1QipPAwLgjVpnPQsEdwf9R5uZwN7USmHHW9AMUE4K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027" y="9429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ЛУГОВІ КВІТИ</a:t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ШОВКОВИМИ СТРІЧКАМИ</a:t>
            </a: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769" y="3486254"/>
            <a:ext cx="9144000" cy="201598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Інструкційна карта роботи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керівник гуртка-методист Морозова Олена</a:t>
            </a:r>
            <a:endPara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9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«Прикріпляємо» подібним чином всі пелюстки квітки. Вишивка стає більш живою та реалістичною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Зеленою стрічкою (ширина 5-7 мм) вишиваємо листя квітки, роблячи декілька стібків, формуємо кущ за власним бажанням.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lh3.googleusercontent.com/nwUvxIj80ZvPB3CdUBYhhxjhIVVsHI0A7oSagRYopNbHBWxw5j2EmDH5lbi9YenAjsFPh0ZeV9F-a5ThPBIV4Ra5MlTVfryaWyoZZp3qnL1zxU6W1zkig2v8djzboQBsSXaRfj9yp8LNcHsb9rCUkodTBe87pIS_eFLlE8TT_lXCwSaSqJH_mYOO6mlRLNnnC2TtjVhwA8nTCDXOqKzjkO5WF6zJ23UA6s__MjdACpW_s15FFdvIY7_Oo0HMnPW6F5gBNoSqGv8-FAl5mFPKGwEVpMIPPAJ8A5EftpJ8ryG0PcPLvkyfuuqoEB2zzUujZtT7CgOM76re-r4e-H1IUKlaCwwDOAu8pUbkroHRVepub0F9gCrMtcph8YT1ipCf5i2QrC6IOPdIPV8XFwSFKynF2DjgIscgjXJh-x11hlqdUU1EfMzrnQzRJ0O7vnAMoQq8hdbllQseC6--uzcF3teKGMTffZypCgVuHqAQ70i3Gl2OU6nyX_itDWUQtG_6UKcTBqiQ5X-hnQ0SRj3VGZo3-ohMQY5vZoPm6weMIbZ4qYWowBFdl1bdZ5z5xCp5mBG2J1YzSdaC44CzN4HZgadi0b2OiY1tCh29-fRaMnZJnf85b2loyMzhOM3rT7fAxkqkjWAljmHePgMQs1Wc97pIfedy6QODmg5qeDoacA13MYkcQcfc9rbuxzx9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oogleusercontent.com/h3hhqfwFUSC7WOQ5hXtydK6KLQGNUCWpaStCWiNJwpzMwOedhOdeFQ800aW_D66DwBcqH9sxjSLthejqG-xNPlbQTx5mdHdtJyunYdqtMla1jp77dRmots47YDsKYlk6GtxgrSuigvAdjrzHs9dmVNl17ey28l6H8fUJwPeLenxQ17LnLpw4F6K6h-grNfGJxqDtOYSstN1mMpaauFvOcyRFRJp8mbVwegVeF0MJHyB-S-2MK_lccYtwbHTm1bq2jgKTnlaHfMkCqTXFGSsJJVViFTzEVtIUY5e2VoZv-Vy_kYGjlHYXoPL3RjRtd2-SXPkq8mau-U0q1jDrBnPwvfDzmV0yqmBYRc_LMbOgxOjE2RVm8f0jQ_XFI26cCyv0aGXYiLbgcOvcgqjOXXzvWkoasHCC9x_bB6Ji4kHr2dPyPdy6_lcvro3t_S03YtHIuCQ-TmdVkPnYHIMi5YG7LB3n5NqFtAck6mKmTCsCfMrTFcyjsO4HHR32ggh_d1utu8pnlD9lNHSy99sNJdtK0zVFJ-Kjk51Fv1yNgbt63hRbIP-QpYGcQhS81LxHgFf_xaT7xExrZzWWE37QbfC62lYX93T-8p8BzL8B_y4ttUeqTVnbfYdihHi3FSepczW-IRyJgVgSToQzkKHAIvMt-tI1p57FiTbuGxnUN-vVS4TnOXo6fKcuuRmDkBEn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2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Важливо: стрічку куща не затягувати, трохи підкручуючи її. Стібки повинні бути об’ємними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Наша мініатюра «Лугові квіти» готова.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lh3.googleusercontent.com/76791bc1-LFyrBpm7ZDCF-im_L1ZXhXpac1NIuSPO14tnam-k2R-tZLdUlzBBZPT8-RYLpCCS9LiQkuUwv8SDljMfZJDmdr4H-YHIwpKvcNIjXeb_ARJJ3zJssX83OQdCundDqZvf6t0_Y3IOX1cmz6YdPw6Ctu7nJI8EOWPRIjab9cxeY0NTfCl8g2k4uO1qcC8OkWUnrFbAisZgbF4K9kD77UEoRzq7EbK7LsLN9Ao62SPeD0BFMUxq8f1QKEcTjI-XoZ9zUMu6Ki32uB6L6ZHFm2YKIIJAlFPZ8mBNrxAvV2AFZ5iY6Nq9HSpW10eUX9z6yiu0aY1UlA1tmqGBXlrAxywpG5wLYC3tacb-soqkvWNEC-3kgWnWtvyH-sZ-XJ2gCgwuBL0LO5VVWMvY0w28WqyMwQw6zseHL_UPa0QgGps82Tf8dLNwuePhEunxW_SPVv9g6iZBGdVWT_HDIqkg_147R-P9TmJuKGxn0e6LUNWbpHDBsUDs_1dzT9fH18LFJcQq4BC5KVhimvYNsq6EvQb2ssS5iZBI_xnbfBju3s8ElPnzGZ621dC3sqnDQC7F1T4P2mJZ61_qT1o3V4r8PwHi5ay22tzs_S13vjWwvOZj7LXTj-xxDffV-zkTQT9lEKoMvP6EAjiDGyI3fIzRBlcj3aVoKUj107YvbDq86_4-iKK_0SR9iB4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6l4-cQ_6EEevaB_ZeDg91_ZPpf8vsgFnienTcwKPQ_gURBGAAj8iFM0wuJN19XjMHi7BdRLb1WHfJ-1rUinEjz5ZNmQ-IGTcw6ET3oWPfcu26HqlEPufLFM6v3wp5DvH0lyF9yTy068As0xMLATZgrUiKZU2ffRcdKimQhccsyILPLhyUj97J9hDZ-0ki_yCaD5tHC0xSDUGSoBPbpIiqML66oUpN6vyL-x1JY3EAf567bYVn7lvhIi3U2tlpeXgkVVqn-XPtX35nxd2T8pso0PkveAeE0z-Z2Lre-hMjlmz0NJtbJ5z1udJOKctt4n14pvq3dk9mqcl_pTD5Yi_XgVfwJ8sGfHdemV7eLuwQzULwvUJnBbuFtkTpSeIKtcDcWgdeJcdCN5UFazD-v5qU2PUl683U_4tYrWxoZmKIB8-am_EvQgpcWBF-zKWdA5r-pEzKRadZRPx1qgGj9NqMFcMYKHw6hNXFDecnwBvAqQXmmUEGhXEVKCNcFYTsihLsHejoRmeF0jFP5gzEkjjp3HMMvwGqvRfzQu_xjoUCFeX8CoTFgPKVr-FY-ubCM08C8Sx2winuqcOGf-Kdee8tVlEhug1sy7sznvKYnwLmhbvO8-9sfpxqFlfCzYnMCdTDepzz-NuKWZPT8PWL2ykHvCLiArjuZf_nIJ-omQvvDT8BgLbObQOjfrWRInC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та обладнання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effectLst/>
              <a:hlinkClick r:id="rId3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Тканина для вишивки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Шовкові стрічки різних кольорів (зелена завширшки  3мм , жовта та зелена 3-5мм)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нитка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муліне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П’яльця, ножиці, голка для вишивки стрічками</a:t>
            </a:r>
          </a:p>
          <a:p>
            <a:endParaRPr lang="ru-RU" dirty="0"/>
          </a:p>
        </p:txBody>
      </p:sp>
      <p:pic>
        <p:nvPicPr>
          <p:cNvPr id="2050" name="Picture 2" descr="https://lh3.googleusercontent.com/dGj7eMe9warrr_1G0tmxYvo7LJbnCHOvUvdmz1yBUhiTqFLsDvON5_mdiFTyzfiz9A4Nt3BInHf6-qdyxHlquOa57nuOYgeSpL4u93A5Mu-iA6pyBQZXFk8zleJt1oQfaRHeedrhsqv5-BiFWGwDPtW7xLrOT44sJ3BztYpbW5vAC-Cp7b0etX-PmRa1H1wDyPoQXjWIDgg-tTkJyUik_CjCDGxjdJ4JiMurnfwTECvMyZTlDJd1dtMAUS_C38IuRC02OeTiuuv1pjvgabT3N14aIvKeQIY041E1IvzN3PKLuz8rVM3FXpji_TtW08rCAeq9SsEkAWWHJw5O9COAneI8vnCPca1U2z38fjkxwmfseWm7GThWm9KViV3CkA1fUNu-S4ch-ypEOtFK1verLSWLbdEM6IWfkABmFqEvS4X5ie6uVbhD2sG5R5-vRvaR5vma6F0F-47Q5WiADt6SAilfzASgpWzrqdAI902CvBhNvkTWaANwtJOYvNCfTHGo1vxrYIoe8uVw0b4Q2vxcognOwBI9HSlAl92KgAkk7SGlX1DilIrFIZlQMUsanZDehluYs066UhluMy_Jr8L325V_b2lzcD0tDd6fvF49REqL2Zjd31433I8MiMw386z6UyisDdwGabo-ggKnszAlTIXCDkHNwmZDUHwy9HRZ-ZAp_9WUbA98HD2D44Ki=w614-h460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4" y="1815828"/>
            <a:ext cx="5821166" cy="43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5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489816"/>
            <a:ext cx="10515600" cy="1325563"/>
          </a:xfrm>
        </p:spPr>
        <p:txBody>
          <a:bodyPr>
            <a:noAutofit/>
          </a:bodyPr>
          <a:lstStyle/>
          <a:p>
            <a:r>
              <a:rPr lang="uk-UA" sz="2400" dirty="0" smtClean="0"/>
              <a:t>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п’яльця натягуємо тканину для вишивки. Малюємо ескіз майбутньої квітки та вишиваємо стебла тоненькою зеленою стрічкою (ширина стрічки 3мм). Вишивку починаємо з низу малюнка, прошиваючи маленькими стібками по лінії.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lh3.googleusercontent.com/FKlbiu5eq9nnTTbnkRAyORzjK-6LhAqdm3kn38WkhZqKOvLhzLMgblZyVeQyVh-olLoInIk-Kba5JKgB1Z_it7hOxM925MDhSrue3iEZEGSv17lEP0Z-VuKBKpR_aJSD1iXpaoWaVdixXJ5zW5GcuqimtVhBDvepLO4D1t1dzv-LukxbbYthVO0yDO7Y6tn5bAcXBUhxbygDAtxDMGc2Sx47v1DWRUJyNm4llAXsYahoyoAG_RIWsrzG_HOPD5L1CLpS_7W0YwcSMtl_Z3KGgNN7XR9hD-3XSrtF8DzTIPoxOod3373BF76A115z0o7iYXh3nwIPfUyzDgBjfjLFzSjQ8BRv3n2EUHSrNQfjs-IDpLZUWRdL0qmeJPkSWmW0dZdKfIZJ7A_UriidO9XUbJBRdCy6tDFipNFTOx1sazEeDDDQwdywbUYsMqWqQqKKHPW-A4uZ3x-Raxj5lwzhKYnicaJilVLKZPD2ZDiBpXhagrAuIwSG3OzBiIJJ9cmxDLHpx0LTr4Iq1KRX9R5iMelj5gYBsdB97VI_yv1fsxTEIKaHhEZAcDaYZm1BzVGXFYMpPN0XOB8nQDd9s2lQo3voh2e_vC-T7R0h4GW7tokvnaCn1oU9qyZ7Skva-rzi5wOIc0Pz0ZNykrlBRL_e-r6rrw6GKv7TVErXeWcFqhBFFYhBlY_P5PJAONed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N12FcGLpRTHNJXWj6rUFHHbfinE_uhqSIw3RHepNfu6uFAWC7XnPd34JV-v8UvgTE1u35gX-DMK70qvk8wMc0cyxuln0kwihv_yiytvMAoInzNK0ObJYii5msZw1HaCsP0JluQdTCjKZvT1Sei3bh8ddezhWk4fJM10OixOaYC4KZRyR88bJEr_-MBIcxRhEXNK_JdMOMkFByRnNGAle9kb0DNpQhn2G-iVD_9qaHnqbemVuh3Y77PoAiriOPCa4uFHpeQK0AAG3bEeDUKIxFzYZmi7LOxGkcxfcBA9-dS6buJvWbweaiPXW8jNOKxQbhELNg-xrbuo4TdLuGGZTHZSC1f65P_3ZgiWJjRMis4c5L8vr56keSQo0rQUH9PxbigMMd12RitRg53N5aWUuOBDLVuFiAywqSzacDvBQ4K_5sgaS8_9ZlSvrMX0H-rU9lUhxuCYi3Nrlh5Qr8u7StXO35txQHJnijJjKwIna_75RMBIPmO499H6qSsT6VpouWY7R-ITKt_xRmJWdNLy3XeYw28DLUZuA3DF7BO4PK1GeKTE1ogkHJTPjpsk0_GWouVg8vyt_RhHnn-EMldW9QCk1kzqjeFQQxYA5E7fms6oXz3DNtC5smDNHgH4EjuzscHp3vRPMPrZHpStiw9upyj-d2I0xCJxSAXrSWg8deHiV-Bvz0gn7nxe1ybCW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Вишиваємо всі стебла, протаскуючи голку зі стрічкою під стібками. Стрічку при цьому не відрізаємо, рухаючись в зворотному напрямку.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lh3.googleusercontent.com/ts3GYbqJTGqBha6vL6K7VVPy0EpoSiIPozaV-CZ-3P0MKnr_t7tb2xd_O7u8XoK4_o8p6UaS8aVs3-8mVXfx3gKGG3SHD6c5FmnuMIRRHNfbb7XPMCGDIs3YTIjDRU0xIFHQLGVXNoJhkI8HgOKcmezEFPnImhNg7JkJvQDbPokfOqp-60KTN9U2OWHtIYSyQUF_MKQpItnYVb-JZ5RPkC8_nLKX9PmP4kpBC5ZX04uY-IbKCJIjWAKpaSM7kvQ4sDq6FgebQo3u1Oo_IBdYj9LT3-IeiKHMfjYpZFZqytCBH5U8iIKj1Jn8hCqyVM0HXlSbFYiEJ4Xdr849dIPFvtzP0df2Dzf9X6VGJLo-Dh2-KjJpra3Z-1ZAwTBhJpXPekfqeS0A1owtvpZSM9-AluHdYd7qYpT56_pZ8vwF_FgnJVGu2q0yC3kQfMAei6djzf0FGp9dnBwuovEM7QuJY_WYKlme3m68k9qHm2QTHaQZbqTiFgjSm3c5uYQsbw2IkRrMc5RCPR7QAoHQhFg6NygXzMYjkXUvNAp6BqExCEFbRsxiWElMuuHsMuSYkEiB42LJcvBzWQak6p8e2jdUyBQZqpv77UORYIoIQLSDR20ASDRbWpSwzIvZahpHIRPiZdjjSoKZtRaovcxTJ0nbI7JemzF_y7QDrtyeS6w1DuRQO8Z3_PH49fdJS5yd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b3dmYlAtisfY-oxAvo0wfcJu1VdLKyS_akvCktiHvXb3HPQve-bUcgGlkN-KCsd3ovOLhHzTDgfjxMExJtGna_k1wfj9MYdANviHKUb7IMU_3SlYrvT9aRmCpVa5wkG7u0mQKSpsgKyb1_DfpIEuvYIJxxFlBGs9CSaVcIq5uiXkdYxJ_NQ8pBpbydPJxdF6qZct3wWMWLXPxDndh8QIlTviGLNI3VKelcKA0z8dYDr5WgMWkXYpgio8B1qfdj-_mHbnt2JPX-BSHAq_nyr6LKijMxTo5z3hkbKgcGcyVHhJBv_giilrTeEzsUlpH6YuDziINOfExU1PwiSJ6ay11JhwqDQGbFjIlEAbYUABrPDRsu5EHOL9tklicQ3PkDqsd8g_t2AUSzS4MR0XmZd-IzjV1L6hS5Sly7YEfmdWArB2G2ECIWlclEgiJo08imv4gm0bskPy4ceT8i7ke-gN8dsHNJF_C6aev9IQfrjrYM8LwJ_dbBzDutERQxwUNaKckMt9Oa24-iHClLdgcaFQhnq410BxhUeU5p4DksANfScoOb3APElb4MRqgCVi3ZNQgOi3EZVZpOKbHfgXmyKfoHfGqRaiM1JHalVk38aWjjAHa0rrzZsmFVtByfqfj6L5H9SAHNMxGM7cOWTIbUkv4NrE7O5DWCNDiHReOrrabF_oqVnk_haZM0HDXg-W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Жовтою стрічкою (ширина 5-7мм) починаємо вишивати квіти, маленькими стібками, рухаючись від кінчика стебла.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h3.googleusercontent.com/p4FS3w5w04dGL_pVP1fydwxJp-Olp99IA4ALPbwWrKSLSSe2mSxOQZWLTNzBoSqVmMGseDpRY420TMiKubWADGWWQGKKmM6F9DLJL9Lbn5VNkOlV7reQA1BIr8BHJt-tnmJZJ_vUiZ_GukRgYAVwv02xbsHXnTh2hIYRTDo8XA1I4KucV_jc8S8et7UYSHUyDFn_MtdhqSoJ7evdWWqpIqK4ZDpjBt-9eGGhhXl8rncz_9S6kdEwszKp6D6quRjDTJHcHDWbfdqzPGCesnt6J_NujJX4ee5cLFP_sTTy5ejEfJPzrQ0kkZCPM7e9sCLn_fucsMEmEVBrUiZlIx2tUzqVe1eRxaMFNK8JWDWdX__tIR5pGNLO0p9MFCJr1CqUQU6ZPg_OT0jkcFVNV9IQsQNIXknyJAghLc6inIyWYNa9QaqMKEob6D0ntePvgAuNH_sSFAYnyGnO2OrNzBuqeuXYo6lsH_Y1m-kbyYsRiiQr2nhQQ5N76m1qKN-pzC8UEzxmi7cD6hlyuEHuavwfM3H_Tho-LmgFDJAancxR2CxTpdbnDpy0ptt1sRfh_HyfzXLbVgB2-ekAjh9Jpq7uJ2UPwT0deLI4hkD4EQHulwt3aw1TCAU_0ru7Gps5B_IxRArdhPE7YmEO3zSj1k_iQOWCQ0sZLIp8v7l4EqCjYqLyRJORMO7dqsoI60cM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Diw43GqT6FT2uxEJCS37-V1c2Gb4KNHI0AO51HYZn4Pd6ZCFpO-NYWEHMh3xe-1p9I3SvtDfKArj7LnQ8rIC3AiwiVawJzDw4q9OLVZWxcyRFX6G2xFQI1lihMB9d1avvNToBgwIQ4veZHfQoKmVxC8_VsWiij13_igdN3uI9WrelAAMlmeJxFCSk-6XNPp5cCo783GdLtNdVs-QPeVSC9fEACXg8vkAoVy9xdvUyiMKPz_-TQWkrWmVOyyAcnCtXltYHF24QXB6Q-QWcdhM3A-qlm5ETWkPez0tN-s_PslzHl2b2NvyGRSKxuoymeOGLI90qhpDUcwZPXUE9FOlS3Fz3gwPaaCUFoPANijLcwaMZnUoCl1r5Ay7Avdgl-wiEF28rRxxKZ44lsPxDVpsZgZw6SrkYsJQNKOl97XO8eBAG3AceTPTlIx1ETER4DBUGUP5hPGLH4lrLnM9NJi_r_PZTNq5sXctdyXDVZe41IwUmP9DdTHNSiggKm-KzoOwtqNL967wX1IMhQ0KkCETY6EzFpLo65aCLXX-IutfQuoy2eoZjml__9E-OEPchs8CW7ZgUhAmePmm8-NrM42Wt4Xsn5A1d932eMe0L0E2hfjcfzk4voIPC1TeoiHx-sZWi9ImcFfh0QLks_rv7lauy8uH6YLzUjTGRLsWE9OEU203QhwQseka57gwpHXD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1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Вишиваємо квіти далі, змінюючи вид стібків. Голку зі стрічкою проколюємо в стрічку, протаскуємо, створюючи на кінці невеличкий вузлик. Важливо: стрічку не натягувати, вона розташовується вільно на тканині.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lh3.googleusercontent.com/lQpHif-j6PL-1KOhfHamD6Ssn8OLbLbM15MPht3CAEUOxvN3L62Tl18EX93n8WiERwc8B93fEvmRLtymFMiM1jt6Nbu85wLHhH9h4Ocfa1FY2Wu7HJdNh3osLbPmfeKaHS_o30tGVhezlCbotM4RK3UqFztatDlYhT0Ih5G-bDhzM9p3-a8WksE6ugVGQBKCeVUq4TXO03HJu63KADzL8RDNwgMOqFSlGJxCRm8JjlHNTDrGtBAz2ZcpVktrRyjRNo0RaHegUxsNc4FCNTuTFPCCmgU4DaVtSaVi91pHYWBJEV-8zZqcPVX6NlTr59mQhQNmqVv3ktG48U4epoiHorxUMu_yW5RXvijqtT4a4ZdwYi9vKEbr-tdqhYE1QtH61forko2HoUrgOSEAIKg_Ij78fpDOyVIyTXTEzE1Sv1rbaNg1QGOCW0iypEjU2YQWthZ8Rw_VkRLWkusclcYV4HaFAmI-58VC0uNnbJ9_d_MBmU6Rq3EfTRehD3MyZqvXJp6DWT8x3VHXI8sNuYfHOm2OrLRzpKEED8YeiAuJAYljKOcX-0o15MzPM6kh5r0gts8tRHAIkhRSXQGzRWCkey7o6WIzWA7wcZifG7NU1Q15oIAfjFrdCtgsMBYpWG1KFdhOed6pWnC4khXrHlhfnvs7Po_RKsJVNRsqsl4MKbfb4asED7rZzptAg6WU=w345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4376" y="1456588"/>
            <a:ext cx="3817059" cy="50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JvqErzgoZXCXQ5C28f7__vVFlzkeFNK9o_CwfgNABfKnhB_gYpS9qR44DdEf0j4a2Ef3JWgm49jJ-jhuQDfWBDS-hi2AkhvDj6plnBs6lkKZv2mkLMLrCjAUr966SDkYtSEQqFsCLToBIMIkqyoG03Wo9IGrU93TdWBXOF02K9Ka4MFqJHS5gGD_RbQwpKXhc8no1xh5sgjKOn0XAd1PthBzdaVVJuGjoy84DjyP_qIwYcJaZs1s3dZD_DGwNPzgBwiKWwKIqPjT27LIePKESq9LjAykn2GGpnXvGMQgzt1Wh75o2WAKfDzxn8tU5lP3cyTUeI36dL8DUHaj0yWpnqSvyKcM1a4TH14YK1Ws7wG3BunGItfrbWvz0WocaZeIyDHqhAJaSNzzqnVorWQ9z5NhfQnozdJSLFqO92BnNzqJl2FbFH0wqSJ5O_qdlGpOI5Arh_GEojjK5Aah217lpfOSjmg-2452l_jnluT7FZW0k4VyB4OS-LUzCuC-N7qpy2E7jQL0u0phlVUpVd6L12hbrF615JZFLPK7z32XfdyJzeCRyWCNZoGpwV466V___otG1LbAJvSvBD_LDwFOcHNlSV2QeqWSMNSd_Mpq_pVGNH5x_FXgxV_9wCCd_h-5lOaGfxz0YfI1vxLgOmt9CkqY6vAotwNzOX0UmxcPDZagvruqlcZ4F61F5pye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0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Подібними стібками вишиваємо квіти далі, заповнюючи всі стебла. Кожен наступний стібок можна робити трохи більше попереднього, імітуючи ріст квітів.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lh3.googleusercontent.com/qGw1r2ELcBIX1MXWJSNj5mFbQUQApWm8wkm_bHMD3r9GWdEKvdL4FXLMcbRGqLpkBa7jdjqSyWdyNBiE8EnBdPzgPUB0VCAJeswXnVhcwoaLksFaUBQcYT2gQ8eUa4l7W0WSCyJQAqVCKcp0fhmibnHcbVINwf4hPUx2kvP_afxZXe6PSy97dCEjwky3rV9ExdHyo0U1XEI9J9O8n5yfUuNWCO5x679Q1yrPaf1NKAjLQEwPTU-JiecUl5bbPrRD46uLVEVbxAv3qSSWkvBCK5PDpH3a2YDVWA-FFjcXi29scQTUye3iij4fQ1g9HpIcfNEvYQg784QBcjzTLXsJZUkvVujCGxpIN8-KICWtgxZCdxHvtvU7vUdwCx2TRPWdxY-fEa8m5mmR5FJIYOowkdVDy8gLrWkbnfJb91lwRJlZ5NkJ58PjualcuJuIJheWK9V54RshZ83sw6WKY-d8LhyHaqLQZRQgxFj9_AyLdGnvgFaaoO6WZlV7koU3ChmumT6INNnRLAQ2Qfr5_lEKuBb1ag_ItdKYhyIVBiEy7E3bgVJC-6p_wv0triaCHmJjILf35eYq9rKwcEBwVuQ2QhmMCi5ubTku-144kdiJwMVeYl5ZEui53tYPHv-Sf-Pd3t0ADfNj_-vqRmv1JdOjl7FGy6tNuhYXKF1S2BDPRkyQ9_Yrny9R9iioONVk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gaAEziV2Uh_UYo-JDuvLltN4AqUCfCQuupH2Ht6WijqSlU6aE7yK5mver5hjoc3L6gzpv783SXq3Rc-avETPF5yZEKUamCmSI0Sy3XXtJmW6g1ZnP9QmAks2IbXrlZBZqZoVZ8e1EIBKk-j4IM1HYq9f6fG5AdkWqyUqipsz5EbwYTr2SncTRI9lSQtO5cEF1X0b-Te0zQ1iJklj9bkmM3jU58B8QE32qIu8GD9q-rQGXc_yIOcaqwM7xFYFUlesTuI2s-xlE_Eb2dzYXvehjVGCqCSbyWo32a9J5uDmrAUDHsQA8gwgejskR19N7Rw7m4GUbk464sfkOfibWvqlUlZfx53MVtdrzm2XadUkYmlOu1olfNUE8QQK6DeH9pOhC8Np5pCuZR4QoGvEfBCgOWUUpCulMxDabHb3mozPq9HTmXG6EBYm6LPwmyxf_UrF7CaWywi9yi-oinWtHoXx_FMEb22Sep8KQX6z1zaBSH3hVhv9UqMox4p2SvC_tv5ypFSwDf3xBIVwOE7i7-EhJCKEKNnullnkEwMtkhPG3EyJ2SLRD0xZ2iAC_ko2yPRJfzYjvRu5YVyoWkuZ_PPqZak2y4235agcFxCM8lCJs0TRWI9OgLirUo46VQBLGNLfRmltDIeT4VdtBQyZjGe36NQQYvz_6ALwYf-dVzuXDJdsl44c6BUgwbgItEvA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6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Стібки в квітах не повинні бути однаковими. Можна трохи підкрутити стрічку в руці, щоб квіти були більш об’ємні та живі.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lh3.googleusercontent.com/gEn0CwcghMxZnyuzudP1tzqnBYy34s6R-byDgHv9k9gkUC8DCkjz_7CgrdJEoz5JIfluLLniF4DUOt2ns2M2y2NKHbZBm0L_2bo_TmL9s-UWG8MXdD-D0C1j-fWaPHgM8nDHqtAuB-YvmO8sawONA3EPzFDonZznRdJq0a2OWpM5zctteRZZxk4yQWsEyL_-5vfpiVefTQz6KvoQpQtYuT7u1HVVvIenrgNCMstaZphCzsq9JzdJ0Khyxs_SyYuDPhv0Ste-hARSN3ODYR6nNDVRfyLYBPfTrpUEoNbPuwbY1zdgsX41dlSN5t_KjsYzxPyE1-1gqjtxkSyxITwBUR9qqvgd5jd5FyZ6CleD6RzSvYH12wcaUv5kMtkWnnxvTl9oLKpNv_UnuFh2Bl-5NzoqcRl6ONqj4E2GhU0_H3n4KrIjN-fn1quHVhHjDGszmHl3GQIQm4jdqC8dkWLm2ek-ejmzWBH9rE40_1qeaZ_FlGj8oSeallrXiz2V_Ecn2dgw5o71wa_5dQ4DQZuL7F5FvdZjH29xCy0rZFbn7IGM9dCaz-LFGDse1_M7aS5l7euWWL_lcTIIGiMJxVocUvKFCCenUsijM9qXzcUq5YcbusMrO5E-Id0L6q0pktDFuqmWncoO45vrYybWwbdV4QZzNG7jZiitpfUjj7xPjXNEARGSSVaZSS1V2qnT=w614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puj5z5klrbVfpYs10r3E8Y7oQ1bUg6orNBNuPtJjrRL8N6c9ubvSVRDy5q_GhCGMxx4evgRFrJw0_S_qPps_vZXclr92m2CvVW21mboe9QPYQIPyAgXgLBtbRtoWuFOzyRxjcqsDfsPP0Sjhf4iM1UpsJGRRBzwSoGV38j5iPQsko0oL42rKBzGsJHiym-di0T32fysFwtNGI8ctOOb3DIHlJdzX3radNp1PsP-f5Hqch2jK049hOYtNwL36tn9gfPOUc_YTYlKEcCzG9AvdZ2z82C9wJjBY2HqBvj1zOYGW2cjlEPjr6dA2vgKXv3r2I-u_5EXNuN0i_29SaScW1mbwOKVrrWuZBOZ0qdI9Z17Ei5rDZs4Bn800orwmjU_3EOApcgREbxZscVk75MQGvTLYw6tEHYa2MoBeUjcO5xpiF44EUAps0oz8JygtbfEfzz77Yk7HCYLdX-RC3cZWmvD_t3w3LKEcaszkx28x7C7dQC8MKoBjmMxnj4aCXYe6ImYE96hO5arJjaneFdkvy1raIQ18pMxN2bFCSya7nWSIn9hBTrCiEafmvimRtcwYNvpXFw-yb8GhrC9yeHoRMvEywGARPTohIqfnDo8An1H2k-Ad3mElwVQVEUNiqW2gik8llclucc_-6_UTFhry4yg0dZ_LEKelkmKWP7dwD2FiqIF3nGRzc2eZFW2J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Ниткою муліне зеленого кольору «прикріплюємо» квіти до стебла, роблячи декілька стібків  в кожен пелюсток квітки.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lh3.googleusercontent.com/KXEmTsgJvLEqqe6PMRUEuEfXAz85Cn2P1vJevah5AYbb60CEqzq4jhHJ_5Mx_NwG6QfHmTfn-UDqttPsqE80kQKXUJHKOwNrb9L8kWg6fN5eb-YPJHa3zj20LA97c75Dnbd1Fm3IGeWXkiEf96iUmeJs-5Dh8WwkNZeLjBG7avj7XFOVWHAVjppftyEU2nnCN6iMmzumaP8Vr2MPa16DEtkTn7Yl7t0YDKiSBqtGm3ahM_Pwm2HI00aWa9Yd-lqhJYCWJisWbqYFXTdaMqjEyHLohL0DTUoP368kaOTKNEZV2xo7Alr3ScgJQXMWMFsgF7WzfhRY8n500U2efDzXeFfvpcXImD7lKC11FkN6ulVfmYi8BmypM98Xz6uvhFP6Q8HiaSUEo0-z3iNuNFQwfYPdtcQ8pPwljC3qVDiTee4wtgVcLDkdbOSq2qYH4QivkIyp0xHME2wwkJ6YByKZYrDgi3OH2Unnix3TmDTqg6A_J2TO1dv_FSsqWKlUGlGh3pn5sXfAz3VTnALQFGJyGJCpDgFRwHgUi6HiTVEa1Dkg874q93C7_I5o8p4MQtIHIgx5X_COHmXST_BXS84Dohk7dVMinggRhARgIkeaJAQQ_2sHOj9mn5uwNUlnM2ZS34aypdCOYnsweeZwUnE5Sp-MULTvVcNbLXo2XNIJcIwHf0XaD9RFsc9NHSUU=w345-h460-no?authuser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9481" y="1453315"/>
            <a:ext cx="3847688" cy="51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P5tdpvbQ7mXSBOJRRc7VAqKncRa3qny5jdMo-rxjoO1uts_lSi4apLFMF8pvj17vE-SmFfrbAcbTXblacU2IKbUgZHikIjgwObxcEi9fnA1v6dtKiEG10IRmAeRWTvllu7KwkY-6nObxadhEorqmSZ074muNiAkutuuvTzQwutbw0ebsPvzm5TJ05bMG0Y01FCb9nMGwv3NfMi3sdg3ShMbJWkbTAZzOSsvrFwEyr6XctJ4ilO6tuwRp22hNEXXDl44rpIz9Nc8bAigPixqZW6ckm_WNe5gf7pL_SVgco2COEvj8pLAfRyJJf4EuEF5IhdKoauvK10Nj27pAaqy9zXyQ3xQ7OOi4qWsjuEkY7kMFUqHEJuKlC1t6lu04WHt01UhSUPlcORhvV_ckEDBAJ6JIVN607mwrkjrXjas3T0LVTFYyGqMlcpkbAhZfXxusvs_cCtHHMuiVWS2k88rqSDul20hw2sadoSFByY9UoUYQ4zoeIJKOIegkhyNhAj3z2vRlFZInvNS63Sp703jIoND6nU_60H5yG3Hly0LxmadQmJYxDJ4jC-Y-U2yIBg0HMgKlWr55DEhGJlJA7GxyI66HcyPBYPzXPSiZFvphHUevRlHyAlR0BFpRP1NyMgQ9mGUJ27fgOQOksyuAQwVnL3Rl7ESq8FcyTkGJ3Q7kzdMhs6qGwgv5-i5G9UcA=w614-h460-no?authuser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304"/>
            <a:ext cx="5181600" cy="3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98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285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ЛУГОВІ КВІТИ  ВИШИВКА ШОВКОВИМИ СТРІЧКАМИ </vt:lpstr>
      <vt:lpstr>Матеріали та обладнання</vt:lpstr>
      <vt:lpstr>       На п’яльця натягуємо тканину для вишивки. Малюємо ескіз майбутньої квітки та вишиваємо стебла тоненькою зеленою стрічкою (ширина стрічки 3мм). Вишивку починаємо з низу малюнка, прошиваючи маленькими стібками по лінії. </vt:lpstr>
      <vt:lpstr>     Вишиваємо всі стебла, протаскуючи голку зі стрічкою під стібками. Стрічку при цьому не відрізаємо, рухаючись в зворотному напрямку.</vt:lpstr>
      <vt:lpstr>    Жовтою стрічкою (ширина 5-7мм) починаємо вишивати квіти, маленькими стібками, рухаючись від кінчика стебла.   </vt:lpstr>
      <vt:lpstr>    Вишиваємо квіти далі, змінюючи вид стібків. Голку зі стрічкою проколюємо в стрічку, протаскуємо, створюючи на кінці невеличкий вузлик. Важливо: стрічку не натягувати, вона розташовується вільно на тканині. </vt:lpstr>
      <vt:lpstr>    Подібними стібками вишиваємо квіти далі, заповнюючи всі стебла. Кожен наступний стібок можна робити трохи більше попереднього, імітуючи ріст квітів. </vt:lpstr>
      <vt:lpstr>    Стібки в квітах не повинні бути однаковими. Можна трохи підкрутити стрічку в руці, щоб квіти були більш об’ємні та живі.</vt:lpstr>
      <vt:lpstr>   Ниткою муліне зеленого кольору «прикріплюємо» квіти до стебла, роблячи декілька стібків  в кожен пелюсток квітки.</vt:lpstr>
      <vt:lpstr>    «Прикріпляємо» подібним чином всі пелюстки квітки. Вишивка стає більш живою та реалістичною. Зеленою стрічкою (ширина 5-7 мм) вишиваємо листя квітки, роблячи декілька стібків, формуємо кущ за власним бажанням.</vt:lpstr>
      <vt:lpstr>    Важливо: стрічку куща не затягувати, трохи підкручуючи її. Стібки повинні бути об’ємними. Наша мініатюра «Лугові квіти» готова.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Морозова</dc:creator>
  <cp:lastModifiedBy>Елена Морозова</cp:lastModifiedBy>
  <cp:revision>27</cp:revision>
  <dcterms:created xsi:type="dcterms:W3CDTF">2020-05-08T20:32:57Z</dcterms:created>
  <dcterms:modified xsi:type="dcterms:W3CDTF">2020-05-31T18:22:25Z</dcterms:modified>
</cp:coreProperties>
</file>