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4" r:id="rId7"/>
    <p:sldId id="261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7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8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7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4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9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2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9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6804-8E99-46E5-B7FE-83F350451B6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EE34-0E90-4DC2-9A04-00785675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0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48"/>
            <a:ext cx="9120336" cy="684025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9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052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56301"/>
            <a:ext cx="3505414" cy="2468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61384"/>
            <a:ext cx="3528392" cy="24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7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48"/>
            <a:ext cx="9120336" cy="6840252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48478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-методичного характеру,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перш за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календарного плану спортивно-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вказується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календарного плану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намічених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участь особам.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0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4176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організаційних заходів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щодо проведення ХІІ Відкритого фестивалю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Століття грації та краси</a:t>
            </a:r>
            <a:r>
              <a:rPr lang="uk-UA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Кривого Рогу  11.05.2019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4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240285"/>
              </p:ext>
            </p:extLst>
          </p:nvPr>
        </p:nvGraphicFramePr>
        <p:xfrm>
          <a:off x="107504" y="1196752"/>
          <a:ext cx="8856984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439"/>
                <a:gridCol w="4965726"/>
                <a:gridCol w="3547819"/>
              </a:tblGrid>
              <a:tr h="278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Назва заходу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ПІБ  відповідального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Розробка положення (категорії, </a:t>
                      </a:r>
                      <a:r>
                        <a:rPr lang="uk-UA" sz="1400" dirty="0" err="1">
                          <a:effectLst/>
                        </a:rPr>
                        <a:t>к-сть</a:t>
                      </a:r>
                      <a:r>
                        <a:rPr lang="uk-UA" sz="1400" dirty="0">
                          <a:effectLst/>
                        </a:rPr>
                        <a:t> учасників,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Розробка сценарію до фестивалю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Музичне супроводження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(зібрати музику на </a:t>
                      </a:r>
                      <a:r>
                        <a:rPr lang="uk-UA" sz="1400" dirty="0" err="1">
                          <a:effectLst/>
                        </a:rPr>
                        <a:t>ел.носіях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Організація суддівства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Реєстрація учасників (Списки)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Придбання грамот, кубків , призів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Майстер клас , Флеш-Моб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Протоколи за номінаціями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Прикрашення зали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Парад (побудова і вихід параду)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Нагородження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(розкласти грамоти, кубки, призи)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Хлопавки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Музичний супровід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Аеродизайн</a:t>
                      </a:r>
                      <a:r>
                        <a:rPr lang="uk-UA" sz="1400" dirty="0">
                          <a:effectLst/>
                        </a:rPr>
                        <a:t>, фото, відео зйомка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44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22250"/>
            <a:ext cx="6973887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4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План </a:t>
            </a:r>
            <a:r>
              <a:rPr lang="uk-UA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заходів до підготовки та проведення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ХІІ Фестивалю </a:t>
            </a:r>
            <a:r>
              <a:rPr lang="uk-UA" sz="16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м.Кривого</a:t>
            </a:r>
            <a:r>
              <a:rPr lang="uk-UA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Рогу «Гармонія грації та краси»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Місце проведення</a:t>
            </a:r>
            <a:r>
              <a:rPr lang="uk-UA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ПК «Мистецький», </a:t>
            </a:r>
            <a:r>
              <a:rPr lang="uk-UA" sz="1600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вул..Бикова</a:t>
            </a:r>
            <a:r>
              <a:rPr lang="uk-UA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,2  актова зала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Дата та час</a:t>
            </a:r>
            <a:r>
              <a:rPr lang="uk-UA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проведення: 11.05.2019р., 12.00.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Мета заходу</a:t>
            </a:r>
            <a:r>
              <a:rPr lang="uk-UA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організація змістовного дозвілля та зайнятості дітей, юнацтва та молоді, пропаганда та подальша популяризація фітнесу та здорового способу життя.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1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lang="uk-UA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uk-UA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15767"/>
              </p:ext>
            </p:extLst>
          </p:nvPr>
        </p:nvGraphicFramePr>
        <p:xfrm>
          <a:off x="179512" y="1340768"/>
          <a:ext cx="8424935" cy="536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260"/>
                <a:gridCol w="5459754"/>
                <a:gridCol w="1142364"/>
                <a:gridCol w="1356557"/>
              </a:tblGrid>
              <a:tr h="54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Заплановані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заходи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Строки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виконання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Відповідальні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228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Проведення засідання оргкомітету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54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Розробка та затвердження положення Фестивалю «Гармонія грації та краси»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54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Розробка сценарію щодо проведення Фестивалю «Гармонія грації та краси»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54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Видати наказ про проведення Фестивалю «Гармонія грації та краси»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359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Обрання та затвердження суддівської колегії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359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Забезпечення змагань музичним супроводом, протоколами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54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Скласти кошторис (оренда, медалі, грамоти, кубки, солодкі призи, аеродизайн зали, банер та ін..)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54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Залучити комітет з фізичної культури і спорту виконкому Криворізької міської ради та виконкому </a:t>
                      </a:r>
                      <a:r>
                        <a:rPr lang="uk-UA" sz="1400" dirty="0" err="1">
                          <a:effectLst/>
                        </a:rPr>
                        <a:t>Саксаганської</a:t>
                      </a:r>
                      <a:r>
                        <a:rPr lang="uk-UA" sz="1400" dirty="0">
                          <a:effectLst/>
                        </a:rPr>
                        <a:t> районної у місті ради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54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Запросити гостей (</a:t>
                      </a:r>
                      <a:r>
                        <a:rPr lang="uk-UA" sz="1400" dirty="0" smtClean="0">
                          <a:effectLst/>
                        </a:rPr>
                        <a:t>почесних,команди, колективи позашкільних закладів </a:t>
                      </a:r>
                      <a:r>
                        <a:rPr lang="uk-UA" sz="1400" dirty="0">
                          <a:effectLst/>
                        </a:rPr>
                        <a:t>міста, району та батьків вихованців)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228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Медичне забезпечення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  <a:tr h="357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Підведення підсумків, нагородження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33" marR="5023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39266" y="22763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40000" lnSpcReduction="20000"/>
          </a:bodyPr>
          <a:lstStyle/>
          <a:p>
            <a:r>
              <a:rPr lang="uk-UA" sz="5900" b="1" dirty="0"/>
              <a:t>типова форма описового звіту про проведення спортивно-масових заходів.</a:t>
            </a:r>
            <a:endParaRPr lang="ru-RU" sz="5900" b="1" dirty="0"/>
          </a:p>
          <a:p>
            <a:r>
              <a:rPr lang="uk-UA" dirty="0"/>
              <a:t>Форма описового звіту про проведення спортивно-масових заходів</a:t>
            </a:r>
            <a:endParaRPr lang="ru-RU" dirty="0"/>
          </a:p>
          <a:p>
            <a:r>
              <a:rPr lang="uk-UA" dirty="0"/>
              <a:t>______________________________________ інформує,</a:t>
            </a:r>
            <a:endParaRPr lang="ru-RU" dirty="0"/>
          </a:p>
          <a:p>
            <a:r>
              <a:rPr lang="uk-UA" baseline="30000" dirty="0"/>
              <a:t>(Найменування провідної організації)</a:t>
            </a:r>
            <a:endParaRPr lang="ru-RU" dirty="0"/>
          </a:p>
          <a:p>
            <a:r>
              <a:rPr lang="uk-UA" dirty="0"/>
              <a:t>що відповідно до наказу (розпорядження) від «__» ___ 20__р.</a:t>
            </a:r>
            <a:endParaRPr lang="ru-RU" dirty="0"/>
          </a:p>
          <a:p>
            <a:r>
              <a:rPr lang="uk-UA" dirty="0"/>
              <a:t>№ ___ «____» ______________________________ 20_г.</a:t>
            </a:r>
            <a:endParaRPr lang="ru-RU" dirty="0"/>
          </a:p>
          <a:p>
            <a:r>
              <a:rPr lang="uk-UA" dirty="0"/>
              <a:t>             </a:t>
            </a:r>
            <a:r>
              <a:rPr lang="uk-UA" baseline="30000" dirty="0"/>
              <a:t>(Терміни проведеного заходу)</a:t>
            </a:r>
            <a:endParaRPr lang="ru-RU" dirty="0"/>
          </a:p>
          <a:p>
            <a:r>
              <a:rPr lang="uk-UA" dirty="0"/>
              <a:t>проведено  _______________________</a:t>
            </a:r>
            <a:endParaRPr lang="ru-RU" dirty="0"/>
          </a:p>
          <a:p>
            <a:r>
              <a:rPr lang="uk-UA" dirty="0"/>
              <a:t>                          </a:t>
            </a:r>
            <a:r>
              <a:rPr lang="uk-UA" baseline="30000" dirty="0"/>
              <a:t>(місце проведення)</a:t>
            </a:r>
            <a:endParaRPr lang="ru-RU" dirty="0"/>
          </a:p>
          <a:p>
            <a:r>
              <a:rPr lang="uk-UA" dirty="0"/>
              <a:t>___________________________________________________</a:t>
            </a:r>
            <a:endParaRPr lang="ru-RU" dirty="0"/>
          </a:p>
          <a:p>
            <a:r>
              <a:rPr lang="uk-UA" dirty="0"/>
              <a:t>                          </a:t>
            </a:r>
            <a:r>
              <a:rPr lang="uk-UA" baseline="30000" dirty="0"/>
              <a:t>(найменування заходу)</a:t>
            </a:r>
            <a:endParaRPr lang="ru-RU" dirty="0"/>
          </a:p>
          <a:p>
            <a:r>
              <a:rPr lang="uk-UA" dirty="0"/>
              <a:t>Безпосередніми організаторами заходу були ________</a:t>
            </a:r>
            <a:endParaRPr lang="ru-RU" dirty="0"/>
          </a:p>
          <a:p>
            <a:r>
              <a:rPr lang="uk-UA" dirty="0"/>
              <a:t>Головний суддя (організатор) -______________________,</a:t>
            </a:r>
            <a:endParaRPr lang="ru-RU" dirty="0"/>
          </a:p>
          <a:p>
            <a:r>
              <a:rPr lang="uk-UA" dirty="0"/>
              <a:t>Захід був проведений з ____ до ____ (включно) ч.</a:t>
            </a:r>
            <a:endParaRPr lang="ru-RU" dirty="0"/>
          </a:p>
          <a:p>
            <a:r>
              <a:rPr lang="uk-UA" dirty="0"/>
              <a:t>Чисельність учасників склала ____ чол., В тому числі ____ чол.</a:t>
            </a:r>
            <a:endParaRPr lang="ru-RU" dirty="0"/>
          </a:p>
          <a:p>
            <a:r>
              <a:rPr lang="uk-UA" dirty="0"/>
              <a:t>у віці до 18 </a:t>
            </a:r>
            <a:r>
              <a:rPr lang="uk-UA" dirty="0" err="1"/>
              <a:t>років._______дівчат___________</a:t>
            </a:r>
            <a:r>
              <a:rPr lang="uk-UA" dirty="0"/>
              <a:t>хлопців.</a:t>
            </a:r>
            <a:endParaRPr lang="ru-RU" dirty="0"/>
          </a:p>
          <a:p>
            <a:r>
              <a:rPr lang="uk-UA" dirty="0"/>
              <a:t>Склад учасників (команд) заходи ___________________</a:t>
            </a:r>
            <a:endParaRPr lang="ru-RU" dirty="0"/>
          </a:p>
          <a:p>
            <a:r>
              <a:rPr lang="uk-UA" dirty="0"/>
              <a:t>Коротка інформація про безпосередньому проведенні заходу: ______</a:t>
            </a:r>
            <a:endParaRPr lang="ru-RU" dirty="0"/>
          </a:p>
          <a:p>
            <a:r>
              <a:rPr lang="uk-UA" dirty="0"/>
              <a:t>Коротка інформація про проведення церемоній відкриття і закриття заходу і нагородження: ______________________________________</a:t>
            </a:r>
            <a:endParaRPr lang="ru-RU" dirty="0"/>
          </a:p>
          <a:p>
            <a:r>
              <a:rPr lang="uk-UA" dirty="0"/>
              <a:t>Додаткова інформація (за необхідності)____________________</a:t>
            </a:r>
            <a:endParaRPr lang="ru-RU" dirty="0"/>
          </a:p>
          <a:p>
            <a:r>
              <a:rPr lang="uk-UA" dirty="0"/>
              <a:t>Медичне </a:t>
            </a:r>
            <a:r>
              <a:rPr lang="uk-UA" dirty="0" err="1"/>
              <a:t>забезпечення_______________________</a:t>
            </a:r>
            <a:r>
              <a:rPr lang="uk-UA" dirty="0"/>
              <a:t>_____________</a:t>
            </a:r>
            <a:endParaRPr lang="ru-RU" dirty="0"/>
          </a:p>
          <a:p>
            <a:r>
              <a:rPr lang="uk-UA" dirty="0"/>
              <a:t>Оцінка роботи суддівської колегії (для заходів, що проводяться у формі змагань) </a:t>
            </a:r>
            <a:endParaRPr lang="ru-RU" dirty="0"/>
          </a:p>
          <a:p>
            <a:r>
              <a:rPr lang="uk-UA" dirty="0"/>
              <a:t>Зауваження по проведенню заходу ____________________</a:t>
            </a:r>
            <a:endParaRPr lang="ru-RU" dirty="0"/>
          </a:p>
          <a:p>
            <a:r>
              <a:rPr lang="uk-UA" dirty="0"/>
              <a:t>Головний суддя ____________</a:t>
            </a:r>
            <a:endParaRPr lang="ru-RU" dirty="0"/>
          </a:p>
          <a:p>
            <a:r>
              <a:rPr lang="uk-UA" dirty="0"/>
              <a:t>Керівник повноважного організатора _________ / ________ /</a:t>
            </a:r>
            <a:endParaRPr lang="ru-RU" dirty="0"/>
          </a:p>
          <a:p>
            <a:r>
              <a:rPr lang="uk-UA" dirty="0"/>
              <a:t>Дата __________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 err="1"/>
              <a:t>м.п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39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2382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453</Words>
  <Application>Microsoft Office PowerPoint</Application>
  <PresentationFormat>Экран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організаційних заходів  щодо проведення ХІІ Відкритого фестивалю  «Століття грації та краси»  м. Кривого Рогу  11.05.2019  </vt:lpstr>
      <vt:lpstr>Презентация PowerPoint</vt:lpstr>
      <vt:lpstr>  План заходів до підготовки та проведення  ХІІ Фестивалю м.Кривого Рогу «Гармонія грації та краси» Місце проведення: ПК «Мистецький», вул..Бикова,2  актова зала Дата та час проведення: 11.05.2019р., 12.00. Мета заходу: організація змістовного дозвілля та зайнятості дітей, юнацтва та молоді, пропаганда та подальша популяризація фітнесу та здорового способу життя.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</dc:creator>
  <cp:lastModifiedBy>z</cp:lastModifiedBy>
  <cp:revision>7</cp:revision>
  <dcterms:created xsi:type="dcterms:W3CDTF">2020-05-19T10:29:39Z</dcterms:created>
  <dcterms:modified xsi:type="dcterms:W3CDTF">2020-05-19T18:08:48Z</dcterms:modified>
</cp:coreProperties>
</file>