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71" r:id="rId4"/>
    <p:sldId id="270" r:id="rId5"/>
    <p:sldId id="267" r:id="rId6"/>
    <p:sldId id="272" r:id="rId7"/>
    <p:sldId id="269" r:id="rId8"/>
    <p:sldId id="268" r:id="rId9"/>
    <p:sldId id="273" r:id="rId10"/>
    <p:sldId id="266" r:id="rId11"/>
    <p:sldId id="265" r:id="rId12"/>
    <p:sldId id="274" r:id="rId13"/>
    <p:sldId id="263" r:id="rId14"/>
    <p:sldId id="262" r:id="rId15"/>
    <p:sldId id="275" r:id="rId16"/>
    <p:sldId id="264" r:id="rId17"/>
    <p:sldId id="259" r:id="rId18"/>
    <p:sldId id="257" r:id="rId19"/>
    <p:sldId id="26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EF194-87EF-4754-8AA4-68B11B371894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4783-9DAA-41ED-AA1C-5DDCB943FF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325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EF194-87EF-4754-8AA4-68B11B371894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4783-9DAA-41ED-AA1C-5DDCB943FF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929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EF194-87EF-4754-8AA4-68B11B371894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4783-9DAA-41ED-AA1C-5DDCB943FF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401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EF194-87EF-4754-8AA4-68B11B371894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4783-9DAA-41ED-AA1C-5DDCB943FF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939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EF194-87EF-4754-8AA4-68B11B371894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4783-9DAA-41ED-AA1C-5DDCB943FF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384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EF194-87EF-4754-8AA4-68B11B371894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4783-9DAA-41ED-AA1C-5DDCB943FF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231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EF194-87EF-4754-8AA4-68B11B371894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4783-9DAA-41ED-AA1C-5DDCB943FF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25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EF194-87EF-4754-8AA4-68B11B371894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4783-9DAA-41ED-AA1C-5DDCB943FF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006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EF194-87EF-4754-8AA4-68B11B371894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4783-9DAA-41ED-AA1C-5DDCB943FF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192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EF194-87EF-4754-8AA4-68B11B371894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4783-9DAA-41ED-AA1C-5DDCB943FF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96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EF194-87EF-4754-8AA4-68B11B371894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4783-9DAA-41ED-AA1C-5DDCB943FF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645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EF194-87EF-4754-8AA4-68B11B371894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74783-9DAA-41ED-AA1C-5DDCB943FF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943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2313" y="6237312"/>
            <a:ext cx="7772400" cy="72008"/>
          </a:xfrm>
        </p:spPr>
        <p:txBody>
          <a:bodyPr>
            <a:normAutofit fontScale="90000"/>
          </a:bodyPr>
          <a:lstStyle/>
          <a:p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5537" y="188641"/>
            <a:ext cx="8280920" cy="6336703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365104"/>
            <a:ext cx="3096344" cy="2088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707904" y="4653136"/>
            <a:ext cx="4968552" cy="1872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58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13165">
        <p14:honeycomb/>
        <p:sndAc>
          <p:stSnd>
            <p:snd r:embed="rId2" name="1.WAV"/>
          </p:stSnd>
        </p:sndAc>
      </p:transition>
    </mc:Choice>
    <mc:Fallback xmlns="">
      <p:transition spd="slow" advTm="13165">
        <p:fade/>
        <p:sndAc>
          <p:stSnd>
            <p:snd r:embed="rId4" name="1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2313" y="6237312"/>
            <a:ext cx="7772400" cy="72008"/>
          </a:xfrm>
        </p:spPr>
        <p:txBody>
          <a:bodyPr>
            <a:normAutofit fontScale="90000"/>
          </a:bodyPr>
          <a:lstStyle/>
          <a:p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5537" y="188641"/>
            <a:ext cx="8280920" cy="633670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365104"/>
            <a:ext cx="3096344" cy="2088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707904" y="4653136"/>
            <a:ext cx="4968552" cy="1872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7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26"/>
    </mc:Choice>
    <mc:Fallback xmlns="">
      <p:transition spd="slow" advTm="5526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2313" y="6237312"/>
            <a:ext cx="7772400" cy="72008"/>
          </a:xfrm>
        </p:spPr>
        <p:txBody>
          <a:bodyPr>
            <a:normAutofit fontScale="90000"/>
          </a:bodyPr>
          <a:lstStyle/>
          <a:p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5537" y="188641"/>
            <a:ext cx="8424936" cy="633670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365104"/>
            <a:ext cx="3096344" cy="2088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707904" y="4653136"/>
            <a:ext cx="4968552" cy="1872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483768" y="2420888"/>
            <a:ext cx="4032448" cy="2592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00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57"/>
    </mc:Choice>
    <mc:Fallback xmlns="">
      <p:transition spd="slow" advTm="8057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1" y="1412776"/>
            <a:ext cx="7595121" cy="5184576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88641"/>
            <a:ext cx="7772400" cy="864096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Нашлась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корова,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она обрадовалась 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замычала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412776"/>
            <a:ext cx="244827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39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18"/>
    </mc:Choice>
    <mc:Fallback xmlns="">
      <p:transition spd="slow" advTm="7718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2313" y="6237312"/>
            <a:ext cx="7772400" cy="72008"/>
          </a:xfrm>
        </p:spPr>
        <p:txBody>
          <a:bodyPr>
            <a:normAutofit fontScale="90000"/>
          </a:bodyPr>
          <a:lstStyle/>
          <a:p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5537" y="188641"/>
            <a:ext cx="8280920" cy="633670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365104"/>
            <a:ext cx="3096344" cy="2088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707904" y="4653136"/>
            <a:ext cx="4968552" cy="1872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07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83"/>
    </mc:Choice>
    <mc:Fallback xmlns="">
      <p:transition spd="slow" advTm="7283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2313" y="6237312"/>
            <a:ext cx="7772400" cy="72008"/>
          </a:xfrm>
        </p:spPr>
        <p:txBody>
          <a:bodyPr>
            <a:normAutofit fontScale="90000"/>
          </a:bodyPr>
          <a:lstStyle/>
          <a:p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5537" y="188641"/>
            <a:ext cx="8352928" cy="633670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365104"/>
            <a:ext cx="3096344" cy="2088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713180" y="4653136"/>
            <a:ext cx="4968552" cy="1872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804248" y="2420888"/>
            <a:ext cx="1872208" cy="18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27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91"/>
    </mc:Choice>
    <mc:Fallback xmlns="">
      <p:transition spd="slow" advTm="829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196752"/>
            <a:ext cx="6264696" cy="5112568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332656"/>
            <a:ext cx="7772400" cy="648072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Нашлась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овца,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она обрадовалась 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заблеяла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33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25"/>
    </mc:Choice>
    <mc:Fallback xmlns="">
      <p:transition spd="slow" advTm="7825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2313" y="6237312"/>
            <a:ext cx="7772400" cy="72008"/>
          </a:xfrm>
        </p:spPr>
        <p:txBody>
          <a:bodyPr>
            <a:normAutofit fontScale="90000"/>
          </a:bodyPr>
          <a:lstStyle/>
          <a:p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5537" y="188641"/>
            <a:ext cx="8280920" cy="633670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365104"/>
            <a:ext cx="3096344" cy="2088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707904" y="4653136"/>
            <a:ext cx="4968552" cy="1872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54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95"/>
    </mc:Choice>
    <mc:Fallback xmlns="">
      <p:transition spd="slow" advTm="4495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2313" y="6237312"/>
            <a:ext cx="7772400" cy="72008"/>
          </a:xfrm>
        </p:spPr>
        <p:txBody>
          <a:bodyPr>
            <a:normAutofit fontScale="90000"/>
          </a:bodyPr>
          <a:lstStyle/>
          <a:p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5537" y="188641"/>
            <a:ext cx="8424936" cy="633670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365104"/>
            <a:ext cx="3096344" cy="2088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707904" y="4653136"/>
            <a:ext cx="4968552" cy="1872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2132856"/>
            <a:ext cx="1800200" cy="18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77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84"/>
    </mc:Choice>
    <mc:Fallback xmlns="">
      <p:transition spd="slow" advTm="6284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188640"/>
            <a:ext cx="5634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Нашёлся поросенок,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он обрадовался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захрюкал?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1556792"/>
            <a:ext cx="5256584" cy="381642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41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91"/>
    </mc:Choice>
    <mc:Fallback xmlns="">
      <p:transition spd="slow" advTm="10091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170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0"/>
    </mc:Choice>
    <mc:Fallback xmlns="">
      <p:transition spd="slow" advTm="79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2313" y="6237312"/>
            <a:ext cx="7772400" cy="72008"/>
          </a:xfrm>
        </p:spPr>
        <p:txBody>
          <a:bodyPr>
            <a:normAutofit fontScale="90000"/>
          </a:bodyPr>
          <a:lstStyle/>
          <a:p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67545" y="188641"/>
            <a:ext cx="8208912" cy="633670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365104"/>
            <a:ext cx="3096344" cy="2088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707904" y="4653136"/>
            <a:ext cx="4968552" cy="1872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491880" y="332656"/>
            <a:ext cx="2376264" cy="2016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65"/>
    </mc:Choice>
    <mc:Fallback xmlns="">
      <p:transition spd="slow" advTm="7765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75657" y="1124744"/>
            <a:ext cx="5904656" cy="5472607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ru-RU" smtClean="0"/>
              <a:t>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332656"/>
            <a:ext cx="7056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Нашлась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лошадь,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как она обрадовалась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заржала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3436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67"/>
    </mc:Choice>
    <mc:Fallback xmlns="">
      <p:transition spd="slow" advTm="7967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2313" y="6237312"/>
            <a:ext cx="7772400" cy="72008"/>
          </a:xfrm>
        </p:spPr>
        <p:txBody>
          <a:bodyPr>
            <a:normAutofit fontScale="90000"/>
          </a:bodyPr>
          <a:lstStyle/>
          <a:p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39553" y="188641"/>
            <a:ext cx="8208912" cy="633670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365104"/>
            <a:ext cx="3096344" cy="2088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707904" y="4653136"/>
            <a:ext cx="4968552" cy="1872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23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74"/>
    </mc:Choice>
    <mc:Fallback xmlns="">
      <p:transition spd="slow" advTm="8474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2313" y="6237312"/>
            <a:ext cx="7772400" cy="72008"/>
          </a:xfrm>
        </p:spPr>
        <p:txBody>
          <a:bodyPr>
            <a:normAutofit fontScale="90000"/>
          </a:bodyPr>
          <a:lstStyle/>
          <a:p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5537" y="188641"/>
            <a:ext cx="8352928" cy="633670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365104"/>
            <a:ext cx="3096344" cy="2088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707904" y="4653136"/>
            <a:ext cx="4968552" cy="1872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476672"/>
            <a:ext cx="2232248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05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01"/>
    </mc:Choice>
    <mc:Fallback xmlns="">
      <p:transition spd="slow" advTm="910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5"/>
            <a:ext cx="7772400" cy="792087"/>
          </a:xfrm>
        </p:spPr>
        <p:txBody>
          <a:bodyPr>
            <a:normAutofit/>
          </a:bodyPr>
          <a:lstStyle/>
          <a:p>
            <a:pPr algn="ctr"/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Нашлась собака, как она обрадовалась и залаяла?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1196752"/>
            <a:ext cx="7772400" cy="5328591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527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95"/>
    </mc:Choice>
    <mc:Fallback xmlns="">
      <p:transition spd="slow" advTm="10895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2313" y="6237312"/>
            <a:ext cx="7772400" cy="72008"/>
          </a:xfrm>
        </p:spPr>
        <p:txBody>
          <a:bodyPr>
            <a:normAutofit fontScale="90000"/>
          </a:bodyPr>
          <a:lstStyle/>
          <a:p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5537" y="188641"/>
            <a:ext cx="8280920" cy="633670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365104"/>
            <a:ext cx="3096344" cy="2088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707904" y="4653136"/>
            <a:ext cx="4968552" cy="1872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09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65"/>
    </mc:Choice>
    <mc:Fallback xmlns="">
      <p:transition spd="slow" advTm="7965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2313" y="6237312"/>
            <a:ext cx="7772400" cy="72008"/>
          </a:xfrm>
        </p:spPr>
        <p:txBody>
          <a:bodyPr>
            <a:normAutofit fontScale="90000"/>
          </a:bodyPr>
          <a:lstStyle/>
          <a:p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51520" y="188641"/>
            <a:ext cx="8712967" cy="633670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365104"/>
            <a:ext cx="3096344" cy="2088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707904" y="4653136"/>
            <a:ext cx="4968552" cy="1872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660232" y="548680"/>
            <a:ext cx="1728192" cy="18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63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44"/>
    </mc:Choice>
    <mc:Fallback xmlns="">
      <p:transition spd="slow" advTm="7944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96752"/>
            <a:ext cx="7056784" cy="504056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softEdge rad="635000"/>
          </a:effectLst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332656"/>
            <a:ext cx="7124328" cy="1068139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Нашелся котёнок,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обрадовался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замяукал?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819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08"/>
    </mc:Choice>
    <mc:Fallback xmlns="">
      <p:transition spd="slow" advTm="9808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84</Words>
  <Application>Microsoft Office PowerPoint</Application>
  <PresentationFormat>Экран (4:3)</PresentationFormat>
  <Paragraphs>36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 </vt:lpstr>
      <vt:lpstr>  </vt:lpstr>
      <vt:lpstr>  </vt:lpstr>
      <vt:lpstr>  </vt:lpstr>
      <vt:lpstr>  </vt:lpstr>
      <vt:lpstr>Нашлась собака, как она обрадовалась и залаяла?</vt:lpstr>
      <vt:lpstr>  </vt:lpstr>
      <vt:lpstr>  </vt:lpstr>
      <vt:lpstr> </vt:lpstr>
      <vt:lpstr>  </vt:lpstr>
      <vt:lpstr>  </vt:lpstr>
      <vt:lpstr>  </vt:lpstr>
      <vt:lpstr>  </vt:lpstr>
      <vt:lpstr>  </vt:lpstr>
      <vt:lpstr>  </vt:lpstr>
      <vt:lpstr>  </vt:lpstr>
      <vt:lpstr>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Кто убежал?</dc:title>
  <dc:creator>User</dc:creator>
  <cp:lastModifiedBy>Игорь</cp:lastModifiedBy>
  <cp:revision>13</cp:revision>
  <dcterms:created xsi:type="dcterms:W3CDTF">2015-02-20T17:11:50Z</dcterms:created>
  <dcterms:modified xsi:type="dcterms:W3CDTF">2020-05-21T08:37:20Z</dcterms:modified>
</cp:coreProperties>
</file>