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72" r:id="rId8"/>
    <p:sldId id="262" r:id="rId9"/>
    <p:sldId id="261" r:id="rId10"/>
    <p:sldId id="263" r:id="rId11"/>
    <p:sldId id="264" r:id="rId12"/>
    <p:sldId id="271" r:id="rId13"/>
    <p:sldId id="265" r:id="rId14"/>
    <p:sldId id="274" r:id="rId15"/>
    <p:sldId id="277" r:id="rId16"/>
    <p:sldId id="27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8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3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7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5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6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6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5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1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0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7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8B461-2BAE-4687-8849-7F691A48FEC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1B4C-83C0-4017-A45D-C7CE4BA1FA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18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1.pn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jp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9.jpg"/><Relationship Id="rId5" Type="http://schemas.openxmlformats.org/officeDocument/2006/relationships/image" Target="../media/image1.pn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608512" cy="108012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Краматорськ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ДНЗ№84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Дельфінчик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71999" y="1052737"/>
            <a:ext cx="3876113" cy="5345682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1135440"/>
            <a:ext cx="34563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 день, вас вітає вчитель – дефектолог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Житниченко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Валеріївна.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Малята, сьогодні я  хочу поговорити з вами про таку знайому і необхідну річ, без якої ми не можемо прожити жодного дня, але де ми її можемо зустріти…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цікаво, вмощуйтесь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зручненько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будьте уважними, допомагайте, будь ласка, називати всі відомі вам водойми.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509120"/>
            <a:ext cx="360040" cy="1800200"/>
          </a:xfrm>
          <a:prstGeom prst="rect">
            <a:avLst/>
          </a:prstGeom>
          <a:solidFill>
            <a:srgbClr val="9EB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0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587">
        <p:split orient="vert"/>
      </p:transition>
    </mc:Choice>
    <mc:Fallback>
      <p:transition spd="slow" advTm="258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75656" y="116632"/>
            <a:ext cx="705232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Неосяжні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простори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солона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вода.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плещуть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морі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море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</a:t>
            </a:r>
            <a:r>
              <a:rPr lang="ru-RU" sz="2800" dirty="0" smtClean="0"/>
              <a:t>!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712968" cy="5328592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7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1682">
        <p:split orient="vert"/>
      </p:transition>
    </mc:Choice>
    <mc:Fallback>
      <p:transition spd="slow" advTm="1168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051720" y="116632"/>
            <a:ext cx="6768752" cy="1512167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Царство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риб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китів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кальмарів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морських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ірок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піску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коралів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7260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7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8123">
        <p:split orient="vert"/>
      </p:transition>
    </mc:Choice>
    <mc:Fallback>
      <p:transition spd="slow" advTm="812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31640" y="116632"/>
            <a:ext cx="7488832" cy="1296143"/>
          </a:xfrm>
        </p:spPr>
        <p:txBody>
          <a:bodyPr>
            <a:normAutofit/>
          </a:bodyPr>
          <a:lstStyle/>
          <a:p>
            <a:pPr algn="l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води стакан,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величезний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океан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712968" cy="511256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236">
        <p:split orient="vert"/>
      </p:transition>
    </mc:Choice>
    <mc:Fallback>
      <p:transition spd="slow" advTm="723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29614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показали, де води в стакан набрали.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Ви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якраз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звідки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 нас?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44000" cy="554461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40968"/>
            <a:ext cx="2448272" cy="18002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012160" y="6741368"/>
            <a:ext cx="280831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556792"/>
            <a:ext cx="2232248" cy="151216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0132" y="1484784"/>
            <a:ext cx="2520280" cy="158417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465108"/>
            <a:ext cx="3382348" cy="1675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288">
        <p:split orient="vert"/>
      </p:transition>
    </mc:Choice>
    <mc:Fallback>
      <p:transition spd="slow" advTm="1028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29614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воду з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річки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313384"/>
            <a:ext cx="9144000" cy="554461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Звук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84168" y="2949841"/>
            <a:ext cx="3059832" cy="424847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372200" y="3212976"/>
            <a:ext cx="2376264" cy="34291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516216" y="3212976"/>
            <a:ext cx="2411884" cy="3645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09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001">
        <p:split orient="vert"/>
      </p:transition>
    </mc:Choice>
    <mc:Fallback>
      <p:transition spd="slow" advTm="500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29614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воду з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озера?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992" y="1268760"/>
            <a:ext cx="9144000" cy="554461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70376" y="2492896"/>
            <a:ext cx="3491880" cy="266429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78388" y="2644122"/>
            <a:ext cx="3275856" cy="25202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5778388" y="2564904"/>
            <a:ext cx="3275856" cy="252028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2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600">
        <p:split orient="vert"/>
      </p:transition>
    </mc:Choice>
    <mc:Fallback>
      <p:transition spd="slow" advTm="36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29614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воду з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моря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океану?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284619"/>
            <a:ext cx="9144000" cy="5544616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0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701">
        <p:split orient="vert"/>
      </p:transition>
    </mc:Choice>
    <mc:Fallback>
      <p:transition spd="slow" advTm="270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208912" cy="1296144"/>
          </a:xfrm>
          <a:noFill/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Яку ж воду можно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пити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91190" y="3501008"/>
            <a:ext cx="2448272" cy="23042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412776"/>
            <a:ext cx="2232248" cy="223224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0132" y="1484784"/>
            <a:ext cx="2520280" cy="230425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184482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Фільтровану.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Кип’ячену.</a:t>
            </a:r>
          </a:p>
          <a:p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Бутильовану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7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844">
        <p:split orient="vert"/>
      </p:transition>
    </mc:Choice>
    <mc:Fallback>
      <p:transition spd="slow" advTm="984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3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стакані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Тут </a:t>
            </a: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! – а!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47260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4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753">
        <p:split orient="vert"/>
      </p:transition>
    </mc:Choice>
    <mc:Fallback>
      <p:transition spd="slow" advTm="47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крапає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вода, что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 – а!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568952" cy="5544616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9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148">
        <p:split orient="vert"/>
      </p:transition>
    </mc:Choice>
    <mc:Fallback>
      <p:transition spd="slow" advTm="714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Дощ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пройшов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Калюжі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До них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байдужі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4006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6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617">
        <p:split orient="vert"/>
      </p:transition>
    </mc:Choice>
    <mc:Fallback>
      <p:transition spd="slow" advTm="76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озерце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496944" cy="5472608"/>
          </a:xfr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578">
        <p:split orient="vert"/>
      </p:transition>
    </mc:Choice>
    <mc:Fallback>
      <p:transition spd="slow" advTm="7578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Тут на машинах не </a:t>
            </a:r>
            <a:r>
              <a:rPr lang="ru-RU" sz="3100" dirty="0" err="1">
                <a:latin typeface="Times New Roman" pitchFamily="18" charset="0"/>
                <a:cs typeface="Times New Roman" pitchFamily="18" charset="0"/>
              </a:rPr>
              <a:t>кататися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12968" cy="576064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8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63">
        <p:split orient="vert"/>
      </p:transition>
    </mc:Choice>
    <mc:Fallback>
      <p:transition spd="slow" advTm="28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864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купатися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7260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62">
        <p:split orient="vert"/>
      </p:transition>
    </mc:Choice>
    <mc:Fallback>
      <p:transition spd="slow" advTm="28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1080120"/>
          </a:xfrm>
        </p:spPr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неважко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здогадатися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7260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1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72">
        <p:split orient="vert"/>
      </p:transition>
    </mc:Choice>
    <mc:Fallback>
      <p:transition spd="slow" advTm="607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93610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моря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ріки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течуть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Ось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берег моря тут.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1124744"/>
            <a:ext cx="8712968" cy="5472608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2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064">
        <p:split orient="vert"/>
      </p:transition>
    </mc:Choice>
    <mc:Fallback>
      <p:transition spd="slow" advTm="706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245</Words>
  <Application>Microsoft Office PowerPoint</Application>
  <PresentationFormat>Экран (4:3)</PresentationFormat>
  <Paragraphs>39</Paragraphs>
  <Slides>17</Slides>
  <Notes>0</Notes>
  <HiddenSlides>0</HiddenSlides>
  <MMClips>14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м. Краматорськ. ДНЗ№84 «Дельфінчик».</vt:lpstr>
      <vt:lpstr> Що в стакані? Тут вода! – а!</vt:lpstr>
      <vt:lpstr>З неба крапає вода, что це, діти?  Дощик! – а! </vt:lpstr>
      <vt:lpstr>Дощ пройшов, що це? Калюжі!  До них діти не байдужі.</vt:lpstr>
      <vt:lpstr> А це місце не просте, бо тут велике озерце.</vt:lpstr>
      <vt:lpstr> Тут на машинах не кататися, </vt:lpstr>
      <vt:lpstr>Зато можна в ній купатися.</vt:lpstr>
      <vt:lpstr>Бо це - ріка, – неважко здогадатися..</vt:lpstr>
      <vt:lpstr> До моря ріки всі течуть. Ось він берег моря тут.</vt:lpstr>
      <vt:lpstr> Неосяжні простори солона вода.  Хвилі плещуть у морі! Це море, ага!</vt:lpstr>
      <vt:lpstr>Царство риб, китів, кальмарів, морських зірок, піску, коралів. </vt:lpstr>
      <vt:lpstr>Це – вже не води стакан, а величезний океан. </vt:lpstr>
      <vt:lpstr> Ми сьогодні показали, де води в стакан набрали. Ви скажіть мені,  якраз, звідки можна пити в нас?</vt:lpstr>
      <vt:lpstr> Чи можна пити воду з річки?</vt:lpstr>
      <vt:lpstr> Чи можна пити воду з озера?</vt:lpstr>
      <vt:lpstr> Чи можна пити воду з моря або океану?</vt:lpstr>
      <vt:lpstr> Яку ж воду можно пити?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Игорь</cp:lastModifiedBy>
  <cp:revision>32</cp:revision>
  <dcterms:created xsi:type="dcterms:W3CDTF">2015-02-20T12:21:47Z</dcterms:created>
  <dcterms:modified xsi:type="dcterms:W3CDTF">2020-05-20T20:05:17Z</dcterms:modified>
</cp:coreProperties>
</file>