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9" r:id="rId10"/>
    <p:sldId id="263" r:id="rId11"/>
    <p:sldId id="267" r:id="rId12"/>
    <p:sldId id="264" r:id="rId13"/>
    <p:sldId id="270" r:id="rId14"/>
    <p:sldId id="265" r:id="rId15"/>
    <p:sldId id="271" r:id="rId16"/>
    <p:sldId id="266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E152AE-6422-46AC-A8BD-FF5CFD816902}" type="datetimeFigureOut">
              <a:rPr lang="ru-RU" smtClean="0"/>
              <a:pPr/>
              <a:t>07.05.2020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9715E-48EC-4A1A-A400-E0788D9F058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92494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9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Армрспорт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тренування в домашніх умовах  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Вправи для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плечо-променевих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язів для боротьби у стилі </a:t>
            </a:r>
            <a:r>
              <a:rPr lang="uk-UA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“верх”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268760"/>
            <a:ext cx="4680520" cy="50558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Вправа виконується стоячи, Початкове положення: ноги на ширині пліч, однією рукою тримаємось за опору. Робимо згинання-розгинання руки з навантаженням у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променево-зап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ястному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суглобі. Слідкуємо, щоб захват ременя був через верхні пальці, і кисть повинна  бути рівною. </a:t>
            </a:r>
          </a:p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3підхода по8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руку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инф. для презентации\фото к презентации\IMG_20200505_184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948264" y="1124744"/>
            <a:ext cx="1800200" cy="2304256"/>
          </a:xfrm>
          <a:prstGeom prst="rect">
            <a:avLst/>
          </a:prstGeom>
          <a:noFill/>
        </p:spPr>
      </p:pic>
      <p:pic>
        <p:nvPicPr>
          <p:cNvPr id="4099" name="Picture 3" descr="F:\инф. для презентации\фото к презентации\IMG_20200505_184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1662113" cy="2216150"/>
          </a:xfrm>
          <a:prstGeom prst="rect">
            <a:avLst/>
          </a:prstGeom>
          <a:noFill/>
        </p:spPr>
      </p:pic>
      <p:pic>
        <p:nvPicPr>
          <p:cNvPr id="4100" name="Picture 4" descr="F:\инф. для презентации\фото к презентации\IMG_20200505_184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05064"/>
            <a:ext cx="1656184" cy="2208245"/>
          </a:xfrm>
          <a:prstGeom prst="rect">
            <a:avLst/>
          </a:prstGeom>
          <a:noFill/>
        </p:spPr>
      </p:pic>
      <p:pic>
        <p:nvPicPr>
          <p:cNvPr id="4101" name="Picture 5" descr="C:\Users\User\Downloads\IMG-7fb96371c0229eae6d2688105ba4f4b8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164288" y="3645024"/>
            <a:ext cx="1656184" cy="25642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Наочна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демонстрація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ownloads\images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196752"/>
            <a:ext cx="4151386" cy="4059946"/>
          </a:xfrm>
          <a:prstGeom prst="rect">
            <a:avLst/>
          </a:prstGeom>
          <a:noFill/>
        </p:spPr>
      </p:pic>
      <p:pic>
        <p:nvPicPr>
          <p:cNvPr id="1028" name="Picture 4" descr="C:\Users\User\Downloads\brahioradialis-skh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5256584" cy="2321658"/>
          </a:xfrm>
          <a:prstGeom prst="rect">
            <a:avLst/>
          </a:prstGeom>
          <a:noFill/>
        </p:spPr>
      </p:pic>
      <p:pic>
        <p:nvPicPr>
          <p:cNvPr id="1029" name="Picture 5" descr="C:\Users\User\Downloads\Сгибание рук с гантелями хватом  молот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645024"/>
            <a:ext cx="324036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Врави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м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язів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предліччя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боротьби у стилі 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“крюк”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6203032" cy="4680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000" dirty="0" smtClean="0"/>
              <a:t>Вправа виконується стоячи.</a:t>
            </a:r>
          </a:p>
          <a:p>
            <a:pPr algn="just">
              <a:buNone/>
            </a:pPr>
            <a:r>
              <a:rPr lang="uk-UA" sz="2000" dirty="0" smtClean="0"/>
              <a:t>Початкове положення: </a:t>
            </a:r>
            <a:r>
              <a:rPr lang="uk-UA" sz="2000" dirty="0" err="1" smtClean="0"/>
              <a:t>предпліччя</a:t>
            </a:r>
            <a:r>
              <a:rPr lang="uk-UA" sz="2000" dirty="0" smtClean="0"/>
              <a:t> </a:t>
            </a:r>
            <a:r>
              <a:rPr lang="ru-RU" sz="2000" dirty="0" err="1" smtClean="0"/>
              <a:t>покладіть</a:t>
            </a:r>
            <a:r>
              <a:rPr lang="ru-RU" sz="2000" dirty="0" smtClean="0"/>
              <a:t> на </a:t>
            </a:r>
            <a:r>
              <a:rPr lang="ru-RU" sz="2000" dirty="0" err="1" smtClean="0"/>
              <a:t>коліно</a:t>
            </a:r>
            <a:r>
              <a:rPr lang="ru-RU" sz="2000" dirty="0" smtClean="0"/>
              <a:t> так,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кисть </a:t>
            </a:r>
            <a:r>
              <a:rPr lang="ru-RU" sz="2000" dirty="0" err="1" smtClean="0"/>
              <a:t>вільно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звисала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долонею</a:t>
            </a:r>
            <a:r>
              <a:rPr lang="ru-RU" sz="2000" dirty="0" smtClean="0"/>
              <a:t> донизу. Захват </a:t>
            </a:r>
            <a:r>
              <a:rPr lang="ru-RU" sz="2000" dirty="0" err="1" smtClean="0"/>
              <a:t>гантелі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виконуємо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знизу</a:t>
            </a:r>
            <a:r>
              <a:rPr lang="ru-RU" sz="2000" dirty="0" smtClean="0"/>
              <a:t>. </a:t>
            </a:r>
            <a:r>
              <a:rPr lang="ru-RU" sz="2000" dirty="0" err="1" smtClean="0"/>
              <a:t>Виконуємо</a:t>
            </a:r>
            <a:r>
              <a:rPr lang="ru-RU" sz="2000" dirty="0" smtClean="0"/>
              <a:t> </a:t>
            </a:r>
            <a:r>
              <a:rPr lang="ru-RU" sz="2000" dirty="0" err="1" smtClean="0"/>
              <a:t>згинання-розгинання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кисті</a:t>
            </a:r>
            <a:r>
              <a:rPr lang="ru-RU" sz="2000" dirty="0" smtClean="0"/>
              <a:t>..</a:t>
            </a:r>
          </a:p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3подхода по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руку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/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5122" name="Picture 2" descr="F:\инф. для презентации\фото к презентации\IMG_20200505_184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652120" y="4005064"/>
            <a:ext cx="2016224" cy="2592288"/>
          </a:xfrm>
          <a:prstGeom prst="rect">
            <a:avLst/>
          </a:prstGeom>
          <a:noFill/>
        </p:spPr>
      </p:pic>
      <p:pic>
        <p:nvPicPr>
          <p:cNvPr id="5123" name="Picture 3" descr="F:\инф. для презентации\фото к презентации\IMG_20200505_184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1412776"/>
            <a:ext cx="1944216" cy="25442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Наочна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демонстрація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2400" dirty="0"/>
          </a:p>
        </p:txBody>
      </p:sp>
      <p:pic>
        <p:nvPicPr>
          <p:cNvPr id="3074" name="Picture 2" descr="C:\Users\User\Downloads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3446278" cy="1706934"/>
          </a:xfrm>
          <a:prstGeom prst="rect">
            <a:avLst/>
          </a:prstGeom>
          <a:noFill/>
        </p:spPr>
      </p:pic>
      <p:pic>
        <p:nvPicPr>
          <p:cNvPr id="3075" name="Picture 3" descr="C:\Users\User\Downloads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780928"/>
            <a:ext cx="2448272" cy="3445716"/>
          </a:xfrm>
          <a:prstGeom prst="rect">
            <a:avLst/>
          </a:prstGeom>
          <a:noFill/>
        </p:spPr>
      </p:pic>
      <p:pic>
        <p:nvPicPr>
          <p:cNvPr id="3076" name="Picture 4" descr="C:\Users\User\Downloads\images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052736"/>
            <a:ext cx="3567955" cy="3567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Врави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м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язів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предліччя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боротьби у стилі </a:t>
            </a:r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“верх”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052736"/>
            <a:ext cx="4104456" cy="4968552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Початкове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передпліччя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на лаву так,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звисала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верх.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3подхода по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руку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6146" name="Picture 2" descr="C:\Users\User\Downloads\IMG_20200505_184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04248" y="2276872"/>
            <a:ext cx="2073586" cy="2764782"/>
          </a:xfrm>
          <a:prstGeom prst="rect">
            <a:avLst/>
          </a:prstGeom>
          <a:noFill/>
        </p:spPr>
      </p:pic>
      <p:pic>
        <p:nvPicPr>
          <p:cNvPr id="6147" name="Picture 3" descr="C:\Users\User\Downloads\IMG_20200505_18433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2123728" cy="2831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Наочна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демонстрац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роботи 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язів</a:t>
            </a:r>
            <a:endParaRPr lang="ru-RU" sz="2400" dirty="0"/>
          </a:p>
        </p:txBody>
      </p:sp>
      <p:pic>
        <p:nvPicPr>
          <p:cNvPr id="4098" name="Picture 2" descr="C:\Users\User\Downloads\plecheluchevaya-myshca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16832"/>
            <a:ext cx="3888432" cy="2777451"/>
          </a:xfrm>
          <a:prstGeom prst="rect">
            <a:avLst/>
          </a:prstGeom>
          <a:noFill/>
        </p:spPr>
      </p:pic>
      <p:pic>
        <p:nvPicPr>
          <p:cNvPr id="4099" name="Picture 3" descr="C:\Users\User\Downloads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410684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Врави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м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язів пальців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124744"/>
            <a:ext cx="4248472" cy="496855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Початкове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рука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стегно,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пальцях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розташовується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навантажнння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підняття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пальців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3подхода по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8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руку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7170" name="Picture 2" descr="F:\инф. для презентации\фото к презентации\IMG_20200505_184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1728192" cy="2304256"/>
          </a:xfrm>
          <a:prstGeom prst="rect">
            <a:avLst/>
          </a:prstGeom>
          <a:noFill/>
        </p:spPr>
      </p:pic>
      <p:pic>
        <p:nvPicPr>
          <p:cNvPr id="7171" name="Picture 3" descr="F:\инф. для презентации\фото к презентации\IMG_20200505_184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44824"/>
            <a:ext cx="2031690" cy="2708920"/>
          </a:xfrm>
          <a:prstGeom prst="rect">
            <a:avLst/>
          </a:prstGeom>
          <a:noFill/>
        </p:spPr>
      </p:pic>
      <p:pic>
        <p:nvPicPr>
          <p:cNvPr id="7172" name="Picture 4" descr="F:\инф. для презентации\фото к презентации\IMG_20200505_184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1935344" cy="2580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Наочна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демонстрац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роботи 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язів</a:t>
            </a:r>
            <a:endParaRPr lang="ru-RU" sz="2400" dirty="0"/>
          </a:p>
        </p:txBody>
      </p:sp>
      <p:pic>
        <p:nvPicPr>
          <p:cNvPr id="5122" name="Picture 2" descr="C:\Users\User\Downloads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3384376" cy="3833488"/>
          </a:xfrm>
          <a:prstGeom prst="rect">
            <a:avLst/>
          </a:prstGeom>
          <a:noFill/>
        </p:spPr>
      </p:pic>
      <p:pic>
        <p:nvPicPr>
          <p:cNvPr id="5123" name="Picture 3" descr="C:\Users\User\Downloads\images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28800"/>
            <a:ext cx="1944216" cy="3987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Бажаю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на банер\Cg4L_vuBfz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01666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Армрестлінг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захоплююче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емоційне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силове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протистояння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Здавалося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тут такого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укласти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 руку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суперника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Але, як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будь-якому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спорті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успіхом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криються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довгі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наполегливих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тренувань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змагань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учасники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підходять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накачаними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м'язами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тактичним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планом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поєдинок</a:t>
            </a:r>
            <a:r>
              <a:rPr lang="ru-RU" sz="2800" dirty="0" smtClean="0"/>
              <a:t>.</a:t>
            </a:r>
            <a:endParaRPr lang="ru-RU" dirty="0"/>
          </a:p>
        </p:txBody>
      </p:sp>
      <p:pic>
        <p:nvPicPr>
          <p:cNvPr id="1026" name="Picture 2" descr="F:\Для Вовы\Новая папка (2)\get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77072"/>
            <a:ext cx="3456383" cy="2479294"/>
          </a:xfrm>
          <a:prstGeom prst="rect">
            <a:avLst/>
          </a:prstGeom>
          <a:noFill/>
        </p:spPr>
      </p:pic>
      <p:pic>
        <p:nvPicPr>
          <p:cNvPr id="1027" name="Picture 3" descr="F:\Для Вовы\Новая папка (2)\куб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77072"/>
            <a:ext cx="1979734" cy="2564904"/>
          </a:xfrm>
          <a:prstGeom prst="rect">
            <a:avLst/>
          </a:prstGeom>
          <a:noFill/>
        </p:spPr>
      </p:pic>
      <p:pic>
        <p:nvPicPr>
          <p:cNvPr id="1028" name="Picture 4" descr="G:\на флешку\Camera1\IMG_20180413_0913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76256" y="4005064"/>
            <a:ext cx="1890210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Рекомендації щодо тренувань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Для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молоді підліткового віку заняття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армрестлінгом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рекомендовано починати з 13-14 років. Саме в цьому віці м'язові волокна добре реагують на силове навантаження, швидко відновлюються після тривалих тренувань, що помітно знижує фактор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травмонебезпеки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775920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Успіх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боротьбі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руках, як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будь-якому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складових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сила,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витривалість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тактика. Але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єдиноборств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армрестлінгу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пріоритет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все-таки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силі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Без хороших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силових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принесуть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бажаного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результату.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вага,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займаєшся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сильніше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стаєш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Але,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боку,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побудові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тренувальних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бодібілдерів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навантажують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м'язів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армрестлери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присвячують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тренування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рукам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окремим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частинам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грудна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клітка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м'язи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м'язи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черевного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преса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Загальновідомо, що в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армрестлінгу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більше силових вправ, ніж в інших видах спорту. Проблема в тому, що спортсмени тренують свої руки і частини тіла не більше 3-4 рази в тиждень, виконуючи не більше 4-6 вправ за тренування. Це означає, що основною метою є правильний вибір вправ, щоб не витрачати час даремно, навантажуючи організм і блокуючи можливість швидкого і правильного розвитку силових показників на кожному етапі. Коротше кажучи, при побудові своєї тренувальної системи розумно не виконувати всі вправи за одне тренування, а розподілити їх на кілька занять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Поради при виконанні вправ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Виконуючи вправи, ви повинні відчувати напругу в суглобах і м'язах, але не біль;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 потрібно прагнути досягти відразу великих результатів. Все прийде з часом;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Ні в якому разі не робіть різких рухів, це загрожує травмами;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Тренування не можна закінчувати різко, потрібно робити це поступово. Необхідно охолодити організм. Поступово знизити навантаження.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Інвентар для тренування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35480"/>
            <a:ext cx="7499176" cy="438912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Гантеля</a:t>
            </a:r>
            <a:endParaRPr lang="uk-UA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Гиря</a:t>
            </a:r>
          </a:p>
          <a:p>
            <a:pPr marL="457200" indent="-457200">
              <a:buAutoNum type="arabicPeriod"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Гума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IMG_20200507_095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916832"/>
            <a:ext cx="3528392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Розглянемо</a:t>
            </a:r>
            <a: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фізичну</a:t>
            </a:r>
            <a: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складову</a:t>
            </a:r>
            <a: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5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виду спорту. </a:t>
            </a:r>
            <a:endParaRPr lang="ru-RU" sz="5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147248" cy="242962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Для початку треба дуже добре розігріти м'язи . Для цього потрібно за допомогою гуми зробити  нескладні навантаження (закріпляємо гуму за будь-яку  міцну поверхню  та виконуємо  повільно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динамичні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розігріваючі рухи.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F:\инф. для презентации\фото к презентации\IMG_20200501_15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707904" y="3861048"/>
            <a:ext cx="2088232" cy="2672937"/>
          </a:xfrm>
          <a:prstGeom prst="rect">
            <a:avLst/>
          </a:prstGeom>
          <a:noFill/>
        </p:spPr>
      </p:pic>
      <p:pic>
        <p:nvPicPr>
          <p:cNvPr id="2054" name="Picture 6" descr="F:\инф. для презентации\фото к презентации\IMG_20200501_151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861048"/>
            <a:ext cx="2016224" cy="2688299"/>
          </a:xfrm>
          <a:prstGeom prst="rect">
            <a:avLst/>
          </a:prstGeom>
          <a:noFill/>
        </p:spPr>
      </p:pic>
      <p:pic>
        <p:nvPicPr>
          <p:cNvPr id="2055" name="Picture 7" descr="C:\Users\User\Downloads\IMG_20200323_191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444208" y="3933056"/>
            <a:ext cx="212096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Комплекс 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5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300" b="1" dirty="0" err="1" smtClean="0">
                <a:latin typeface="Times New Roman" pitchFamily="18" charset="0"/>
                <a:cs typeface="Times New Roman" pitchFamily="18" charset="0"/>
              </a:rPr>
              <a:t>вправ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Вправи для м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язу біцепсу</a:t>
            </a:r>
            <a:endParaRPr lang="ru-RU" sz="2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инф. для презентации\фото к презентации\IMG_20200505_184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4221088"/>
            <a:ext cx="1658720" cy="2204864"/>
          </a:xfrm>
          <a:prstGeom prst="rect">
            <a:avLst/>
          </a:prstGeom>
          <a:noFill/>
        </p:spPr>
      </p:pic>
      <p:pic>
        <p:nvPicPr>
          <p:cNvPr id="3077" name="Picture 5" descr="C:\Users\User\Downloads\IMG-51defe9a6976275833ac34e636362b8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76256" y="2060848"/>
            <a:ext cx="1620180" cy="2160240"/>
          </a:xfrm>
          <a:prstGeom prst="rect">
            <a:avLst/>
          </a:prstGeom>
          <a:noFill/>
        </p:spPr>
      </p:pic>
      <p:pic>
        <p:nvPicPr>
          <p:cNvPr id="3078" name="Picture 6" descr="C:\Users\User\Downloads\IMG-2143acdfaf5dc74f37310e70ea10dee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365104"/>
            <a:ext cx="1404734" cy="1872978"/>
          </a:xfrm>
          <a:prstGeom prst="rect">
            <a:avLst/>
          </a:prstGeom>
          <a:noFill/>
        </p:spPr>
      </p:pic>
      <p:pic>
        <p:nvPicPr>
          <p:cNvPr id="9" name="Picture 4" descr="F:\инф. для презентации\фото к презентации\IMG_20200505_18404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7544" y="1916832"/>
            <a:ext cx="1584176" cy="211223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67744" y="1772816"/>
            <a:ext cx="457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сидячи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спираючись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ліктем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стегно.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Початкове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тулуб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злегка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нахилено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вперед, спина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пряма 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Виконуємо згинання-розгинання руки з навантаженням у ліктьовому суглобі.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3717032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точці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амплітуди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затримка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пару секунд.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початкового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3підходи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 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повторень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Вправа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руку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Ця вправа розвиває силову витривалість для боротьби у стилі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“крюк.”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Наочна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демонстрація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язів </a:t>
            </a:r>
            <a:endParaRPr lang="ru-RU" sz="2400" dirty="0"/>
          </a:p>
        </p:txBody>
      </p:sp>
      <p:pic>
        <p:nvPicPr>
          <p:cNvPr id="2050" name="Picture 2" descr="C:\Users\User\Download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217937" cy="3261228"/>
          </a:xfrm>
          <a:prstGeom prst="rect">
            <a:avLst/>
          </a:prstGeom>
          <a:noFill/>
        </p:spPr>
      </p:pic>
      <p:pic>
        <p:nvPicPr>
          <p:cNvPr id="2053" name="Picture 5" descr="C:\Users\User\Downloads\images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67944" y="3356992"/>
            <a:ext cx="3528392" cy="2505576"/>
          </a:xfrm>
          <a:prstGeom prst="rect">
            <a:avLst/>
          </a:prstGeom>
          <a:noFill/>
        </p:spPr>
      </p:pic>
      <p:pic>
        <p:nvPicPr>
          <p:cNvPr id="2054" name="Picture 6" descr="C:\Users\User\Downloads\images (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2776"/>
            <a:ext cx="3528392" cy="1786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366</TotalTime>
  <Words>793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Армрспорт  тренування в домашніх умовах   </vt:lpstr>
      <vt:lpstr>              </vt:lpstr>
      <vt:lpstr>    Рекомендації щодо тренувань </vt:lpstr>
      <vt:lpstr>Слайд 4</vt:lpstr>
      <vt:lpstr>Поради при виконанні вправ</vt:lpstr>
      <vt:lpstr>Інвентар для тренування</vt:lpstr>
      <vt:lpstr>  Розглянемо фізичну складову цього виду спорту. </vt:lpstr>
      <vt:lpstr>Комплекс основних вправ  Вправи для м`язу біцепсу</vt:lpstr>
      <vt:lpstr>Наочна демонстрація роботи  м`язів </vt:lpstr>
      <vt:lpstr>Вправи для плечо-променевих м`язів для боротьби у стилі “верх”</vt:lpstr>
      <vt:lpstr>Наочна демонстрація роботи  м`язів </vt:lpstr>
      <vt:lpstr>Врави для м`язів предліччя боротьби у стилі “крюк” </vt:lpstr>
      <vt:lpstr>Наочна демонстрація роботи  м`язів </vt:lpstr>
      <vt:lpstr>Врави для м`язів предліччя для боротьби у стилі “верх”</vt:lpstr>
      <vt:lpstr>Наочна демонстрація роботи м`язів</vt:lpstr>
      <vt:lpstr>Врави для м`язів пальців</vt:lpstr>
      <vt:lpstr>Наочна демонстрація роботи м`язів</vt:lpstr>
      <vt:lpstr>Бажаю успіху!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Армрестлінгом в</dc:title>
  <dc:creator>User</dc:creator>
  <cp:lastModifiedBy>User</cp:lastModifiedBy>
  <cp:revision>41</cp:revision>
  <dcterms:created xsi:type="dcterms:W3CDTF">2020-05-06T06:26:16Z</dcterms:created>
  <dcterms:modified xsi:type="dcterms:W3CDTF">2020-05-07T09:36:32Z</dcterms:modified>
</cp:coreProperties>
</file>