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1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9D1D-B628-4BF0-8EC7-C3637BE82A6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8A4E-38CF-413C-A264-8E78F27C2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5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1438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Будинок дитячо</a:t>
            </a:r>
            <a:r>
              <a:rPr lang="uk-UA" sz="2000" dirty="0" smtClean="0">
                <a:solidFill>
                  <a:schemeClr val="tx1"/>
                </a:solidFill>
                <a:cs typeface="Aharoni" pitchFamily="2" charset="-79"/>
              </a:rPr>
              <a:t>ї та юнацької творчості </a:t>
            </a:r>
            <a:r>
              <a:rPr lang="uk-UA" sz="2000" dirty="0" err="1" smtClean="0">
                <a:solidFill>
                  <a:schemeClr val="tx1"/>
                </a:solidFill>
                <a:cs typeface="Aharoni" pitchFamily="2" charset="-79"/>
              </a:rPr>
              <a:t>Казанкі</a:t>
            </a:r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вськ</a:t>
            </a:r>
            <a:r>
              <a:rPr lang="uk-UA" sz="2000" dirty="0" err="1" smtClean="0">
                <a:solidFill>
                  <a:schemeClr val="tx1"/>
                </a:solidFill>
                <a:cs typeface="Aharoni" pitchFamily="2" charset="-79"/>
              </a:rPr>
              <a:t>ої</a:t>
            </a:r>
            <a:r>
              <a:rPr lang="uk-UA" sz="2000" dirty="0" smtClean="0">
                <a:solidFill>
                  <a:schemeClr val="tx1"/>
                </a:solidFill>
                <a:cs typeface="Aharoni" pitchFamily="2" charset="-79"/>
              </a:rPr>
              <a:t> селищної ради</a:t>
            </a:r>
            <a:endParaRPr lang="ru-RU" sz="20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4357718" cy="50006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</a:t>
            </a:r>
            <a:r>
              <a:rPr lang="uk-UA" sz="2400" dirty="0" smtClean="0">
                <a:solidFill>
                  <a:srgbClr val="000000"/>
                </a:solidFill>
              </a:rPr>
              <a:t>рижановська Олена Анатоліївна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35743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Ariston" pitchFamily="66" charset="0"/>
              </a:rPr>
              <a:t>Поробки  на 9 травня</a:t>
            </a:r>
          </a:p>
          <a:p>
            <a:pPr algn="ctr"/>
            <a:r>
              <a:rPr lang="uk-UA" sz="3200" b="1" dirty="0" smtClean="0">
                <a:latin typeface="Ariston" pitchFamily="66" charset="0"/>
              </a:rPr>
              <a:t>( Майстер</a:t>
            </a:r>
            <a:r>
              <a:rPr lang="en-US" sz="3200" b="1" dirty="0" smtClean="0">
                <a:latin typeface="Ariston" pitchFamily="66" charset="0"/>
              </a:rPr>
              <a:t>-</a:t>
            </a:r>
            <a:r>
              <a:rPr lang="uk-UA" sz="3200" b="1" dirty="0" smtClean="0">
                <a:latin typeface="Ariston" pitchFamily="66" charset="0"/>
              </a:rPr>
              <a:t> клас)</a:t>
            </a:r>
          </a:p>
          <a:p>
            <a:pPr algn="ctr"/>
            <a:r>
              <a:rPr lang="uk-UA" sz="3200" b="1" dirty="0" smtClean="0">
                <a:latin typeface="Ariston" pitchFamily="66" charset="0"/>
              </a:rPr>
              <a:t>З фото для послідовного виконання </a:t>
            </a:r>
            <a:r>
              <a:rPr lang="en-US" sz="3200" b="1" dirty="0" smtClean="0">
                <a:latin typeface="Ariston" pitchFamily="66" charset="0"/>
              </a:rPr>
              <a:t>+</a:t>
            </a:r>
            <a:r>
              <a:rPr lang="uk-UA" sz="3200" b="1" dirty="0" smtClean="0">
                <a:latin typeface="Ariston" pitchFamily="66" charset="0"/>
              </a:rPr>
              <a:t> шаблон</a:t>
            </a:r>
            <a:r>
              <a:rPr lang="ru-RU" sz="3200" b="1" dirty="0" smtClean="0">
                <a:latin typeface="Ariston" pitchFamily="66" charset="0"/>
              </a:rPr>
              <a:t>и</a:t>
            </a:r>
            <a:endParaRPr lang="ru-RU" sz="3200" b="1" dirty="0">
              <a:latin typeface="Ariston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5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14290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Майстер клас №1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428628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Вам необхідно: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smtClean="0">
                <a:latin typeface="Bookman Old Style" pitchFamily="18" charset="0"/>
              </a:rPr>
              <a:t>картон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</a:rPr>
              <a:t> клей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</a:rPr>
              <a:t> папір білий та кольоровий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</a:rPr>
              <a:t> ножиці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</a:rPr>
              <a:t> шаблони ( які ви можете скопіювати в презентації)  до роботи…</a:t>
            </a: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074" name="Picture 2" descr="C:\Users\Администратор\Desktop\Фейс бук дДнавч\95615973_232106828116466_49088464905809428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733136" cy="364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Фейс бук дДнавч\95571669_255852949130470_21793771946718003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86190"/>
            <a:ext cx="2143629" cy="285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5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285728"/>
            <a:ext cx="6215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</a:t>
            </a:r>
            <a:r>
              <a:rPr lang="uk-UA" dirty="0" smtClean="0"/>
              <a:t>Скопіюйте шаблони для роботи</a:t>
            </a:r>
            <a:r>
              <a:rPr lang="en-US" dirty="0" smtClean="0"/>
              <a:t> </a:t>
            </a:r>
            <a:r>
              <a:rPr lang="uk-UA" dirty="0" smtClean="0"/>
              <a:t>і все приклейте за зразком.</a:t>
            </a:r>
            <a:endParaRPr lang="ru-RU" dirty="0"/>
          </a:p>
        </p:txBody>
      </p:sp>
      <p:pic>
        <p:nvPicPr>
          <p:cNvPr id="2051" name="Picture 3" descr="C:\Users\Администратор\Desktop\Фейс бук дДнавч\95501220_3021820827882112_67953361171481886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929090" cy="294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Администратор\Desktop\Фейс бук дДнавч\96539852_245553563228157_464060595737670451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9823"/>
            <a:ext cx="3857652" cy="2893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Администратор\Desktop\Фейс бук дДнавч\95756707_656593098232968_73421186454362521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2090718" cy="2786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Администратор\Desktop\Фейс бук дДнавч\95582011_283839395990700_8331406401486192640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929066"/>
            <a:ext cx="2737424" cy="276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Администратор\Desktop\Фейс бук дДнавч\95615973_232106828116466_490884649058094284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881418"/>
            <a:ext cx="2071702" cy="2761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5\1579347858_7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78592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Майстер клас №</a:t>
            </a:r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2862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Вам необхідно: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картон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клей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папір білий та кольоровий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ножиці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uk-UA" dirty="0" smtClean="0"/>
              <a:t> шаблони ( які ви можете скопіювати в презентації)  до роботи…</a:t>
            </a:r>
            <a:endParaRPr lang="ru-RU" dirty="0" smtClean="0"/>
          </a:p>
        </p:txBody>
      </p:sp>
      <p:pic>
        <p:nvPicPr>
          <p:cNvPr id="1026" name="Picture 2" descr="C:\Users\Администратор\Desktop\Карантин\IMG_20200506_14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428867"/>
            <a:ext cx="2500330" cy="333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5\1579347858_7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3071810"/>
            <a:ext cx="535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Скопіюйте шаблони для </a:t>
            </a:r>
            <a:r>
              <a:rPr lang="uk-UA" b="1" dirty="0" smtClean="0"/>
              <a:t>роботи, виріжте, складіть з прямокутника конверт за зразком і все приклейте. Поробка готова.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2050" name="Picture 2" descr="C:\Users\Администратор\Desktop\Карантин\IMG_20200506_14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14644" cy="275316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Карантин\IMG_20200506_142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2191663" cy="2738681"/>
          </a:xfrm>
          <a:prstGeom prst="rect">
            <a:avLst/>
          </a:prstGeom>
          <a:noFill/>
        </p:spPr>
      </p:pic>
      <p:pic>
        <p:nvPicPr>
          <p:cNvPr id="8" name="Рисунок 7" descr="C:\Users\Администратор\Desktop\5\DxhEhgj_i8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85860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5\c8H8y66FrF4.jpg"/>
          <p:cNvPicPr/>
          <p:nvPr/>
        </p:nvPicPr>
        <p:blipFill>
          <a:blip r:embed="rId6" cstate="print"/>
          <a:srcRect t="21617" b="8128"/>
          <a:stretch>
            <a:fillRect/>
          </a:stretch>
        </p:blipFill>
        <p:spPr bwMode="auto">
          <a:xfrm>
            <a:off x="7429520" y="5000636"/>
            <a:ext cx="12504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5\OSBhk6euv9s.jpg"/>
          <p:cNvPicPr/>
          <p:nvPr/>
        </p:nvPicPr>
        <p:blipFill>
          <a:blip r:embed="rId7" cstate="print"/>
          <a:srcRect t="20769" r="8589" b="23205"/>
          <a:stretch>
            <a:fillRect/>
          </a:stretch>
        </p:blipFill>
        <p:spPr bwMode="auto">
          <a:xfrm>
            <a:off x="5715008" y="5000636"/>
            <a:ext cx="150019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Администратор\Desktop\Карантин\IMG_20200506_1427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143380"/>
            <a:ext cx="1821649" cy="2428865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Карантин\IMG_20200506_1427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143380"/>
            <a:ext cx="1785846" cy="23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125</Words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Будинок дитячої та юнацької творчості Казанківської селищної ради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81</cp:revision>
  <dcterms:created xsi:type="dcterms:W3CDTF">2018-08-30T12:05:42Z</dcterms:created>
  <dcterms:modified xsi:type="dcterms:W3CDTF">2020-05-06T13:03:31Z</dcterms:modified>
</cp:coreProperties>
</file>