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</p:sldMasterIdLst>
  <p:notesMasterIdLst>
    <p:notesMasterId r:id="rId9"/>
  </p:notesMasterIdLst>
  <p:handoutMasterIdLst>
    <p:handoutMasterId r:id="rId10"/>
  </p:handoutMasterIdLst>
  <p:sldIdLst>
    <p:sldId id="256" r:id="rId3"/>
    <p:sldId id="324" r:id="rId4"/>
    <p:sldId id="316" r:id="rId5"/>
    <p:sldId id="317" r:id="rId6"/>
    <p:sldId id="313" r:id="rId7"/>
    <p:sldId id="323" r:id="rId8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buClr>
        <a:schemeClr val="tx1"/>
      </a:buClr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Clr>
        <a:schemeClr val="tx1"/>
      </a:buClr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Clr>
        <a:schemeClr val="tx1"/>
      </a:buClr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Clr>
        <a:schemeClr val="tx1"/>
      </a:buClr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Clr>
        <a:schemeClr val="tx1"/>
      </a:buClr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  <a:srgbClr val="EE0000"/>
    <a:srgbClr val="F7A299"/>
    <a:srgbClr val="00FF00"/>
    <a:srgbClr val="0033CC"/>
    <a:srgbClr val="FFCC66"/>
    <a:srgbClr val="FFFF00"/>
    <a:srgbClr val="F5F5F5"/>
    <a:srgbClr val="3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34" autoAdjust="0"/>
    <p:restoredTop sz="94129" autoAdjust="0"/>
  </p:normalViewPr>
  <p:slideViewPr>
    <p:cSldViewPr>
      <p:cViewPr varScale="1">
        <p:scale>
          <a:sx n="49" d="100"/>
          <a:sy n="49" d="100"/>
        </p:scale>
        <p:origin x="108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D0F91F-C5F9-4235-A5EE-39080157430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67E2322-5534-4261-9646-A3565F17CCBA}">
      <dgm:prSet phldrT="[Текст]" custT="1"/>
      <dgm:spPr/>
      <dgm:t>
        <a:bodyPr/>
        <a:lstStyle/>
        <a:p>
          <a:r>
            <a:rPr lang="ru-RU" sz="2400" b="1" i="0" dirty="0" err="1" smtClean="0">
              <a:solidFill>
                <a:schemeClr val="tx1"/>
              </a:solidFill>
            </a:rPr>
            <a:t>Розповідайте</a:t>
          </a:r>
          <a:r>
            <a:rPr lang="ru-RU" sz="2400" b="1" i="0" dirty="0" smtClean="0">
              <a:solidFill>
                <a:schemeClr val="tx1"/>
              </a:solidFill>
            </a:rPr>
            <a:t> </a:t>
          </a:r>
          <a:r>
            <a:rPr lang="ru-RU" sz="2400" b="1" i="0" dirty="0" err="1" smtClean="0">
              <a:solidFill>
                <a:schemeClr val="tx1"/>
              </a:solidFill>
            </a:rPr>
            <a:t>дітям</a:t>
          </a:r>
          <a:r>
            <a:rPr lang="ru-RU" sz="2400" b="1" i="0" dirty="0" smtClean="0">
              <a:solidFill>
                <a:schemeClr val="tx1"/>
              </a:solidFill>
            </a:rPr>
            <a:t> про свою роботу</a:t>
          </a:r>
          <a:endParaRPr lang="ru-RU" sz="2400" b="1" i="0" dirty="0">
            <a:solidFill>
              <a:schemeClr val="tx1"/>
            </a:solidFill>
          </a:endParaRPr>
        </a:p>
      </dgm:t>
    </dgm:pt>
    <dgm:pt modelId="{79CB60C4-D03D-4226-BDBE-809BBDE5166B}" type="parTrans" cxnId="{B59F7222-EB25-4EB2-B8B9-8FF10FEB11CF}">
      <dgm:prSet/>
      <dgm:spPr/>
      <dgm:t>
        <a:bodyPr/>
        <a:lstStyle/>
        <a:p>
          <a:endParaRPr lang="ru-RU"/>
        </a:p>
      </dgm:t>
    </dgm:pt>
    <dgm:pt modelId="{7BA9B590-0A5E-4221-97C8-1B3EA6065E9F}" type="sibTrans" cxnId="{B59F7222-EB25-4EB2-B8B9-8FF10FEB11CF}">
      <dgm:prSet/>
      <dgm:spPr/>
      <dgm:t>
        <a:bodyPr/>
        <a:lstStyle/>
        <a:p>
          <a:endParaRPr lang="ru-RU"/>
        </a:p>
      </dgm:t>
    </dgm:pt>
    <dgm:pt modelId="{5CD0A075-E02B-4E9D-B21B-4D209F0B562C}">
      <dgm:prSet custT="1"/>
      <dgm:spPr/>
      <dgm:t>
        <a:bodyPr/>
        <a:lstStyle/>
        <a:p>
          <a:r>
            <a:rPr lang="ru-RU" sz="2400" b="1" i="0" dirty="0" smtClean="0">
              <a:solidFill>
                <a:schemeClr val="tx1"/>
              </a:solidFill>
            </a:rPr>
            <a:t>Не </a:t>
          </a:r>
          <a:r>
            <a:rPr lang="ru-RU" sz="2400" b="1" i="0" dirty="0" err="1" smtClean="0">
              <a:solidFill>
                <a:schemeClr val="tx1"/>
              </a:solidFill>
            </a:rPr>
            <a:t>приховуйте</a:t>
          </a:r>
          <a:r>
            <a:rPr lang="ru-RU" sz="2400" b="1" i="0" dirty="0" smtClean="0">
              <a:solidFill>
                <a:schemeClr val="tx1"/>
              </a:solidFill>
            </a:rPr>
            <a:t> </a:t>
          </a:r>
          <a:r>
            <a:rPr lang="ru-RU" sz="2400" b="1" i="0" dirty="0" err="1" smtClean="0">
              <a:solidFill>
                <a:schemeClr val="tx1"/>
              </a:solidFill>
            </a:rPr>
            <a:t>від</a:t>
          </a:r>
          <a:r>
            <a:rPr lang="ru-RU" sz="2400" b="1" i="0" dirty="0" smtClean="0">
              <a:solidFill>
                <a:schemeClr val="tx1"/>
              </a:solidFill>
            </a:rPr>
            <a:t> </a:t>
          </a:r>
          <a:r>
            <a:rPr lang="ru-RU" sz="2400" b="1" i="0" dirty="0" err="1" smtClean="0">
              <a:solidFill>
                <a:schemeClr val="tx1"/>
              </a:solidFill>
            </a:rPr>
            <a:t>дітей</a:t>
          </a:r>
          <a:r>
            <a:rPr lang="ru-RU" sz="2400" b="1" i="0" dirty="0" smtClean="0">
              <a:solidFill>
                <a:schemeClr val="tx1"/>
              </a:solidFill>
            </a:rPr>
            <a:t> </a:t>
          </a:r>
          <a:r>
            <a:rPr lang="ru-RU" sz="2400" b="1" i="0" dirty="0" err="1" smtClean="0">
              <a:solidFill>
                <a:schemeClr val="tx1"/>
              </a:solidFill>
            </a:rPr>
            <a:t>своє</a:t>
          </a:r>
          <a:r>
            <a:rPr lang="ru-RU" sz="2400" b="1" i="0" dirty="0" smtClean="0">
              <a:solidFill>
                <a:schemeClr val="tx1"/>
              </a:solidFill>
            </a:rPr>
            <a:t> </a:t>
          </a:r>
          <a:r>
            <a:rPr lang="ru-RU" sz="2400" b="1" i="0" dirty="0" err="1" smtClean="0">
              <a:solidFill>
                <a:schemeClr val="tx1"/>
              </a:solidFill>
            </a:rPr>
            <a:t>матеріальне</a:t>
          </a:r>
          <a:r>
            <a:rPr lang="ru-RU" sz="2400" b="1" i="0" dirty="0" smtClean="0">
              <a:solidFill>
                <a:schemeClr val="tx1"/>
              </a:solidFill>
            </a:rPr>
            <a:t> становище</a:t>
          </a:r>
          <a:endParaRPr lang="ru-RU" sz="2400" b="1" i="0" dirty="0">
            <a:solidFill>
              <a:schemeClr val="tx1"/>
            </a:solidFill>
          </a:endParaRPr>
        </a:p>
      </dgm:t>
    </dgm:pt>
    <dgm:pt modelId="{91563774-3861-4A5F-9FAC-AD727AE7B291}" type="parTrans" cxnId="{9E81079E-F842-49F3-B042-EB855582FD25}">
      <dgm:prSet/>
      <dgm:spPr/>
      <dgm:t>
        <a:bodyPr/>
        <a:lstStyle/>
        <a:p>
          <a:endParaRPr lang="ru-RU"/>
        </a:p>
      </dgm:t>
    </dgm:pt>
    <dgm:pt modelId="{AA74A6D4-C37D-42FF-99FA-27C198C24E54}" type="sibTrans" cxnId="{9E81079E-F842-49F3-B042-EB855582FD25}">
      <dgm:prSet/>
      <dgm:spPr/>
      <dgm:t>
        <a:bodyPr/>
        <a:lstStyle/>
        <a:p>
          <a:endParaRPr lang="ru-RU"/>
        </a:p>
      </dgm:t>
    </dgm:pt>
    <dgm:pt modelId="{B91C852F-6FE3-4DDE-8BFE-75B7F76933F8}">
      <dgm:prSet custT="1"/>
      <dgm:spPr/>
      <dgm:t>
        <a:bodyPr/>
        <a:lstStyle/>
        <a:p>
          <a:r>
            <a:rPr lang="ru-RU" sz="2400" b="1" i="0" dirty="0" smtClean="0">
              <a:solidFill>
                <a:schemeClr val="tx1"/>
              </a:solidFill>
            </a:rPr>
            <a:t>Не </a:t>
          </a:r>
          <a:r>
            <a:rPr lang="ru-RU" sz="2400" b="1" i="0" dirty="0" err="1" smtClean="0">
              <a:solidFill>
                <a:schemeClr val="tx1"/>
              </a:solidFill>
            </a:rPr>
            <a:t>привчайте</a:t>
          </a:r>
          <a:r>
            <a:rPr lang="ru-RU" sz="2400" b="1" i="0" dirty="0" smtClean="0">
              <a:solidFill>
                <a:schemeClr val="tx1"/>
              </a:solidFill>
            </a:rPr>
            <a:t> </a:t>
          </a:r>
          <a:r>
            <a:rPr lang="ru-RU" sz="2400" b="1" i="0" dirty="0" err="1" smtClean="0">
              <a:solidFill>
                <a:schemeClr val="tx1"/>
              </a:solidFill>
            </a:rPr>
            <a:t>дітей</a:t>
          </a:r>
          <a:r>
            <a:rPr lang="ru-RU" sz="2400" b="1" i="0" dirty="0" smtClean="0">
              <a:solidFill>
                <a:schemeClr val="tx1"/>
              </a:solidFill>
            </a:rPr>
            <a:t> до </a:t>
          </a:r>
          <a:r>
            <a:rPr lang="ru-RU" sz="2400" b="1" i="0" dirty="0" err="1" smtClean="0">
              <a:solidFill>
                <a:schemeClr val="tx1"/>
              </a:solidFill>
            </a:rPr>
            <a:t>надмірностей</a:t>
          </a:r>
          <a:endParaRPr lang="ru-RU" sz="2400" b="1" i="0" dirty="0">
            <a:solidFill>
              <a:schemeClr val="tx1"/>
            </a:solidFill>
          </a:endParaRPr>
        </a:p>
      </dgm:t>
    </dgm:pt>
    <dgm:pt modelId="{DD0AA0E2-F6CC-4765-8515-F808962E0F76}" type="parTrans" cxnId="{646A5A47-ACC8-4FC6-8AD8-1CC86272A07E}">
      <dgm:prSet/>
      <dgm:spPr/>
      <dgm:t>
        <a:bodyPr/>
        <a:lstStyle/>
        <a:p>
          <a:endParaRPr lang="ru-RU"/>
        </a:p>
      </dgm:t>
    </dgm:pt>
    <dgm:pt modelId="{70DAB22F-39DD-4031-98E1-FCE254F9C9CA}" type="sibTrans" cxnId="{646A5A47-ACC8-4FC6-8AD8-1CC86272A07E}">
      <dgm:prSet/>
      <dgm:spPr/>
      <dgm:t>
        <a:bodyPr/>
        <a:lstStyle/>
        <a:p>
          <a:endParaRPr lang="ru-RU"/>
        </a:p>
      </dgm:t>
    </dgm:pt>
    <dgm:pt modelId="{421276DB-00AB-4CCF-A019-3203CBDF7F27}">
      <dgm:prSet custT="1"/>
      <dgm:spPr/>
      <dgm:t>
        <a:bodyPr/>
        <a:lstStyle/>
        <a:p>
          <a:r>
            <a:rPr lang="ru-RU" sz="2400" b="1" i="0" dirty="0" smtClean="0">
              <a:solidFill>
                <a:schemeClr val="tx1"/>
              </a:solidFill>
            </a:rPr>
            <a:t>Формуйте у </a:t>
          </a:r>
          <a:r>
            <a:rPr lang="ru-RU" sz="2400" b="1" i="0" dirty="0" err="1" smtClean="0">
              <a:solidFill>
                <a:schemeClr val="tx1"/>
              </a:solidFill>
            </a:rPr>
            <a:t>дошкільника</a:t>
          </a:r>
          <a:r>
            <a:rPr lang="ru-RU" sz="2400" b="1" i="0" dirty="0" smtClean="0">
              <a:solidFill>
                <a:schemeClr val="tx1"/>
              </a:solidFill>
            </a:rPr>
            <a:t> </a:t>
          </a:r>
          <a:r>
            <a:rPr lang="ru-RU" sz="2400" b="1" i="0" dirty="0" err="1" smtClean="0">
              <a:solidFill>
                <a:schemeClr val="tx1"/>
              </a:solidFill>
            </a:rPr>
            <a:t>розумні</a:t>
          </a:r>
          <a:r>
            <a:rPr lang="ru-RU" sz="2400" b="1" i="0" dirty="0" smtClean="0">
              <a:solidFill>
                <a:schemeClr val="tx1"/>
              </a:solidFill>
            </a:rPr>
            <a:t> потреби</a:t>
          </a:r>
          <a:endParaRPr lang="ru-RU" sz="2400" b="1" i="0" dirty="0">
            <a:solidFill>
              <a:schemeClr val="tx1"/>
            </a:solidFill>
          </a:endParaRPr>
        </a:p>
      </dgm:t>
    </dgm:pt>
    <dgm:pt modelId="{523B4F25-2C98-4201-BA43-41FAA5A3AF0C}" type="parTrans" cxnId="{4F076A5F-6A3C-4DD5-8D28-60DAD51D9704}">
      <dgm:prSet/>
      <dgm:spPr/>
      <dgm:t>
        <a:bodyPr/>
        <a:lstStyle/>
        <a:p>
          <a:endParaRPr lang="ru-RU"/>
        </a:p>
      </dgm:t>
    </dgm:pt>
    <dgm:pt modelId="{363BCC3A-F373-4CC7-9FB8-69D353BDD1DC}" type="sibTrans" cxnId="{4F076A5F-6A3C-4DD5-8D28-60DAD51D9704}">
      <dgm:prSet/>
      <dgm:spPr/>
      <dgm:t>
        <a:bodyPr/>
        <a:lstStyle/>
        <a:p>
          <a:endParaRPr lang="ru-RU"/>
        </a:p>
      </dgm:t>
    </dgm:pt>
    <dgm:pt modelId="{28CCE351-53B5-4400-8E3D-EB01EF4ECA56}">
      <dgm:prSet custT="1"/>
      <dgm:spPr/>
      <dgm:t>
        <a:bodyPr/>
        <a:lstStyle/>
        <a:p>
          <a:r>
            <a:rPr lang="ru-RU" sz="2400" b="1" i="0" dirty="0" err="1" smtClean="0">
              <a:solidFill>
                <a:schemeClr val="tx1"/>
              </a:solidFill>
            </a:rPr>
            <a:t>Навчайте</a:t>
          </a:r>
          <a:r>
            <a:rPr lang="ru-RU" sz="2400" b="1" i="0" dirty="0" smtClean="0">
              <a:solidFill>
                <a:schemeClr val="tx1"/>
              </a:solidFill>
            </a:rPr>
            <a:t> </a:t>
          </a:r>
          <a:r>
            <a:rPr lang="ru-RU" sz="2400" b="1" i="0" dirty="0" err="1" smtClean="0">
              <a:solidFill>
                <a:schemeClr val="tx1"/>
              </a:solidFill>
            </a:rPr>
            <a:t>дітей</a:t>
          </a:r>
          <a:r>
            <a:rPr lang="ru-RU" sz="2400" b="1" i="0" dirty="0" smtClean="0">
              <a:solidFill>
                <a:schemeClr val="tx1"/>
              </a:solidFill>
            </a:rPr>
            <a:t> </a:t>
          </a:r>
          <a:r>
            <a:rPr lang="ru-RU" sz="2400" b="1" i="0" dirty="0" err="1" smtClean="0">
              <a:solidFill>
                <a:schemeClr val="tx1"/>
              </a:solidFill>
            </a:rPr>
            <a:t>ощадливості</a:t>
          </a:r>
          <a:endParaRPr lang="ru-RU" sz="2400" b="1" i="0" dirty="0">
            <a:solidFill>
              <a:schemeClr val="tx1"/>
            </a:solidFill>
          </a:endParaRPr>
        </a:p>
      </dgm:t>
    </dgm:pt>
    <dgm:pt modelId="{253123B5-77F3-4F6E-A6F9-5B4F299BE2A7}" type="parTrans" cxnId="{3C71B2EA-A570-4E3D-A61F-9054A77710C5}">
      <dgm:prSet/>
      <dgm:spPr/>
      <dgm:t>
        <a:bodyPr/>
        <a:lstStyle/>
        <a:p>
          <a:endParaRPr lang="ru-RU"/>
        </a:p>
      </dgm:t>
    </dgm:pt>
    <dgm:pt modelId="{DECE800D-C21B-4FD5-91AE-FFAA71ADA52C}" type="sibTrans" cxnId="{3C71B2EA-A570-4E3D-A61F-9054A77710C5}">
      <dgm:prSet/>
      <dgm:spPr/>
      <dgm:t>
        <a:bodyPr/>
        <a:lstStyle/>
        <a:p>
          <a:endParaRPr lang="ru-RU"/>
        </a:p>
      </dgm:t>
    </dgm:pt>
    <dgm:pt modelId="{9BA93478-4DD0-42FC-8145-B4DDBD6985C7}">
      <dgm:prSet custT="1"/>
      <dgm:spPr/>
      <dgm:t>
        <a:bodyPr/>
        <a:lstStyle/>
        <a:p>
          <a:r>
            <a:rPr lang="ru-RU" sz="2400" b="1" i="0" dirty="0" err="1" smtClean="0">
              <a:solidFill>
                <a:schemeClr val="tx1"/>
              </a:solidFill>
            </a:rPr>
            <a:t>Допоможіть</a:t>
          </a:r>
          <a:r>
            <a:rPr lang="ru-RU" sz="2400" b="1" i="0" dirty="0" smtClean="0">
              <a:solidFill>
                <a:schemeClr val="tx1"/>
              </a:solidFill>
            </a:rPr>
            <a:t> </a:t>
          </a:r>
          <a:r>
            <a:rPr lang="ru-RU" sz="2400" b="1" i="0" dirty="0" err="1" smtClean="0">
              <a:solidFill>
                <a:schemeClr val="tx1"/>
              </a:solidFill>
            </a:rPr>
            <a:t>малятам</a:t>
          </a:r>
          <a:r>
            <a:rPr lang="ru-RU" sz="2400" b="1" i="0" dirty="0" smtClean="0">
              <a:solidFill>
                <a:schemeClr val="tx1"/>
              </a:solidFill>
            </a:rPr>
            <a:t> </a:t>
          </a:r>
          <a:r>
            <a:rPr lang="ru-RU" sz="2400" b="1" i="0" dirty="0" err="1" smtClean="0">
              <a:solidFill>
                <a:schemeClr val="tx1"/>
              </a:solidFill>
            </a:rPr>
            <a:t>усвідомити</a:t>
          </a:r>
          <a:r>
            <a:rPr lang="ru-RU" sz="2400" b="1" i="0" dirty="0" smtClean="0">
              <a:solidFill>
                <a:schemeClr val="tx1"/>
              </a:solidFill>
            </a:rPr>
            <a:t> </a:t>
          </a:r>
          <a:r>
            <a:rPr lang="ru-RU" sz="2400" b="1" i="0" dirty="0" err="1" smtClean="0">
              <a:solidFill>
                <a:schemeClr val="tx1"/>
              </a:solidFill>
            </a:rPr>
            <a:t>вартість</a:t>
          </a:r>
          <a:r>
            <a:rPr lang="ru-RU" sz="2400" b="1" i="0" dirty="0" smtClean="0">
              <a:solidFill>
                <a:schemeClr val="tx1"/>
              </a:solidFill>
            </a:rPr>
            <a:t> речей</a:t>
          </a:r>
          <a:endParaRPr lang="ru-RU" sz="2400" b="1" i="0" dirty="0">
            <a:solidFill>
              <a:schemeClr val="tx1"/>
            </a:solidFill>
          </a:endParaRPr>
        </a:p>
      </dgm:t>
    </dgm:pt>
    <dgm:pt modelId="{294E8D77-E0B4-49E7-86CD-F8CB925EBA46}" type="parTrans" cxnId="{3644EFE7-757B-4804-B3F6-EA4FF02A08A6}">
      <dgm:prSet/>
      <dgm:spPr/>
      <dgm:t>
        <a:bodyPr/>
        <a:lstStyle/>
        <a:p>
          <a:endParaRPr lang="ru-RU"/>
        </a:p>
      </dgm:t>
    </dgm:pt>
    <dgm:pt modelId="{DD4156D6-CAB3-4A2F-8878-A6FC57A79289}" type="sibTrans" cxnId="{3644EFE7-757B-4804-B3F6-EA4FF02A08A6}">
      <dgm:prSet/>
      <dgm:spPr/>
      <dgm:t>
        <a:bodyPr/>
        <a:lstStyle/>
        <a:p>
          <a:endParaRPr lang="ru-RU"/>
        </a:p>
      </dgm:t>
    </dgm:pt>
    <dgm:pt modelId="{4E19F811-B620-4EBB-ACFA-8246590CBB7F}">
      <dgm:prSet custT="1"/>
      <dgm:spPr/>
      <dgm:t>
        <a:bodyPr/>
        <a:lstStyle/>
        <a:p>
          <a:r>
            <a:rPr lang="ru-RU" sz="2400" b="1" i="0" dirty="0" smtClean="0">
              <a:solidFill>
                <a:schemeClr val="tx1"/>
              </a:solidFill>
            </a:rPr>
            <a:t>Залучайте </a:t>
          </a:r>
          <a:r>
            <a:rPr lang="ru-RU" sz="2400" b="1" i="0" dirty="0" err="1" smtClean="0">
              <a:solidFill>
                <a:schemeClr val="tx1"/>
              </a:solidFill>
            </a:rPr>
            <a:t>дітей</a:t>
          </a:r>
          <a:r>
            <a:rPr lang="ru-RU" sz="2400" b="1" i="0" dirty="0" smtClean="0">
              <a:solidFill>
                <a:schemeClr val="tx1"/>
              </a:solidFill>
            </a:rPr>
            <a:t> до </a:t>
          </a:r>
          <a:r>
            <a:rPr lang="ru-RU" sz="2400" b="1" i="0" dirty="0" err="1" smtClean="0">
              <a:solidFill>
                <a:schemeClr val="tx1"/>
              </a:solidFill>
            </a:rPr>
            <a:t>роботи</a:t>
          </a:r>
          <a:r>
            <a:rPr lang="ru-RU" sz="2400" b="1" i="0" dirty="0" smtClean="0">
              <a:solidFill>
                <a:schemeClr val="tx1"/>
              </a:solidFill>
            </a:rPr>
            <a:t> по </a:t>
          </a:r>
          <a:r>
            <a:rPr lang="ru-RU" sz="2400" b="1" i="0" dirty="0" err="1" smtClean="0">
              <a:solidFill>
                <a:schemeClr val="tx1"/>
              </a:solidFill>
            </a:rPr>
            <a:t>господарству</a:t>
          </a:r>
          <a:endParaRPr lang="ru-RU" sz="2400" b="1" i="0" dirty="0">
            <a:solidFill>
              <a:schemeClr val="tx1"/>
            </a:solidFill>
          </a:endParaRPr>
        </a:p>
      </dgm:t>
    </dgm:pt>
    <dgm:pt modelId="{31ACDF9D-6B11-4E84-9A4B-120C9913814C}" type="parTrans" cxnId="{7132AA0B-876C-4E94-A56E-11D750F2B450}">
      <dgm:prSet/>
      <dgm:spPr/>
      <dgm:t>
        <a:bodyPr/>
        <a:lstStyle/>
        <a:p>
          <a:endParaRPr lang="ru-RU"/>
        </a:p>
      </dgm:t>
    </dgm:pt>
    <dgm:pt modelId="{37874B31-812E-497D-A331-296C91143DED}" type="sibTrans" cxnId="{7132AA0B-876C-4E94-A56E-11D750F2B450}">
      <dgm:prSet/>
      <dgm:spPr/>
      <dgm:t>
        <a:bodyPr/>
        <a:lstStyle/>
        <a:p>
          <a:endParaRPr lang="ru-RU"/>
        </a:p>
      </dgm:t>
    </dgm:pt>
    <dgm:pt modelId="{76CF417F-2F4D-45E9-B120-8C87810F0725}" type="pres">
      <dgm:prSet presAssocID="{06D0F91F-C5F9-4235-A5EE-39080157430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DD7B789-4F0D-4551-B36D-56C27491A9C2}" type="pres">
      <dgm:prSet presAssocID="{06D0F91F-C5F9-4235-A5EE-390801574306}" presName="Name1" presStyleCnt="0"/>
      <dgm:spPr/>
      <dgm:t>
        <a:bodyPr/>
        <a:lstStyle/>
        <a:p>
          <a:endParaRPr lang="ru-RU"/>
        </a:p>
      </dgm:t>
    </dgm:pt>
    <dgm:pt modelId="{A036DF46-C5A2-432D-B893-665CBA4D3397}" type="pres">
      <dgm:prSet presAssocID="{06D0F91F-C5F9-4235-A5EE-390801574306}" presName="cycle" presStyleCnt="0"/>
      <dgm:spPr/>
      <dgm:t>
        <a:bodyPr/>
        <a:lstStyle/>
        <a:p>
          <a:endParaRPr lang="ru-RU"/>
        </a:p>
      </dgm:t>
    </dgm:pt>
    <dgm:pt modelId="{D206C45B-783D-4428-B8EA-C71B6878FC51}" type="pres">
      <dgm:prSet presAssocID="{06D0F91F-C5F9-4235-A5EE-390801574306}" presName="srcNode" presStyleLbl="node1" presStyleIdx="0" presStyleCnt="7"/>
      <dgm:spPr/>
      <dgm:t>
        <a:bodyPr/>
        <a:lstStyle/>
        <a:p>
          <a:endParaRPr lang="ru-RU"/>
        </a:p>
      </dgm:t>
    </dgm:pt>
    <dgm:pt modelId="{9EDBA0E3-F399-4FB9-AA01-4CA60A066F1E}" type="pres">
      <dgm:prSet presAssocID="{06D0F91F-C5F9-4235-A5EE-390801574306}" presName="conn" presStyleLbl="parChTrans1D2" presStyleIdx="0" presStyleCnt="1"/>
      <dgm:spPr/>
      <dgm:t>
        <a:bodyPr/>
        <a:lstStyle/>
        <a:p>
          <a:endParaRPr lang="ru-RU"/>
        </a:p>
      </dgm:t>
    </dgm:pt>
    <dgm:pt modelId="{FDEC3966-1226-4E2B-9B50-5D0C6F6161BC}" type="pres">
      <dgm:prSet presAssocID="{06D0F91F-C5F9-4235-A5EE-390801574306}" presName="extraNode" presStyleLbl="node1" presStyleIdx="0" presStyleCnt="7"/>
      <dgm:spPr/>
      <dgm:t>
        <a:bodyPr/>
        <a:lstStyle/>
        <a:p>
          <a:endParaRPr lang="ru-RU"/>
        </a:p>
      </dgm:t>
    </dgm:pt>
    <dgm:pt modelId="{F2E1D603-D03E-4A6C-AFCF-C64D2EB5F9FF}" type="pres">
      <dgm:prSet presAssocID="{06D0F91F-C5F9-4235-A5EE-390801574306}" presName="dstNode" presStyleLbl="node1" presStyleIdx="0" presStyleCnt="7"/>
      <dgm:spPr/>
      <dgm:t>
        <a:bodyPr/>
        <a:lstStyle/>
        <a:p>
          <a:endParaRPr lang="ru-RU"/>
        </a:p>
      </dgm:t>
    </dgm:pt>
    <dgm:pt modelId="{4F1C9E8A-7DBA-4837-8D5B-3194F9B8B641}" type="pres">
      <dgm:prSet presAssocID="{267E2322-5534-4261-9646-A3565F17CCBA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BA56E-8BAD-4AC7-8203-7A1FA0E9B741}" type="pres">
      <dgm:prSet presAssocID="{267E2322-5534-4261-9646-A3565F17CCBA}" presName="accent_1" presStyleCnt="0"/>
      <dgm:spPr/>
      <dgm:t>
        <a:bodyPr/>
        <a:lstStyle/>
        <a:p>
          <a:endParaRPr lang="ru-RU"/>
        </a:p>
      </dgm:t>
    </dgm:pt>
    <dgm:pt modelId="{DBECBFCB-A82C-4BFC-B253-260E605FE8A3}" type="pres">
      <dgm:prSet presAssocID="{267E2322-5534-4261-9646-A3565F17CCBA}" presName="accentRepeatNode" presStyleLbl="solidFgAcc1" presStyleIdx="0" presStyleCnt="7"/>
      <dgm:spPr/>
      <dgm:t>
        <a:bodyPr/>
        <a:lstStyle/>
        <a:p>
          <a:endParaRPr lang="ru-RU"/>
        </a:p>
      </dgm:t>
    </dgm:pt>
    <dgm:pt modelId="{8924CAEA-D553-49DD-B191-CA78957BC41F}" type="pres">
      <dgm:prSet presAssocID="{5CD0A075-E02B-4E9D-B21B-4D209F0B562C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A4C1CF-87F0-4F93-B62D-D4D2EED7223C}" type="pres">
      <dgm:prSet presAssocID="{5CD0A075-E02B-4E9D-B21B-4D209F0B562C}" presName="accent_2" presStyleCnt="0"/>
      <dgm:spPr/>
      <dgm:t>
        <a:bodyPr/>
        <a:lstStyle/>
        <a:p>
          <a:endParaRPr lang="ru-RU"/>
        </a:p>
      </dgm:t>
    </dgm:pt>
    <dgm:pt modelId="{C10B6CDF-3B20-42CD-B029-FEA9428E4C48}" type="pres">
      <dgm:prSet presAssocID="{5CD0A075-E02B-4E9D-B21B-4D209F0B562C}" presName="accentRepeatNode" presStyleLbl="solidFgAcc1" presStyleIdx="1" presStyleCnt="7"/>
      <dgm:spPr/>
      <dgm:t>
        <a:bodyPr/>
        <a:lstStyle/>
        <a:p>
          <a:endParaRPr lang="ru-RU"/>
        </a:p>
      </dgm:t>
    </dgm:pt>
    <dgm:pt modelId="{50D8A8BF-F234-48A5-AAB0-7594F8E1E4FD}" type="pres">
      <dgm:prSet presAssocID="{B91C852F-6FE3-4DDE-8BFE-75B7F76933F8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95529-DA6C-497E-A6C2-00B00CF18315}" type="pres">
      <dgm:prSet presAssocID="{B91C852F-6FE3-4DDE-8BFE-75B7F76933F8}" presName="accent_3" presStyleCnt="0"/>
      <dgm:spPr/>
      <dgm:t>
        <a:bodyPr/>
        <a:lstStyle/>
        <a:p>
          <a:endParaRPr lang="ru-RU"/>
        </a:p>
      </dgm:t>
    </dgm:pt>
    <dgm:pt modelId="{F836A56A-BA63-4E64-9A4B-E2DD38677F8C}" type="pres">
      <dgm:prSet presAssocID="{B91C852F-6FE3-4DDE-8BFE-75B7F76933F8}" presName="accentRepeatNode" presStyleLbl="solidFgAcc1" presStyleIdx="2" presStyleCnt="7"/>
      <dgm:spPr/>
      <dgm:t>
        <a:bodyPr/>
        <a:lstStyle/>
        <a:p>
          <a:endParaRPr lang="ru-RU"/>
        </a:p>
      </dgm:t>
    </dgm:pt>
    <dgm:pt modelId="{234BBBB9-3513-4BC4-B7C8-0249FCC130BB}" type="pres">
      <dgm:prSet presAssocID="{421276DB-00AB-4CCF-A019-3203CBDF7F27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05ECC-A29F-4895-8FCB-6ECB3C300DA7}" type="pres">
      <dgm:prSet presAssocID="{421276DB-00AB-4CCF-A019-3203CBDF7F27}" presName="accent_4" presStyleCnt="0"/>
      <dgm:spPr/>
      <dgm:t>
        <a:bodyPr/>
        <a:lstStyle/>
        <a:p>
          <a:endParaRPr lang="ru-RU"/>
        </a:p>
      </dgm:t>
    </dgm:pt>
    <dgm:pt modelId="{87D92059-D2AB-4D8F-8E0B-617D2D02F06F}" type="pres">
      <dgm:prSet presAssocID="{421276DB-00AB-4CCF-A019-3203CBDF7F27}" presName="accentRepeatNode" presStyleLbl="solidFgAcc1" presStyleIdx="3" presStyleCnt="7"/>
      <dgm:spPr/>
      <dgm:t>
        <a:bodyPr/>
        <a:lstStyle/>
        <a:p>
          <a:endParaRPr lang="ru-RU"/>
        </a:p>
      </dgm:t>
    </dgm:pt>
    <dgm:pt modelId="{EFD23D74-CE13-4736-B660-FBB44349164D}" type="pres">
      <dgm:prSet presAssocID="{28CCE351-53B5-4400-8E3D-EB01EF4ECA56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0CB673-FD5B-4532-9C4C-0BF72B745309}" type="pres">
      <dgm:prSet presAssocID="{28CCE351-53B5-4400-8E3D-EB01EF4ECA56}" presName="accent_5" presStyleCnt="0"/>
      <dgm:spPr/>
      <dgm:t>
        <a:bodyPr/>
        <a:lstStyle/>
        <a:p>
          <a:endParaRPr lang="ru-RU"/>
        </a:p>
      </dgm:t>
    </dgm:pt>
    <dgm:pt modelId="{F7084568-9A1B-4A72-930B-3755B99DC3A7}" type="pres">
      <dgm:prSet presAssocID="{28CCE351-53B5-4400-8E3D-EB01EF4ECA56}" presName="accentRepeatNode" presStyleLbl="solidFgAcc1" presStyleIdx="4" presStyleCnt="7"/>
      <dgm:spPr/>
      <dgm:t>
        <a:bodyPr/>
        <a:lstStyle/>
        <a:p>
          <a:endParaRPr lang="ru-RU"/>
        </a:p>
      </dgm:t>
    </dgm:pt>
    <dgm:pt modelId="{DD6641A5-3760-411B-A087-46F83D8778F6}" type="pres">
      <dgm:prSet presAssocID="{9BA93478-4DD0-42FC-8145-B4DDBD6985C7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3DDF34-86F6-4705-8530-B72D2370D637}" type="pres">
      <dgm:prSet presAssocID="{9BA93478-4DD0-42FC-8145-B4DDBD6985C7}" presName="accent_6" presStyleCnt="0"/>
      <dgm:spPr/>
      <dgm:t>
        <a:bodyPr/>
        <a:lstStyle/>
        <a:p>
          <a:endParaRPr lang="ru-RU"/>
        </a:p>
      </dgm:t>
    </dgm:pt>
    <dgm:pt modelId="{4A0CA450-665D-4737-8CE6-1FA39E304EF5}" type="pres">
      <dgm:prSet presAssocID="{9BA93478-4DD0-42FC-8145-B4DDBD6985C7}" presName="accentRepeatNode" presStyleLbl="solidFgAcc1" presStyleIdx="5" presStyleCnt="7"/>
      <dgm:spPr/>
      <dgm:t>
        <a:bodyPr/>
        <a:lstStyle/>
        <a:p>
          <a:endParaRPr lang="ru-RU"/>
        </a:p>
      </dgm:t>
    </dgm:pt>
    <dgm:pt modelId="{B0A25631-3DFE-4EE9-A0C6-85AA2D1253A2}" type="pres">
      <dgm:prSet presAssocID="{4E19F811-B620-4EBB-ACFA-8246590CBB7F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23BE9E-CDC3-4688-957D-57ED53198DC2}" type="pres">
      <dgm:prSet presAssocID="{4E19F811-B620-4EBB-ACFA-8246590CBB7F}" presName="accent_7" presStyleCnt="0"/>
      <dgm:spPr/>
      <dgm:t>
        <a:bodyPr/>
        <a:lstStyle/>
        <a:p>
          <a:endParaRPr lang="ru-RU"/>
        </a:p>
      </dgm:t>
    </dgm:pt>
    <dgm:pt modelId="{B39C734A-D2AF-4294-AB1E-E19BDBEFC761}" type="pres">
      <dgm:prSet presAssocID="{4E19F811-B620-4EBB-ACFA-8246590CBB7F}" presName="accentRepeatNode" presStyleLbl="solidFgAcc1" presStyleIdx="6" presStyleCnt="7"/>
      <dgm:spPr/>
      <dgm:t>
        <a:bodyPr/>
        <a:lstStyle/>
        <a:p>
          <a:endParaRPr lang="ru-RU"/>
        </a:p>
      </dgm:t>
    </dgm:pt>
  </dgm:ptLst>
  <dgm:cxnLst>
    <dgm:cxn modelId="{0394115C-7B0E-42F6-981A-EE017F16D050}" type="presOf" srcId="{7BA9B590-0A5E-4221-97C8-1B3EA6065E9F}" destId="{9EDBA0E3-F399-4FB9-AA01-4CA60A066F1E}" srcOrd="0" destOrd="0" presId="urn:microsoft.com/office/officeart/2008/layout/VerticalCurvedList"/>
    <dgm:cxn modelId="{BECB338F-27FE-4EEC-B39D-710C7BE2291E}" type="presOf" srcId="{9BA93478-4DD0-42FC-8145-B4DDBD6985C7}" destId="{DD6641A5-3760-411B-A087-46F83D8778F6}" srcOrd="0" destOrd="0" presId="urn:microsoft.com/office/officeart/2008/layout/VerticalCurvedList"/>
    <dgm:cxn modelId="{9E81079E-F842-49F3-B042-EB855582FD25}" srcId="{06D0F91F-C5F9-4235-A5EE-390801574306}" destId="{5CD0A075-E02B-4E9D-B21B-4D209F0B562C}" srcOrd="1" destOrd="0" parTransId="{91563774-3861-4A5F-9FAC-AD727AE7B291}" sibTransId="{AA74A6D4-C37D-42FF-99FA-27C198C24E54}"/>
    <dgm:cxn modelId="{646A5A47-ACC8-4FC6-8AD8-1CC86272A07E}" srcId="{06D0F91F-C5F9-4235-A5EE-390801574306}" destId="{B91C852F-6FE3-4DDE-8BFE-75B7F76933F8}" srcOrd="2" destOrd="0" parTransId="{DD0AA0E2-F6CC-4765-8515-F808962E0F76}" sibTransId="{70DAB22F-39DD-4031-98E1-FCE254F9C9CA}"/>
    <dgm:cxn modelId="{B59F7222-EB25-4EB2-B8B9-8FF10FEB11CF}" srcId="{06D0F91F-C5F9-4235-A5EE-390801574306}" destId="{267E2322-5534-4261-9646-A3565F17CCBA}" srcOrd="0" destOrd="0" parTransId="{79CB60C4-D03D-4226-BDBE-809BBDE5166B}" sibTransId="{7BA9B590-0A5E-4221-97C8-1B3EA6065E9F}"/>
    <dgm:cxn modelId="{9898D352-02A2-42C0-AFD8-F64C98D0DB52}" type="presOf" srcId="{421276DB-00AB-4CCF-A019-3203CBDF7F27}" destId="{234BBBB9-3513-4BC4-B7C8-0249FCC130BB}" srcOrd="0" destOrd="0" presId="urn:microsoft.com/office/officeart/2008/layout/VerticalCurvedList"/>
    <dgm:cxn modelId="{7132AA0B-876C-4E94-A56E-11D750F2B450}" srcId="{06D0F91F-C5F9-4235-A5EE-390801574306}" destId="{4E19F811-B620-4EBB-ACFA-8246590CBB7F}" srcOrd="6" destOrd="0" parTransId="{31ACDF9D-6B11-4E84-9A4B-120C9913814C}" sibTransId="{37874B31-812E-497D-A331-296C91143DED}"/>
    <dgm:cxn modelId="{82FA6CF9-68CD-4C8D-949C-A1EA5611004A}" type="presOf" srcId="{4E19F811-B620-4EBB-ACFA-8246590CBB7F}" destId="{B0A25631-3DFE-4EE9-A0C6-85AA2D1253A2}" srcOrd="0" destOrd="0" presId="urn:microsoft.com/office/officeart/2008/layout/VerticalCurvedList"/>
    <dgm:cxn modelId="{3C71B2EA-A570-4E3D-A61F-9054A77710C5}" srcId="{06D0F91F-C5F9-4235-A5EE-390801574306}" destId="{28CCE351-53B5-4400-8E3D-EB01EF4ECA56}" srcOrd="4" destOrd="0" parTransId="{253123B5-77F3-4F6E-A6F9-5B4F299BE2A7}" sibTransId="{DECE800D-C21B-4FD5-91AE-FFAA71ADA52C}"/>
    <dgm:cxn modelId="{3644EFE7-757B-4804-B3F6-EA4FF02A08A6}" srcId="{06D0F91F-C5F9-4235-A5EE-390801574306}" destId="{9BA93478-4DD0-42FC-8145-B4DDBD6985C7}" srcOrd="5" destOrd="0" parTransId="{294E8D77-E0B4-49E7-86CD-F8CB925EBA46}" sibTransId="{DD4156D6-CAB3-4A2F-8878-A6FC57A79289}"/>
    <dgm:cxn modelId="{E671BCE2-E6BA-435E-84E0-B0415F4AD4FA}" type="presOf" srcId="{5CD0A075-E02B-4E9D-B21B-4D209F0B562C}" destId="{8924CAEA-D553-49DD-B191-CA78957BC41F}" srcOrd="0" destOrd="0" presId="urn:microsoft.com/office/officeart/2008/layout/VerticalCurvedList"/>
    <dgm:cxn modelId="{4F076A5F-6A3C-4DD5-8D28-60DAD51D9704}" srcId="{06D0F91F-C5F9-4235-A5EE-390801574306}" destId="{421276DB-00AB-4CCF-A019-3203CBDF7F27}" srcOrd="3" destOrd="0" parTransId="{523B4F25-2C98-4201-BA43-41FAA5A3AF0C}" sibTransId="{363BCC3A-F373-4CC7-9FB8-69D353BDD1DC}"/>
    <dgm:cxn modelId="{86F80BCF-C0CA-4441-8266-69E48BD96CDB}" type="presOf" srcId="{B91C852F-6FE3-4DDE-8BFE-75B7F76933F8}" destId="{50D8A8BF-F234-48A5-AAB0-7594F8E1E4FD}" srcOrd="0" destOrd="0" presId="urn:microsoft.com/office/officeart/2008/layout/VerticalCurvedList"/>
    <dgm:cxn modelId="{53F473E3-EFB8-4BFD-BA1B-E86B0F26DDF8}" type="presOf" srcId="{28CCE351-53B5-4400-8E3D-EB01EF4ECA56}" destId="{EFD23D74-CE13-4736-B660-FBB44349164D}" srcOrd="0" destOrd="0" presId="urn:microsoft.com/office/officeart/2008/layout/VerticalCurvedList"/>
    <dgm:cxn modelId="{57497F57-8BBD-4C72-95FF-98809BABE23E}" type="presOf" srcId="{06D0F91F-C5F9-4235-A5EE-390801574306}" destId="{76CF417F-2F4D-45E9-B120-8C87810F0725}" srcOrd="0" destOrd="0" presId="urn:microsoft.com/office/officeart/2008/layout/VerticalCurvedList"/>
    <dgm:cxn modelId="{9B3260D6-CEEC-420A-85DA-B747879C873C}" type="presOf" srcId="{267E2322-5534-4261-9646-A3565F17CCBA}" destId="{4F1C9E8A-7DBA-4837-8D5B-3194F9B8B641}" srcOrd="0" destOrd="0" presId="urn:microsoft.com/office/officeart/2008/layout/VerticalCurvedList"/>
    <dgm:cxn modelId="{46841829-ECA1-4607-B80C-D41BD69878CE}" type="presParOf" srcId="{76CF417F-2F4D-45E9-B120-8C87810F0725}" destId="{DDD7B789-4F0D-4551-B36D-56C27491A9C2}" srcOrd="0" destOrd="0" presId="urn:microsoft.com/office/officeart/2008/layout/VerticalCurvedList"/>
    <dgm:cxn modelId="{73414710-7772-416F-9410-BD8BD3C9C4E0}" type="presParOf" srcId="{DDD7B789-4F0D-4551-B36D-56C27491A9C2}" destId="{A036DF46-C5A2-432D-B893-665CBA4D3397}" srcOrd="0" destOrd="0" presId="urn:microsoft.com/office/officeart/2008/layout/VerticalCurvedList"/>
    <dgm:cxn modelId="{6DFF6A7E-3E81-40FD-B359-F20B48FCA4DC}" type="presParOf" srcId="{A036DF46-C5A2-432D-B893-665CBA4D3397}" destId="{D206C45B-783D-4428-B8EA-C71B6878FC51}" srcOrd="0" destOrd="0" presId="urn:microsoft.com/office/officeart/2008/layout/VerticalCurvedList"/>
    <dgm:cxn modelId="{80DBE75B-8E26-4909-879A-E5DB65733CFD}" type="presParOf" srcId="{A036DF46-C5A2-432D-B893-665CBA4D3397}" destId="{9EDBA0E3-F399-4FB9-AA01-4CA60A066F1E}" srcOrd="1" destOrd="0" presId="urn:microsoft.com/office/officeart/2008/layout/VerticalCurvedList"/>
    <dgm:cxn modelId="{69AA7806-9341-47D9-A8B5-42A5ADDD6ED8}" type="presParOf" srcId="{A036DF46-C5A2-432D-B893-665CBA4D3397}" destId="{FDEC3966-1226-4E2B-9B50-5D0C6F6161BC}" srcOrd="2" destOrd="0" presId="urn:microsoft.com/office/officeart/2008/layout/VerticalCurvedList"/>
    <dgm:cxn modelId="{CEE130FF-FEF3-48F8-9004-E502D9851F33}" type="presParOf" srcId="{A036DF46-C5A2-432D-B893-665CBA4D3397}" destId="{F2E1D603-D03E-4A6C-AFCF-C64D2EB5F9FF}" srcOrd="3" destOrd="0" presId="urn:microsoft.com/office/officeart/2008/layout/VerticalCurvedList"/>
    <dgm:cxn modelId="{14470070-0E7B-4C21-B8FA-AEE959D46F8E}" type="presParOf" srcId="{DDD7B789-4F0D-4551-B36D-56C27491A9C2}" destId="{4F1C9E8A-7DBA-4837-8D5B-3194F9B8B641}" srcOrd="1" destOrd="0" presId="urn:microsoft.com/office/officeart/2008/layout/VerticalCurvedList"/>
    <dgm:cxn modelId="{DE7B9772-2637-47CC-96B0-FE3EEBFE4CC3}" type="presParOf" srcId="{DDD7B789-4F0D-4551-B36D-56C27491A9C2}" destId="{018BA56E-8BAD-4AC7-8203-7A1FA0E9B741}" srcOrd="2" destOrd="0" presId="urn:microsoft.com/office/officeart/2008/layout/VerticalCurvedList"/>
    <dgm:cxn modelId="{54B7BEBD-1268-4397-A0FD-4D5845F4FA25}" type="presParOf" srcId="{018BA56E-8BAD-4AC7-8203-7A1FA0E9B741}" destId="{DBECBFCB-A82C-4BFC-B253-260E605FE8A3}" srcOrd="0" destOrd="0" presId="urn:microsoft.com/office/officeart/2008/layout/VerticalCurvedList"/>
    <dgm:cxn modelId="{59F503FD-4659-4ADB-AF11-D201B07BC673}" type="presParOf" srcId="{DDD7B789-4F0D-4551-B36D-56C27491A9C2}" destId="{8924CAEA-D553-49DD-B191-CA78957BC41F}" srcOrd="3" destOrd="0" presId="urn:microsoft.com/office/officeart/2008/layout/VerticalCurvedList"/>
    <dgm:cxn modelId="{E1E1977D-5AE0-4F1C-B1B5-AB6B55152435}" type="presParOf" srcId="{DDD7B789-4F0D-4551-B36D-56C27491A9C2}" destId="{CBA4C1CF-87F0-4F93-B62D-D4D2EED7223C}" srcOrd="4" destOrd="0" presId="urn:microsoft.com/office/officeart/2008/layout/VerticalCurvedList"/>
    <dgm:cxn modelId="{FB0CD8A8-D7AD-4231-8498-B6B14DA270FE}" type="presParOf" srcId="{CBA4C1CF-87F0-4F93-B62D-D4D2EED7223C}" destId="{C10B6CDF-3B20-42CD-B029-FEA9428E4C48}" srcOrd="0" destOrd="0" presId="urn:microsoft.com/office/officeart/2008/layout/VerticalCurvedList"/>
    <dgm:cxn modelId="{DC09B8DD-C6B3-4972-A133-FD632051D392}" type="presParOf" srcId="{DDD7B789-4F0D-4551-B36D-56C27491A9C2}" destId="{50D8A8BF-F234-48A5-AAB0-7594F8E1E4FD}" srcOrd="5" destOrd="0" presId="urn:microsoft.com/office/officeart/2008/layout/VerticalCurvedList"/>
    <dgm:cxn modelId="{C84F667B-DB84-4336-9B6C-78F937C035E3}" type="presParOf" srcId="{DDD7B789-4F0D-4551-B36D-56C27491A9C2}" destId="{6DA95529-DA6C-497E-A6C2-00B00CF18315}" srcOrd="6" destOrd="0" presId="urn:microsoft.com/office/officeart/2008/layout/VerticalCurvedList"/>
    <dgm:cxn modelId="{BD6BFAAB-40BD-43B4-8CA2-4C202E203236}" type="presParOf" srcId="{6DA95529-DA6C-497E-A6C2-00B00CF18315}" destId="{F836A56A-BA63-4E64-9A4B-E2DD38677F8C}" srcOrd="0" destOrd="0" presId="urn:microsoft.com/office/officeart/2008/layout/VerticalCurvedList"/>
    <dgm:cxn modelId="{E14C83EE-9FFA-41B2-B1F1-0717B2535F4C}" type="presParOf" srcId="{DDD7B789-4F0D-4551-B36D-56C27491A9C2}" destId="{234BBBB9-3513-4BC4-B7C8-0249FCC130BB}" srcOrd="7" destOrd="0" presId="urn:microsoft.com/office/officeart/2008/layout/VerticalCurvedList"/>
    <dgm:cxn modelId="{0163B6AC-220B-47AD-AD68-066AB59FA38B}" type="presParOf" srcId="{DDD7B789-4F0D-4551-B36D-56C27491A9C2}" destId="{91405ECC-A29F-4895-8FCB-6ECB3C300DA7}" srcOrd="8" destOrd="0" presId="urn:microsoft.com/office/officeart/2008/layout/VerticalCurvedList"/>
    <dgm:cxn modelId="{4545C525-CFEE-48DE-A4DD-5D92EE76C251}" type="presParOf" srcId="{91405ECC-A29F-4895-8FCB-6ECB3C300DA7}" destId="{87D92059-D2AB-4D8F-8E0B-617D2D02F06F}" srcOrd="0" destOrd="0" presId="urn:microsoft.com/office/officeart/2008/layout/VerticalCurvedList"/>
    <dgm:cxn modelId="{D9A9096E-AE6B-4247-95E0-55CE9C660A37}" type="presParOf" srcId="{DDD7B789-4F0D-4551-B36D-56C27491A9C2}" destId="{EFD23D74-CE13-4736-B660-FBB44349164D}" srcOrd="9" destOrd="0" presId="urn:microsoft.com/office/officeart/2008/layout/VerticalCurvedList"/>
    <dgm:cxn modelId="{332EFAB9-79B0-4D2C-9ABD-EBC8DB20B546}" type="presParOf" srcId="{DDD7B789-4F0D-4551-B36D-56C27491A9C2}" destId="{FB0CB673-FD5B-4532-9C4C-0BF72B745309}" srcOrd="10" destOrd="0" presId="urn:microsoft.com/office/officeart/2008/layout/VerticalCurvedList"/>
    <dgm:cxn modelId="{C0785C53-AE1A-4FEC-88D8-7F9E23559D34}" type="presParOf" srcId="{FB0CB673-FD5B-4532-9C4C-0BF72B745309}" destId="{F7084568-9A1B-4A72-930B-3755B99DC3A7}" srcOrd="0" destOrd="0" presId="urn:microsoft.com/office/officeart/2008/layout/VerticalCurvedList"/>
    <dgm:cxn modelId="{DC1CAF5F-3544-48AC-B6B3-FDF568E56F7A}" type="presParOf" srcId="{DDD7B789-4F0D-4551-B36D-56C27491A9C2}" destId="{DD6641A5-3760-411B-A087-46F83D8778F6}" srcOrd="11" destOrd="0" presId="urn:microsoft.com/office/officeart/2008/layout/VerticalCurvedList"/>
    <dgm:cxn modelId="{BA24A80B-2460-4B7A-B8B1-5D6C90E87320}" type="presParOf" srcId="{DDD7B789-4F0D-4551-B36D-56C27491A9C2}" destId="{2D3DDF34-86F6-4705-8530-B72D2370D637}" srcOrd="12" destOrd="0" presId="urn:microsoft.com/office/officeart/2008/layout/VerticalCurvedList"/>
    <dgm:cxn modelId="{AF03148F-D9C2-4240-89D1-5434C60D65FC}" type="presParOf" srcId="{2D3DDF34-86F6-4705-8530-B72D2370D637}" destId="{4A0CA450-665D-4737-8CE6-1FA39E304EF5}" srcOrd="0" destOrd="0" presId="urn:microsoft.com/office/officeart/2008/layout/VerticalCurvedList"/>
    <dgm:cxn modelId="{700B673A-B113-4CC7-808E-7996C63E4828}" type="presParOf" srcId="{DDD7B789-4F0D-4551-B36D-56C27491A9C2}" destId="{B0A25631-3DFE-4EE9-A0C6-85AA2D1253A2}" srcOrd="13" destOrd="0" presId="urn:microsoft.com/office/officeart/2008/layout/VerticalCurvedList"/>
    <dgm:cxn modelId="{56B23B88-C526-48F3-80E3-0443175741AF}" type="presParOf" srcId="{DDD7B789-4F0D-4551-B36D-56C27491A9C2}" destId="{F023BE9E-CDC3-4688-957D-57ED53198DC2}" srcOrd="14" destOrd="0" presId="urn:microsoft.com/office/officeart/2008/layout/VerticalCurvedList"/>
    <dgm:cxn modelId="{A4FD2AB7-6D0A-41C9-A2C8-C836415383F1}" type="presParOf" srcId="{F023BE9E-CDC3-4688-957D-57ED53198DC2}" destId="{B39C734A-D2AF-4294-AB1E-E19BDBEFC76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815" y="0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fld id="{86C2C123-6825-4383-8DD7-E09009023CDF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677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815" y="9429677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fld id="{DE10C8DE-02D8-47CF-B652-E61099D54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491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Верхний колонтитул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293" cy="49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>
              <a:buClrTx/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194" name="Дата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815" y="0"/>
            <a:ext cx="2945293" cy="49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algn="r">
              <a:buClrTx/>
              <a:defRPr sz="1200"/>
            </a:lvl1pPr>
          </a:lstStyle>
          <a:p>
            <a:pPr>
              <a:defRPr/>
            </a:pPr>
            <a:fld id="{7514A353-7DA8-4C3C-B8F3-BD1F73562980}" type="datetimeFigureOut">
              <a:rPr lang="ru-RU"/>
              <a:pPr>
                <a:defRPr/>
              </a:pPr>
              <a:t>09.12.2019</a:t>
            </a:fld>
            <a:endParaRPr lang="ru-RU"/>
          </a:p>
        </p:txBody>
      </p:sp>
      <p:sp>
        <p:nvSpPr>
          <p:cNvPr id="79876" name="Образ слайда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Заметки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924" y="4714839"/>
            <a:ext cx="5437827" cy="446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197" name="Нижний колонтитул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05"/>
            <a:ext cx="2945293" cy="49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443" tIns="45222" rIns="90443" bIns="45222" numCol="1" anchor="b" anchorCtr="0" compatLnSpc="1">
            <a:prstTxWarp prst="textNoShape">
              <a:avLst/>
            </a:prstTxWarp>
          </a:bodyPr>
          <a:lstStyle>
            <a:lvl1pPr>
              <a:buClrTx/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198" name="Номер слайда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815" y="9428105"/>
            <a:ext cx="2945293" cy="49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443" tIns="45222" rIns="90443" bIns="45222" numCol="1" anchor="b" anchorCtr="0" compatLnSpc="1">
            <a:prstTxWarp prst="textNoShape">
              <a:avLst/>
            </a:prstTxWarp>
          </a:bodyPr>
          <a:lstStyle>
            <a:lvl1pPr algn="r">
              <a:buClrTx/>
              <a:defRPr sz="1200"/>
            </a:lvl1pPr>
          </a:lstStyle>
          <a:p>
            <a:pPr>
              <a:defRPr/>
            </a:pPr>
            <a:fld id="{00CF8B55-789E-486D-B002-322E88121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473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buClr>
        <a:schemeClr val="tx1"/>
      </a:buClr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Clr>
        <a:schemeClr val="tx1"/>
      </a:buClr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Clr>
        <a:schemeClr val="tx1"/>
      </a:buClr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Clr>
        <a:schemeClr val="tx1"/>
      </a:buClr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Clr>
        <a:schemeClr val="tx1"/>
      </a:buClr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F8981-3E74-450C-996A-9174EC6EFA2C}" type="datetimeFigureOut">
              <a:rPr lang="ru-RU"/>
              <a:pPr>
                <a:defRPr/>
              </a:pPr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D10EB-60E4-4D42-B248-70E0BEF00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146337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D41F0-30D9-4EE7-A81C-DD32402E5B27}" type="datetimeFigureOut">
              <a:rPr lang="ru-RU"/>
              <a:pPr>
                <a:defRPr/>
              </a:pPr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AE189-837A-4206-8CBC-EB4577FC6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210912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DF613-B3FD-41FF-A15B-95A3DC9B1909}" type="datetimeFigureOut">
              <a:rPr lang="ru-RU"/>
              <a:pPr>
                <a:defRPr/>
              </a:pPr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90ED3-C99C-4C24-8E10-C0DE21DEE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331706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9740F-9F4C-43AC-9609-45018055672A}" type="datetimeFigureOut">
              <a:rPr lang="ru-RU"/>
              <a:pPr>
                <a:defRPr/>
              </a:pPr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6BE92-3350-4A9F-BD07-CD773916C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907975"/>
      </p:ext>
    </p:extLst>
  </p:cSld>
  <p:clrMapOvr>
    <a:masterClrMapping/>
  </p:clrMapOvr>
  <p:transition spd="slow"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B1221-0609-4F1F-BEFD-08774E3C3275}" type="datetimeFigureOut">
              <a:rPr lang="ru-RU"/>
              <a:pPr>
                <a:defRPr/>
              </a:pPr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E7362-54C1-419B-809C-55CBD27400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26864"/>
      </p:ext>
    </p:extLst>
  </p:cSld>
  <p:clrMapOvr>
    <a:masterClrMapping/>
  </p:clrMapOvr>
  <p:transition spd="slow"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A2A99-519B-41DF-8FC9-6B83FE73B978}" type="datetimeFigureOut">
              <a:rPr lang="ru-RU"/>
              <a:pPr>
                <a:defRPr/>
              </a:pPr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6AF88-4F56-4CF5-9984-356FF1A15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569829"/>
      </p:ext>
    </p:extLst>
  </p:cSld>
  <p:clrMapOvr>
    <a:masterClrMapping/>
  </p:clrMapOvr>
  <p:transition spd="slow"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0FED0-20A3-4B5D-8884-A6B67DB9249B}" type="datetimeFigureOut">
              <a:rPr lang="ru-RU"/>
              <a:pPr>
                <a:defRPr/>
              </a:pPr>
              <a:t>09.12.2019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FE359-5A0C-4B5D-B6F8-15563A68B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488405"/>
      </p:ext>
    </p:extLst>
  </p:cSld>
  <p:clrMapOvr>
    <a:masterClrMapping/>
  </p:clrMapOvr>
  <p:transition spd="slow"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C599D-5074-400B-BA9E-6A1AC9E93451}" type="datetimeFigureOut">
              <a:rPr lang="ru-RU"/>
              <a:pPr>
                <a:defRPr/>
              </a:pPr>
              <a:t>09.12.2019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4BDA9-2ACF-4F7E-BD19-14689CFBE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577532"/>
      </p:ext>
    </p:extLst>
  </p:cSld>
  <p:clrMapOvr>
    <a:masterClrMapping/>
  </p:clrMapOvr>
  <p:transition spd="slow">
    <p:cu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74638-D15B-4ABA-9A7B-7BFB1A86414B}" type="datetimeFigureOut">
              <a:rPr lang="ru-RU"/>
              <a:pPr>
                <a:defRPr/>
              </a:pPr>
              <a:t>09.12.2019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FF981-3F79-4BDD-B051-EF855B09D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414223"/>
      </p:ext>
    </p:extLst>
  </p:cSld>
  <p:clrMapOvr>
    <a:masterClrMapping/>
  </p:clrMapOvr>
  <p:transition spd="slow">
    <p:cu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647B5-8923-4930-A3D7-FA3F69234616}" type="datetimeFigureOut">
              <a:rPr lang="ru-RU"/>
              <a:pPr>
                <a:defRPr/>
              </a:pPr>
              <a:t>09.12.2019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535EE-CDCB-4E6F-B51B-2C77BF3A9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012989"/>
      </p:ext>
    </p:extLst>
  </p:cSld>
  <p:clrMapOvr>
    <a:masterClrMapping/>
  </p:clrMapOvr>
  <p:transition spd="slow">
    <p:cu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05EA7-5685-4373-ACBB-F92BDF6B878E}" type="datetimeFigureOut">
              <a:rPr lang="ru-RU"/>
              <a:pPr>
                <a:defRPr/>
              </a:pPr>
              <a:t>09.12.2019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849C2-A630-441F-B45B-BA2F9772F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876457"/>
      </p:ext>
    </p:extLst>
  </p:cSld>
  <p:clrMapOvr>
    <a:masterClrMapping/>
  </p:clrMapOvr>
  <p:transition spd="slow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AF0B8-984A-42CE-8171-487B97774A66}" type="datetimeFigureOut">
              <a:rPr lang="ru-RU"/>
              <a:pPr>
                <a:defRPr/>
              </a:pPr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0C449-E8F4-453B-952F-2A42E5614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89021"/>
      </p:ext>
    </p:extLst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D2599-CED3-4034-B38A-7A0157F547ED}" type="datetimeFigureOut">
              <a:rPr lang="ru-RU"/>
              <a:pPr>
                <a:defRPr/>
              </a:pPr>
              <a:t>09.12.2019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38E62-8FEB-4C32-8765-D179CE372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597313"/>
      </p:ext>
    </p:extLst>
  </p:cSld>
  <p:clrMapOvr>
    <a:masterClrMapping/>
  </p:clrMapOvr>
  <p:transition spd="slow">
    <p:cu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A0B88-4B66-46AB-B5B2-0B9D36CFE02E}" type="datetimeFigureOut">
              <a:rPr lang="ru-RU"/>
              <a:pPr>
                <a:defRPr/>
              </a:pPr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93158-247B-4D06-81CD-44F5FD3BD8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415434"/>
      </p:ext>
    </p:extLst>
  </p:cSld>
  <p:clrMapOvr>
    <a:masterClrMapping/>
  </p:clrMapOvr>
  <p:transition spd="slow">
    <p:cu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1821A-BC6B-427D-9602-85F585E74AB9}" type="datetimeFigureOut">
              <a:rPr lang="ru-RU"/>
              <a:pPr>
                <a:defRPr/>
              </a:pPr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DA138-E0CA-495E-879A-35DABD116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423061"/>
      </p:ext>
    </p:extLst>
  </p:cSld>
  <p:clrMapOvr>
    <a:masterClrMapping/>
  </p:clrMapOvr>
  <p:transition spd="slow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28A61-F35D-4ED0-9310-7C927D9F3678}" type="datetimeFigureOut">
              <a:rPr lang="ru-RU"/>
              <a:pPr>
                <a:defRPr/>
              </a:pPr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39101-8073-4125-AF69-2E277FDF6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790517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284F8-7E20-4366-BA99-FB25A33CD439}" type="datetimeFigureOut">
              <a:rPr lang="ru-RU"/>
              <a:pPr>
                <a:defRPr/>
              </a:pPr>
              <a:t>09.12.2019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5C12B-B370-4ADD-AE09-535519F4B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958101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7C962-B85B-4382-A3C3-0A446E26A4F5}" type="datetimeFigureOut">
              <a:rPr lang="ru-RU"/>
              <a:pPr>
                <a:defRPr/>
              </a:pPr>
              <a:t>09.12.2019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95843-02D8-4817-9B1D-1C8FD6375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382780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DC215-B714-4604-B9D7-45C246C4007F}" type="datetimeFigureOut">
              <a:rPr lang="ru-RU"/>
              <a:pPr>
                <a:defRPr/>
              </a:pPr>
              <a:t>09.12.2019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4137D-5FD8-45C9-B441-FAC5E9752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54824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4EAE0-569E-4FD5-A2A8-6CFD6E59E8A8}" type="datetimeFigureOut">
              <a:rPr lang="ru-RU"/>
              <a:pPr>
                <a:defRPr/>
              </a:pPr>
              <a:t>09.12.2019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A1CDF-533C-448C-A186-DEE7AB20D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645308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E2C4C-2BAE-4704-BA11-8B9F0AA390CF}" type="datetimeFigureOut">
              <a:rPr lang="ru-RU"/>
              <a:pPr>
                <a:defRPr/>
              </a:pPr>
              <a:t>09.12.2019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3C1B2-8C6C-41C5-95F1-E5C8983187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996748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A6BE-B039-4531-B5FE-6C84224B5E88}" type="datetimeFigureOut">
              <a:rPr lang="ru-RU"/>
              <a:pPr>
                <a:defRPr/>
              </a:pPr>
              <a:t>09.12.2019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74F85-D532-4B87-823E-CB7715ABA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100297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" name="Дата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DF7BA9E-D6BA-4B94-8EDC-A3FD6F7E4015}" type="datetimeFigureOut">
              <a:rPr lang="ru-RU"/>
              <a:pPr>
                <a:defRPr/>
              </a:pPr>
              <a:t>09.12.2019</a:t>
            </a:fld>
            <a:endParaRPr lang="ru-RU"/>
          </a:p>
        </p:txBody>
      </p:sp>
      <p:sp>
        <p:nvSpPr>
          <p:cNvPr id="1028" name="Нижний колонтитул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29" name="Номер слайда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7443465-953B-42B9-9301-4BDDA37560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ransition spd="slow">
    <p:cu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" name="Дата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59735D6-0CB3-4896-B875-259CF20F3E47}" type="datetimeFigureOut">
              <a:rPr lang="ru-RU"/>
              <a:pPr>
                <a:defRPr/>
              </a:pPr>
              <a:t>09.12.2019</a:t>
            </a:fld>
            <a:endParaRPr lang="ru-RU"/>
          </a:p>
        </p:txBody>
      </p:sp>
      <p:sp>
        <p:nvSpPr>
          <p:cNvPr id="1028" name="Нижний колонтитул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29" name="Номер слайда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4F4DFA9-757E-4452-B3C5-588EA83E6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ransition spd="slow">
    <p:cu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buClr>
          <a:schemeClr val="tx1"/>
        </a:buClr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buClr>
          <a:schemeClr val="tx1"/>
        </a:buClr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buClr>
          <a:schemeClr val="tx1"/>
        </a:buClr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buClr>
          <a:schemeClr val="tx1"/>
        </a:buClr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9" name="WordArt 13"/>
          <p:cNvSpPr>
            <a:spLocks noChangeArrowheads="1" noChangeShapeType="1" noTextEdit="1"/>
          </p:cNvSpPr>
          <p:nvPr/>
        </p:nvSpPr>
        <p:spPr bwMode="auto">
          <a:xfrm>
            <a:off x="4067175" y="6021388"/>
            <a:ext cx="4557713" cy="5603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solidFill>
                <a:srgbClr val="3E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" name="WordArt 12"/>
          <p:cNvSpPr>
            <a:spLocks noChangeArrowheads="1" noChangeShapeType="1" noTextEdit="1"/>
          </p:cNvSpPr>
          <p:nvPr/>
        </p:nvSpPr>
        <p:spPr bwMode="auto">
          <a:xfrm>
            <a:off x="102890" y="1343872"/>
            <a:ext cx="8760029" cy="18153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 dirty="0" err="1" smtClean="0">
                <a:ln w="9525">
                  <a:solidFill>
                    <a:srgbClr val="86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EE0000"/>
                    </a:gs>
                    <a:gs pos="100000">
                      <a:srgbClr val="6E0000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Майстер-клас</a:t>
            </a:r>
            <a:endParaRPr lang="ru-RU" sz="4800" b="1" kern="10" dirty="0">
              <a:ln w="9525">
                <a:solidFill>
                  <a:srgbClr val="86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EE0000"/>
                  </a:gs>
                  <a:gs pos="100000">
                    <a:srgbClr val="6E0000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4800" b="1" kern="10" dirty="0" smtClean="0">
                <a:ln w="9525">
                  <a:solidFill>
                    <a:srgbClr val="86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EE0000"/>
                    </a:gs>
                    <a:gs pos="100000">
                      <a:srgbClr val="6E0000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«</a:t>
            </a:r>
            <a:r>
              <a:rPr lang="ru-RU" sz="4800" b="1" kern="10" dirty="0" err="1" smtClean="0">
                <a:ln w="9525">
                  <a:solidFill>
                    <a:srgbClr val="86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EE0000"/>
                    </a:gs>
                    <a:gs pos="100000">
                      <a:srgbClr val="6E0000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Форми</a:t>
            </a:r>
            <a:r>
              <a:rPr lang="ru-RU" sz="4800" b="1" kern="10" dirty="0" smtClean="0">
                <a:ln w="9525">
                  <a:solidFill>
                    <a:srgbClr val="86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EE0000"/>
                    </a:gs>
                    <a:gs pos="100000">
                      <a:srgbClr val="6E0000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4800" b="1" kern="10" dirty="0" err="1" smtClean="0">
                <a:ln w="9525">
                  <a:solidFill>
                    <a:srgbClr val="86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EE0000"/>
                    </a:gs>
                    <a:gs pos="100000">
                      <a:srgbClr val="6E0000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групової</a:t>
            </a:r>
            <a:r>
              <a:rPr lang="ru-RU" sz="4800" b="1" kern="10" dirty="0" smtClean="0">
                <a:ln w="9525">
                  <a:solidFill>
                    <a:srgbClr val="86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EE0000"/>
                    </a:gs>
                    <a:gs pos="100000">
                      <a:srgbClr val="6E0000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4800" b="1" kern="10" dirty="0" err="1" smtClean="0">
                <a:ln w="9525">
                  <a:solidFill>
                    <a:srgbClr val="86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EE0000"/>
                    </a:gs>
                    <a:gs pos="100000">
                      <a:srgbClr val="6E0000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взаємодії</a:t>
            </a:r>
            <a:r>
              <a:rPr lang="ru-RU" sz="4800" b="1" kern="10" dirty="0" smtClean="0">
                <a:ln w="9525">
                  <a:solidFill>
                    <a:srgbClr val="86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EE0000"/>
                    </a:gs>
                    <a:gs pos="100000">
                      <a:srgbClr val="6E0000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4800" b="1" kern="10" dirty="0" err="1" smtClean="0">
                <a:ln w="9525">
                  <a:solidFill>
                    <a:srgbClr val="86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EE0000"/>
                    </a:gs>
                    <a:gs pos="100000">
                      <a:srgbClr val="6E0000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дошкільників</a:t>
            </a:r>
            <a:r>
              <a:rPr lang="ru-RU" sz="4800" b="1" kern="10" dirty="0" smtClean="0">
                <a:ln w="9525">
                  <a:solidFill>
                    <a:srgbClr val="86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EE0000"/>
                    </a:gs>
                    <a:gs pos="100000">
                      <a:srgbClr val="6E0000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»</a:t>
            </a:r>
            <a:endParaRPr lang="ru-RU" sz="4800" b="1" kern="10" dirty="0">
              <a:ln w="9525">
                <a:solidFill>
                  <a:srgbClr val="86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EE0000"/>
                  </a:gs>
                  <a:gs pos="100000">
                    <a:srgbClr val="6E0000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48256" y="3429000"/>
            <a:ext cx="41799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kern="10" dirty="0" smtClean="0">
                <a:ln w="9525">
                  <a:solidFill>
                    <a:srgbClr val="86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EE0000"/>
                    </a:gs>
                    <a:gs pos="100000">
                      <a:srgbClr val="6E0000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Підготувала вихователь-методист </a:t>
            </a:r>
            <a:r>
              <a:rPr lang="uk-UA" b="1" kern="10" dirty="0" err="1" smtClean="0">
                <a:ln w="9525">
                  <a:solidFill>
                    <a:srgbClr val="86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EE0000"/>
                    </a:gs>
                    <a:gs pos="100000">
                      <a:srgbClr val="6E0000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Красноградського</a:t>
            </a:r>
            <a:r>
              <a:rPr lang="uk-UA" b="1" kern="10" dirty="0" smtClean="0">
                <a:ln w="9525">
                  <a:solidFill>
                    <a:srgbClr val="86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EE0000"/>
                    </a:gs>
                    <a:gs pos="100000">
                      <a:srgbClr val="6E0000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ДНЗ №5</a:t>
            </a:r>
          </a:p>
          <a:p>
            <a:r>
              <a:rPr lang="uk-UA" b="1" kern="10" dirty="0" smtClean="0">
                <a:ln w="9525">
                  <a:solidFill>
                    <a:srgbClr val="86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EE0000"/>
                    </a:gs>
                    <a:gs pos="100000">
                      <a:srgbClr val="6E0000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Павлова Т.А.</a:t>
            </a:r>
            <a:endParaRPr lang="ru-RU" b="1" kern="10" dirty="0">
              <a:ln w="9525">
                <a:solidFill>
                  <a:srgbClr val="86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EE0000"/>
                  </a:gs>
                  <a:gs pos="100000">
                    <a:srgbClr val="6E0000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968" y="3968603"/>
            <a:ext cx="4060288" cy="25971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172" y="3968604"/>
            <a:ext cx="3475021" cy="2597121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 descr="завантаже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8897" y="81574"/>
            <a:ext cx="2007317" cy="191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312727" y="151885"/>
            <a:ext cx="6691218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Робота в </a:t>
            </a:r>
            <a:r>
              <a:rPr lang="ru-RU" altLang="ru-RU" sz="3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малих</a:t>
            </a:r>
            <a:r>
              <a:rPr lang="ru-RU" altLang="ru-RU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3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групах</a:t>
            </a:r>
            <a:r>
              <a:rPr lang="ru-RU" altLang="ru-RU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800" b="1" dirty="0" err="1" smtClean="0">
                <a:solidFill>
                  <a:srgbClr val="8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спрямована</a:t>
            </a:r>
            <a:r>
              <a:rPr lang="ru-RU" altLang="ru-RU" sz="28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на </a:t>
            </a:r>
            <a:r>
              <a:rPr lang="ru-RU" altLang="ru-RU" sz="2800" b="1" dirty="0" err="1" smtClean="0">
                <a:solidFill>
                  <a:srgbClr val="8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відпрацювання</a:t>
            </a:r>
            <a:r>
              <a:rPr lang="ru-RU" altLang="ru-RU" sz="28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800" b="1" dirty="0" err="1" smtClean="0">
                <a:solidFill>
                  <a:srgbClr val="8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навичок</a:t>
            </a:r>
            <a:r>
              <a:rPr lang="ru-RU" altLang="ru-RU" sz="28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800" b="1" dirty="0" err="1" smtClean="0">
                <a:solidFill>
                  <a:srgbClr val="8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взаємодії</a:t>
            </a:r>
            <a:r>
              <a:rPr lang="ru-RU" altLang="ru-RU" sz="28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та </a:t>
            </a:r>
            <a:r>
              <a:rPr lang="ru-RU" altLang="ru-RU" sz="2800" b="1" dirty="0" err="1" smtClean="0">
                <a:solidFill>
                  <a:srgbClr val="8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міжособистісного</a:t>
            </a:r>
            <a:r>
              <a:rPr lang="ru-RU" altLang="ru-RU" sz="28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800" b="1" dirty="0" err="1" smtClean="0">
                <a:solidFill>
                  <a:srgbClr val="8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спілкування</a:t>
            </a:r>
            <a:endParaRPr lang="ru-RU" altLang="ru-RU" sz="2800" b="1" dirty="0">
              <a:solidFill>
                <a:srgbClr val="86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Freeform 22"/>
          <p:cNvSpPr>
            <a:spLocks/>
          </p:cNvSpPr>
          <p:nvPr/>
        </p:nvSpPr>
        <p:spPr bwMode="gray">
          <a:xfrm>
            <a:off x="3719512" y="4801189"/>
            <a:ext cx="2805540" cy="803083"/>
          </a:xfrm>
          <a:custGeom>
            <a:avLst/>
            <a:gdLst>
              <a:gd name="T0" fmla="*/ 2147483646 w 1717"/>
              <a:gd name="T1" fmla="*/ 333149988 h 484"/>
              <a:gd name="T2" fmla="*/ 2147483646 w 1717"/>
              <a:gd name="T3" fmla="*/ 1290142035 h 484"/>
              <a:gd name="T4" fmla="*/ 2147483646 w 1717"/>
              <a:gd name="T5" fmla="*/ 1205220777 h 484"/>
              <a:gd name="T6" fmla="*/ 2147483646 w 1717"/>
              <a:gd name="T7" fmla="*/ 1316271375 h 484"/>
              <a:gd name="T8" fmla="*/ 2147483646 w 1717"/>
              <a:gd name="T9" fmla="*/ 1414257304 h 484"/>
              <a:gd name="T10" fmla="*/ 2147483646 w 1717"/>
              <a:gd name="T11" fmla="*/ 1495911040 h 484"/>
              <a:gd name="T12" fmla="*/ 2147483646 w 1717"/>
              <a:gd name="T13" fmla="*/ 1541638288 h 484"/>
              <a:gd name="T14" fmla="*/ 2147483646 w 1717"/>
              <a:gd name="T15" fmla="*/ 1564501913 h 484"/>
              <a:gd name="T16" fmla="*/ 2147483646 w 1717"/>
              <a:gd name="T17" fmla="*/ 1564501913 h 484"/>
              <a:gd name="T18" fmla="*/ 2147483646 w 1717"/>
              <a:gd name="T19" fmla="*/ 1528573618 h 484"/>
              <a:gd name="T20" fmla="*/ 1830910547 w 1717"/>
              <a:gd name="T21" fmla="*/ 1433853405 h 484"/>
              <a:gd name="T22" fmla="*/ 1513244883 w 1717"/>
              <a:gd name="T23" fmla="*/ 1329336045 h 484"/>
              <a:gd name="T24" fmla="*/ 1256224775 w 1717"/>
              <a:gd name="T25" fmla="*/ 1218285447 h 484"/>
              <a:gd name="T26" fmla="*/ 993428496 w 1717"/>
              <a:gd name="T27" fmla="*/ 1064775123 h 484"/>
              <a:gd name="T28" fmla="*/ 698864121 w 1717"/>
              <a:gd name="T29" fmla="*/ 836142494 h 484"/>
              <a:gd name="T30" fmla="*/ 453396357 w 1717"/>
              <a:gd name="T31" fmla="*/ 607509866 h 484"/>
              <a:gd name="T32" fmla="*/ 294562676 w 1717"/>
              <a:gd name="T33" fmla="*/ 431135917 h 484"/>
              <a:gd name="T34" fmla="*/ 0 w 1717"/>
              <a:gd name="T35" fmla="*/ 0 h 484"/>
              <a:gd name="T36" fmla="*/ 389861865 w 1717"/>
              <a:gd name="T37" fmla="*/ 405006577 h 484"/>
              <a:gd name="T38" fmla="*/ 632444092 w 1717"/>
              <a:gd name="T39" fmla="*/ 607509866 h 484"/>
              <a:gd name="T40" fmla="*/ 886576963 w 1717"/>
              <a:gd name="T41" fmla="*/ 754488758 h 484"/>
              <a:gd name="T42" fmla="*/ 1140709834 w 1717"/>
              <a:gd name="T43" fmla="*/ 872070788 h 484"/>
              <a:gd name="T44" fmla="*/ 1406393349 w 1717"/>
              <a:gd name="T45" fmla="*/ 956992047 h 484"/>
              <a:gd name="T46" fmla="*/ 1648975576 w 1717"/>
              <a:gd name="T47" fmla="*/ 1009250727 h 484"/>
              <a:gd name="T48" fmla="*/ 1943538252 w 1717"/>
              <a:gd name="T49" fmla="*/ 1038645783 h 484"/>
              <a:gd name="T50" fmla="*/ 2147483646 w 1717"/>
              <a:gd name="T51" fmla="*/ 1038645783 h 484"/>
              <a:gd name="T52" fmla="*/ 2147483646 w 1717"/>
              <a:gd name="T53" fmla="*/ 1015782158 h 484"/>
              <a:gd name="T54" fmla="*/ 2147483646 w 1717"/>
              <a:gd name="T55" fmla="*/ 966789194 h 484"/>
              <a:gd name="T56" fmla="*/ 2147483646 w 1717"/>
              <a:gd name="T57" fmla="*/ 894934413 h 484"/>
              <a:gd name="T58" fmla="*/ 2147483646 w 1717"/>
              <a:gd name="T59" fmla="*/ 800214200 h 484"/>
              <a:gd name="T60" fmla="*/ 2147483646 w 1717"/>
              <a:gd name="T61" fmla="*/ 682632170 h 484"/>
              <a:gd name="T62" fmla="*/ 2147483646 w 1717"/>
              <a:gd name="T63" fmla="*/ 499726790 h 4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CC66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Freeform 23"/>
          <p:cNvSpPr>
            <a:spLocks/>
          </p:cNvSpPr>
          <p:nvPr/>
        </p:nvSpPr>
        <p:spPr bwMode="gray">
          <a:xfrm rot="3600000">
            <a:off x="2492400" y="4501320"/>
            <a:ext cx="2569574" cy="876159"/>
          </a:xfrm>
          <a:custGeom>
            <a:avLst/>
            <a:gdLst>
              <a:gd name="T0" fmla="*/ 2147483646 w 1717"/>
              <a:gd name="T1" fmla="*/ 361543580 h 484"/>
              <a:gd name="T2" fmla="*/ 2147483646 w 1717"/>
              <a:gd name="T3" fmla="*/ 1400095330 h 484"/>
              <a:gd name="T4" fmla="*/ 2147483646 w 1717"/>
              <a:gd name="T5" fmla="*/ 1307937347 h 484"/>
              <a:gd name="T6" fmla="*/ 2147483646 w 1717"/>
              <a:gd name="T7" fmla="*/ 1428452501 h 484"/>
              <a:gd name="T8" fmla="*/ 2147483646 w 1717"/>
              <a:gd name="T9" fmla="*/ 1534787187 h 484"/>
              <a:gd name="T10" fmla="*/ 2147483646 w 1717"/>
              <a:gd name="T11" fmla="*/ 1623401936 h 484"/>
              <a:gd name="T12" fmla="*/ 2147483646 w 1717"/>
              <a:gd name="T13" fmla="*/ 1673026044 h 484"/>
              <a:gd name="T14" fmla="*/ 2147483646 w 1717"/>
              <a:gd name="T15" fmla="*/ 1697838099 h 484"/>
              <a:gd name="T16" fmla="*/ 2147483646 w 1717"/>
              <a:gd name="T17" fmla="*/ 1697838099 h 484"/>
              <a:gd name="T18" fmla="*/ 2035260704 w 1717"/>
              <a:gd name="T19" fmla="*/ 1658847459 h 484"/>
              <a:gd name="T20" fmla="*/ 1684536868 w 1717"/>
              <a:gd name="T21" fmla="*/ 1556056007 h 484"/>
              <a:gd name="T22" fmla="*/ 1392267548 w 1717"/>
              <a:gd name="T23" fmla="*/ 1442629204 h 484"/>
              <a:gd name="T24" fmla="*/ 1155794164 w 1717"/>
              <a:gd name="T25" fmla="*/ 1322115933 h 484"/>
              <a:gd name="T26" fmla="*/ 914006882 w 1717"/>
              <a:gd name="T27" fmla="*/ 1155521787 h 484"/>
              <a:gd name="T28" fmla="*/ 642993157 w 1717"/>
              <a:gd name="T29" fmla="*/ 907403127 h 484"/>
              <a:gd name="T30" fmla="*/ 417149200 w 1717"/>
              <a:gd name="T31" fmla="*/ 659286349 h 484"/>
              <a:gd name="T32" fmla="*/ 271013725 w 1717"/>
              <a:gd name="T33" fmla="*/ 467880149 h 484"/>
              <a:gd name="T34" fmla="*/ 0 w 1717"/>
              <a:gd name="T35" fmla="*/ 0 h 484"/>
              <a:gd name="T36" fmla="*/ 358694684 w 1717"/>
              <a:gd name="T37" fmla="*/ 439522978 h 484"/>
              <a:gd name="T38" fmla="*/ 581883321 w 1717"/>
              <a:gd name="T39" fmla="*/ 659286349 h 484"/>
              <a:gd name="T40" fmla="*/ 815698125 w 1717"/>
              <a:gd name="T41" fmla="*/ 818790261 h 484"/>
              <a:gd name="T42" fmla="*/ 1049514560 w 1717"/>
              <a:gd name="T43" fmla="*/ 946393767 h 484"/>
              <a:gd name="T44" fmla="*/ 1293958791 w 1717"/>
              <a:gd name="T45" fmla="*/ 1038551749 h 484"/>
              <a:gd name="T46" fmla="*/ 1517145798 w 1717"/>
              <a:gd name="T47" fmla="*/ 1095264210 h 484"/>
              <a:gd name="T48" fmla="*/ 1788159523 w 1717"/>
              <a:gd name="T49" fmla="*/ 1127164615 h 484"/>
              <a:gd name="T50" fmla="*/ 2035260704 w 1717"/>
              <a:gd name="T51" fmla="*/ 1127164615 h 484"/>
              <a:gd name="T52" fmla="*/ 2147483646 w 1717"/>
              <a:gd name="T53" fmla="*/ 1102354444 h 484"/>
              <a:gd name="T54" fmla="*/ 2147483646 w 1717"/>
              <a:gd name="T55" fmla="*/ 1049185218 h 484"/>
              <a:gd name="T56" fmla="*/ 2147483646 w 1717"/>
              <a:gd name="T57" fmla="*/ 971205821 h 484"/>
              <a:gd name="T58" fmla="*/ 2147483646 w 1717"/>
              <a:gd name="T59" fmla="*/ 868414369 h 484"/>
              <a:gd name="T60" fmla="*/ 2147483646 w 1717"/>
              <a:gd name="T61" fmla="*/ 740810863 h 484"/>
              <a:gd name="T62" fmla="*/ 2147483646 w 1717"/>
              <a:gd name="T63" fmla="*/ 542316312 h 4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Freeform 24"/>
          <p:cNvSpPr>
            <a:spLocks/>
          </p:cNvSpPr>
          <p:nvPr/>
        </p:nvSpPr>
        <p:spPr bwMode="gray">
          <a:xfrm rot="7200000">
            <a:off x="2112638" y="3139059"/>
            <a:ext cx="2569574" cy="876159"/>
          </a:xfrm>
          <a:custGeom>
            <a:avLst/>
            <a:gdLst>
              <a:gd name="T0" fmla="*/ 2147483646 w 1717"/>
              <a:gd name="T1" fmla="*/ 361543580 h 484"/>
              <a:gd name="T2" fmla="*/ 2147483646 w 1717"/>
              <a:gd name="T3" fmla="*/ 1400095330 h 484"/>
              <a:gd name="T4" fmla="*/ 2147483646 w 1717"/>
              <a:gd name="T5" fmla="*/ 1307937347 h 484"/>
              <a:gd name="T6" fmla="*/ 2147483646 w 1717"/>
              <a:gd name="T7" fmla="*/ 1428452501 h 484"/>
              <a:gd name="T8" fmla="*/ 2147483646 w 1717"/>
              <a:gd name="T9" fmla="*/ 1534787187 h 484"/>
              <a:gd name="T10" fmla="*/ 2147483646 w 1717"/>
              <a:gd name="T11" fmla="*/ 1623401936 h 484"/>
              <a:gd name="T12" fmla="*/ 2147483646 w 1717"/>
              <a:gd name="T13" fmla="*/ 1673026044 h 484"/>
              <a:gd name="T14" fmla="*/ 2147483646 w 1717"/>
              <a:gd name="T15" fmla="*/ 1697838099 h 484"/>
              <a:gd name="T16" fmla="*/ 2147483646 w 1717"/>
              <a:gd name="T17" fmla="*/ 1697838099 h 484"/>
              <a:gd name="T18" fmla="*/ 2035260704 w 1717"/>
              <a:gd name="T19" fmla="*/ 1658847459 h 484"/>
              <a:gd name="T20" fmla="*/ 1684536868 w 1717"/>
              <a:gd name="T21" fmla="*/ 1556056007 h 484"/>
              <a:gd name="T22" fmla="*/ 1392267548 w 1717"/>
              <a:gd name="T23" fmla="*/ 1442629204 h 484"/>
              <a:gd name="T24" fmla="*/ 1155794164 w 1717"/>
              <a:gd name="T25" fmla="*/ 1322115933 h 484"/>
              <a:gd name="T26" fmla="*/ 914006882 w 1717"/>
              <a:gd name="T27" fmla="*/ 1155521787 h 484"/>
              <a:gd name="T28" fmla="*/ 642993157 w 1717"/>
              <a:gd name="T29" fmla="*/ 907403127 h 484"/>
              <a:gd name="T30" fmla="*/ 417149200 w 1717"/>
              <a:gd name="T31" fmla="*/ 659286349 h 484"/>
              <a:gd name="T32" fmla="*/ 271013725 w 1717"/>
              <a:gd name="T33" fmla="*/ 467880149 h 484"/>
              <a:gd name="T34" fmla="*/ 0 w 1717"/>
              <a:gd name="T35" fmla="*/ 0 h 484"/>
              <a:gd name="T36" fmla="*/ 358694684 w 1717"/>
              <a:gd name="T37" fmla="*/ 439522978 h 484"/>
              <a:gd name="T38" fmla="*/ 581883321 w 1717"/>
              <a:gd name="T39" fmla="*/ 659286349 h 484"/>
              <a:gd name="T40" fmla="*/ 815698125 w 1717"/>
              <a:gd name="T41" fmla="*/ 818790261 h 484"/>
              <a:gd name="T42" fmla="*/ 1049514560 w 1717"/>
              <a:gd name="T43" fmla="*/ 946393767 h 484"/>
              <a:gd name="T44" fmla="*/ 1293958791 w 1717"/>
              <a:gd name="T45" fmla="*/ 1038551749 h 484"/>
              <a:gd name="T46" fmla="*/ 1517145798 w 1717"/>
              <a:gd name="T47" fmla="*/ 1095264210 h 484"/>
              <a:gd name="T48" fmla="*/ 1788159523 w 1717"/>
              <a:gd name="T49" fmla="*/ 1127164615 h 484"/>
              <a:gd name="T50" fmla="*/ 2035260704 w 1717"/>
              <a:gd name="T51" fmla="*/ 1127164615 h 484"/>
              <a:gd name="T52" fmla="*/ 2147483646 w 1717"/>
              <a:gd name="T53" fmla="*/ 1102354444 h 484"/>
              <a:gd name="T54" fmla="*/ 2147483646 w 1717"/>
              <a:gd name="T55" fmla="*/ 1049185218 h 484"/>
              <a:gd name="T56" fmla="*/ 2147483646 w 1717"/>
              <a:gd name="T57" fmla="*/ 971205821 h 484"/>
              <a:gd name="T58" fmla="*/ 2147483646 w 1717"/>
              <a:gd name="T59" fmla="*/ 868414369 h 484"/>
              <a:gd name="T60" fmla="*/ 2147483646 w 1717"/>
              <a:gd name="T61" fmla="*/ 740810863 h 484"/>
              <a:gd name="T62" fmla="*/ 2147483646 w 1717"/>
              <a:gd name="T63" fmla="*/ 542316312 h 4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/>
          <a:lstStyle/>
          <a:p>
            <a:endParaRPr lang="ru-RU"/>
          </a:p>
        </p:txBody>
      </p:sp>
      <p:sp>
        <p:nvSpPr>
          <p:cNvPr id="12" name="Freeform 25"/>
          <p:cNvSpPr>
            <a:spLocks/>
          </p:cNvSpPr>
          <p:nvPr/>
        </p:nvSpPr>
        <p:spPr bwMode="gray">
          <a:xfrm rot="10800000">
            <a:off x="2701126" y="2269509"/>
            <a:ext cx="2804013" cy="801625"/>
          </a:xfrm>
          <a:custGeom>
            <a:avLst/>
            <a:gdLst>
              <a:gd name="T0" fmla="*/ 2147483646 w 1717"/>
              <a:gd name="T1" fmla="*/ 331942642 h 484"/>
              <a:gd name="T2" fmla="*/ 2147483646 w 1717"/>
              <a:gd name="T3" fmla="*/ 1285461889 h 484"/>
              <a:gd name="T4" fmla="*/ 2147483646 w 1717"/>
              <a:gd name="T5" fmla="*/ 1200849943 h 484"/>
              <a:gd name="T6" fmla="*/ 2147483646 w 1717"/>
              <a:gd name="T7" fmla="*/ 1311496889 h 484"/>
              <a:gd name="T8" fmla="*/ 2147483646 w 1717"/>
              <a:gd name="T9" fmla="*/ 1409126335 h 484"/>
              <a:gd name="T10" fmla="*/ 2147483646 w 1717"/>
              <a:gd name="T11" fmla="*/ 1490485710 h 484"/>
              <a:gd name="T12" fmla="*/ 2147483646 w 1717"/>
              <a:gd name="T13" fmla="*/ 1536045156 h 484"/>
              <a:gd name="T14" fmla="*/ 2147483646 w 1717"/>
              <a:gd name="T15" fmla="*/ 1558825781 h 484"/>
              <a:gd name="T16" fmla="*/ 2147483646 w 1717"/>
              <a:gd name="T17" fmla="*/ 1558825781 h 484"/>
              <a:gd name="T18" fmla="*/ 2147483646 w 1717"/>
              <a:gd name="T19" fmla="*/ 1523027656 h 484"/>
              <a:gd name="T20" fmla="*/ 1828919426 w 1717"/>
              <a:gd name="T21" fmla="*/ 1428652585 h 484"/>
              <a:gd name="T22" fmla="*/ 1511599782 w 1717"/>
              <a:gd name="T23" fmla="*/ 1324514389 h 484"/>
              <a:gd name="T24" fmla="*/ 1254858740 w 1717"/>
              <a:gd name="T25" fmla="*/ 1213867443 h 484"/>
              <a:gd name="T26" fmla="*/ 992348065 w 1717"/>
              <a:gd name="T27" fmla="*/ 1060913622 h 484"/>
              <a:gd name="T28" fmla="*/ 698105256 w 1717"/>
              <a:gd name="T29" fmla="*/ 833109176 h 484"/>
              <a:gd name="T30" fmla="*/ 452903481 w 1717"/>
              <a:gd name="T31" fmla="*/ 605306534 h 484"/>
              <a:gd name="T32" fmla="*/ 294242809 w 1717"/>
              <a:gd name="T33" fmla="*/ 429572088 h 484"/>
              <a:gd name="T34" fmla="*/ 0 w 1717"/>
              <a:gd name="T35" fmla="*/ 0 h 484"/>
              <a:gd name="T36" fmla="*/ 389439212 w 1717"/>
              <a:gd name="T37" fmla="*/ 403537088 h 484"/>
              <a:gd name="T38" fmla="*/ 631755321 w 1717"/>
              <a:gd name="T39" fmla="*/ 605306534 h 484"/>
              <a:gd name="T40" fmla="*/ 885612395 w 1717"/>
              <a:gd name="T41" fmla="*/ 751751605 h 484"/>
              <a:gd name="T42" fmla="*/ 1139469470 w 1717"/>
              <a:gd name="T43" fmla="*/ 868907301 h 484"/>
              <a:gd name="T44" fmla="*/ 1404864112 w 1717"/>
              <a:gd name="T45" fmla="*/ 953519247 h 484"/>
              <a:gd name="T46" fmla="*/ 1647181920 w 1717"/>
              <a:gd name="T47" fmla="*/ 1005589247 h 484"/>
              <a:gd name="T48" fmla="*/ 1941424729 w 1717"/>
              <a:gd name="T49" fmla="*/ 1034878622 h 484"/>
              <a:gd name="T50" fmla="*/ 2147483646 w 1717"/>
              <a:gd name="T51" fmla="*/ 1034878622 h 484"/>
              <a:gd name="T52" fmla="*/ 2147483646 w 1717"/>
              <a:gd name="T53" fmla="*/ 1012097997 h 484"/>
              <a:gd name="T54" fmla="*/ 2147483646 w 1717"/>
              <a:gd name="T55" fmla="*/ 963282372 h 484"/>
              <a:gd name="T56" fmla="*/ 2147483646 w 1717"/>
              <a:gd name="T57" fmla="*/ 891687926 h 484"/>
              <a:gd name="T58" fmla="*/ 2147483646 w 1717"/>
              <a:gd name="T59" fmla="*/ 797311051 h 484"/>
              <a:gd name="T60" fmla="*/ 2147483646 w 1717"/>
              <a:gd name="T61" fmla="*/ 680155355 h 484"/>
              <a:gd name="T62" fmla="*/ 2147483646 w 1717"/>
              <a:gd name="T63" fmla="*/ 497913963 h 4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Freeform 26"/>
          <p:cNvSpPr>
            <a:spLocks/>
          </p:cNvSpPr>
          <p:nvPr/>
        </p:nvSpPr>
        <p:spPr bwMode="gray">
          <a:xfrm rot="14400000">
            <a:off x="4277292" y="2544655"/>
            <a:ext cx="2569574" cy="874631"/>
          </a:xfrm>
          <a:custGeom>
            <a:avLst/>
            <a:gdLst>
              <a:gd name="T0" fmla="*/ 2147483646 w 1717"/>
              <a:gd name="T1" fmla="*/ 360283911 h 484"/>
              <a:gd name="T2" fmla="*/ 2147483646 w 1717"/>
              <a:gd name="T3" fmla="*/ 1395219649 h 484"/>
              <a:gd name="T4" fmla="*/ 2147483646 w 1717"/>
              <a:gd name="T5" fmla="*/ 1303382021 h 484"/>
              <a:gd name="T6" fmla="*/ 2147483646 w 1717"/>
              <a:gd name="T7" fmla="*/ 1423476658 h 484"/>
              <a:gd name="T8" fmla="*/ 2147483646 w 1717"/>
              <a:gd name="T9" fmla="*/ 1529443730 h 484"/>
              <a:gd name="T10" fmla="*/ 2147483646 w 1717"/>
              <a:gd name="T11" fmla="*/ 1617748057 h 484"/>
              <a:gd name="T12" fmla="*/ 2147483646 w 1717"/>
              <a:gd name="T13" fmla="*/ 1667199232 h 484"/>
              <a:gd name="T14" fmla="*/ 2147483646 w 1717"/>
              <a:gd name="T15" fmla="*/ 1691924820 h 484"/>
              <a:gd name="T16" fmla="*/ 2147483646 w 1717"/>
              <a:gd name="T17" fmla="*/ 1691924820 h 484"/>
              <a:gd name="T18" fmla="*/ 2035263062 w 1717"/>
              <a:gd name="T19" fmla="*/ 1653069788 h 484"/>
              <a:gd name="T20" fmla="*/ 1684539100 w 1717"/>
              <a:gd name="T21" fmla="*/ 1550636017 h 484"/>
              <a:gd name="T22" fmla="*/ 1392268045 w 1717"/>
              <a:gd name="T23" fmla="*/ 1437606102 h 484"/>
              <a:gd name="T24" fmla="*/ 1155794577 w 1717"/>
              <a:gd name="T25" fmla="*/ 1317511465 h 484"/>
              <a:gd name="T26" fmla="*/ 914008839 w 1717"/>
              <a:gd name="T27" fmla="*/ 1151497074 h 484"/>
              <a:gd name="T28" fmla="*/ 642993386 w 1717"/>
              <a:gd name="T29" fmla="*/ 904243078 h 484"/>
              <a:gd name="T30" fmla="*/ 417149350 w 1717"/>
              <a:gd name="T31" fmla="*/ 656989082 h 484"/>
              <a:gd name="T32" fmla="*/ 271013822 w 1717"/>
              <a:gd name="T33" fmla="*/ 466250983 h 484"/>
              <a:gd name="T34" fmla="*/ 0 w 1717"/>
              <a:gd name="T35" fmla="*/ 0 h 484"/>
              <a:gd name="T36" fmla="*/ 358694813 w 1717"/>
              <a:gd name="T37" fmla="*/ 437992095 h 484"/>
              <a:gd name="T38" fmla="*/ 581883529 w 1717"/>
              <a:gd name="T39" fmla="*/ 656989082 h 484"/>
              <a:gd name="T40" fmla="*/ 815698417 w 1717"/>
              <a:gd name="T41" fmla="*/ 815938751 h 484"/>
              <a:gd name="T42" fmla="*/ 1049514935 w 1717"/>
              <a:gd name="T43" fmla="*/ 943098110 h 484"/>
              <a:gd name="T44" fmla="*/ 1293959254 w 1717"/>
              <a:gd name="T45" fmla="*/ 1034935738 h 484"/>
              <a:gd name="T46" fmla="*/ 1517147970 w 1717"/>
              <a:gd name="T47" fmla="*/ 1091449756 h 484"/>
              <a:gd name="T48" fmla="*/ 1788161792 w 1717"/>
              <a:gd name="T49" fmla="*/ 1123240065 h 484"/>
              <a:gd name="T50" fmla="*/ 2035263062 w 1717"/>
              <a:gd name="T51" fmla="*/ 1123240065 h 484"/>
              <a:gd name="T52" fmla="*/ 2147483646 w 1717"/>
              <a:gd name="T53" fmla="*/ 1098514478 h 484"/>
              <a:gd name="T54" fmla="*/ 2147483646 w 1717"/>
              <a:gd name="T55" fmla="*/ 1045531881 h 484"/>
              <a:gd name="T56" fmla="*/ 2147483646 w 1717"/>
              <a:gd name="T57" fmla="*/ 967823697 h 484"/>
              <a:gd name="T58" fmla="*/ 2147483646 w 1717"/>
              <a:gd name="T59" fmla="*/ 865389926 h 484"/>
              <a:gd name="T60" fmla="*/ 2147483646 w 1717"/>
              <a:gd name="T61" fmla="*/ 738230567 h 484"/>
              <a:gd name="T62" fmla="*/ 2147483646 w 1717"/>
              <a:gd name="T63" fmla="*/ 540427746 h 4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Freeform 27"/>
          <p:cNvSpPr>
            <a:spLocks/>
          </p:cNvSpPr>
          <p:nvPr/>
        </p:nvSpPr>
        <p:spPr bwMode="gray">
          <a:xfrm rot="18000000">
            <a:off x="4659406" y="3802183"/>
            <a:ext cx="2571032" cy="877684"/>
          </a:xfrm>
          <a:custGeom>
            <a:avLst/>
            <a:gdLst>
              <a:gd name="T0" fmla="*/ 2147483646 w 1717"/>
              <a:gd name="T1" fmla="*/ 362803165 h 484"/>
              <a:gd name="T2" fmla="*/ 2147483646 w 1717"/>
              <a:gd name="T3" fmla="*/ 1404976090 h 484"/>
              <a:gd name="T4" fmla="*/ 2147483646 w 1717"/>
              <a:gd name="T5" fmla="*/ 1312497296 h 484"/>
              <a:gd name="T6" fmla="*/ 2147483646 w 1717"/>
              <a:gd name="T7" fmla="*/ 1433431684 h 484"/>
              <a:gd name="T8" fmla="*/ 2147483646 w 1717"/>
              <a:gd name="T9" fmla="*/ 1540138275 h 484"/>
              <a:gd name="T10" fmla="*/ 2147483646 w 1717"/>
              <a:gd name="T11" fmla="*/ 1629062006 h 484"/>
              <a:gd name="T12" fmla="*/ 2147483646 w 1717"/>
              <a:gd name="T13" fmla="*/ 1678857409 h 484"/>
              <a:gd name="T14" fmla="*/ 2147483646 w 1717"/>
              <a:gd name="T15" fmla="*/ 1703756054 h 484"/>
              <a:gd name="T16" fmla="*/ 2147483646 w 1717"/>
              <a:gd name="T17" fmla="*/ 1703756054 h 484"/>
              <a:gd name="T18" fmla="*/ 2037571846 w 1717"/>
              <a:gd name="T19" fmla="*/ 1664629612 h 484"/>
              <a:gd name="T20" fmla="*/ 1686450034 w 1717"/>
              <a:gd name="T21" fmla="*/ 1561479970 h 484"/>
              <a:gd name="T22" fmla="*/ 1393848525 w 1717"/>
              <a:gd name="T23" fmla="*/ 1447659481 h 484"/>
              <a:gd name="T24" fmla="*/ 1157105599 w 1717"/>
              <a:gd name="T25" fmla="*/ 1326725093 h 484"/>
              <a:gd name="T26" fmla="*/ 915045758 w 1717"/>
              <a:gd name="T27" fmla="*/ 1159550364 h 484"/>
              <a:gd name="T28" fmla="*/ 643723321 w 1717"/>
              <a:gd name="T29" fmla="*/ 910567690 h 484"/>
              <a:gd name="T30" fmla="*/ 417622377 w 1717"/>
              <a:gd name="T31" fmla="*/ 661583129 h 484"/>
              <a:gd name="T32" fmla="*/ 271320807 w 1717"/>
              <a:gd name="T33" fmla="*/ 469511642 h 484"/>
              <a:gd name="T34" fmla="*/ 0 w 1717"/>
              <a:gd name="T35" fmla="*/ 0 h 484"/>
              <a:gd name="T36" fmla="*/ 359102075 w 1717"/>
              <a:gd name="T37" fmla="*/ 441056048 h 484"/>
              <a:gd name="T38" fmla="*/ 582542931 w 1717"/>
              <a:gd name="T39" fmla="*/ 661583129 h 484"/>
              <a:gd name="T40" fmla="*/ 816624139 w 1717"/>
              <a:gd name="T41" fmla="*/ 821643959 h 484"/>
              <a:gd name="T42" fmla="*/ 1050705346 w 1717"/>
              <a:gd name="T43" fmla="*/ 949692245 h 484"/>
              <a:gd name="T44" fmla="*/ 1295426905 w 1717"/>
              <a:gd name="T45" fmla="*/ 1042172925 h 484"/>
              <a:gd name="T46" fmla="*/ 1518867761 w 1717"/>
              <a:gd name="T47" fmla="*/ 1099082227 h 484"/>
              <a:gd name="T48" fmla="*/ 1790190199 w 1717"/>
              <a:gd name="T49" fmla="*/ 1131094770 h 484"/>
              <a:gd name="T50" fmla="*/ 2037571846 w 1717"/>
              <a:gd name="T51" fmla="*/ 1131094770 h 484"/>
              <a:gd name="T52" fmla="*/ 2147483646 w 1717"/>
              <a:gd name="T53" fmla="*/ 1106196126 h 484"/>
              <a:gd name="T54" fmla="*/ 2147483646 w 1717"/>
              <a:gd name="T55" fmla="*/ 1052843773 h 484"/>
              <a:gd name="T56" fmla="*/ 2147483646 w 1717"/>
              <a:gd name="T57" fmla="*/ 974590890 h 484"/>
              <a:gd name="T58" fmla="*/ 2147483646 w 1717"/>
              <a:gd name="T59" fmla="*/ 871441248 h 484"/>
              <a:gd name="T60" fmla="*/ 2147483646 w 1717"/>
              <a:gd name="T61" fmla="*/ 743392961 h 484"/>
              <a:gd name="T62" fmla="*/ 2147483646 w 1717"/>
              <a:gd name="T63" fmla="*/ 544205690 h 4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9966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5" name="Group 40"/>
          <p:cNvGrpSpPr>
            <a:grpSpLocks/>
          </p:cNvGrpSpPr>
          <p:nvPr/>
        </p:nvGrpSpPr>
        <p:grpSpPr bwMode="auto">
          <a:xfrm>
            <a:off x="3493204" y="2884576"/>
            <a:ext cx="2338458" cy="2143983"/>
            <a:chOff x="2016" y="1920"/>
            <a:chExt cx="1680" cy="1680"/>
          </a:xfrm>
        </p:grpSpPr>
        <p:sp>
          <p:nvSpPr>
            <p:cNvPr id="23" name="Oval 41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3E0C00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252 w 1321"/>
                <a:gd name="T1" fmla="*/ 318 h 712"/>
                <a:gd name="T2" fmla="*/ 1268 w 1321"/>
                <a:gd name="T3" fmla="*/ 351 h 712"/>
                <a:gd name="T4" fmla="*/ 1271 w 1321"/>
                <a:gd name="T5" fmla="*/ 381 h 712"/>
                <a:gd name="T6" fmla="*/ 1266 w 1321"/>
                <a:gd name="T7" fmla="*/ 409 h 712"/>
                <a:gd name="T8" fmla="*/ 1249 w 1321"/>
                <a:gd name="T9" fmla="*/ 436 h 712"/>
                <a:gd name="T10" fmla="*/ 1224 w 1321"/>
                <a:gd name="T11" fmla="*/ 459 h 712"/>
                <a:gd name="T12" fmla="*/ 1193 w 1321"/>
                <a:gd name="T13" fmla="*/ 479 h 712"/>
                <a:gd name="T14" fmla="*/ 1151 w 1321"/>
                <a:gd name="T15" fmla="*/ 498 h 712"/>
                <a:gd name="T16" fmla="*/ 1104 w 1321"/>
                <a:gd name="T17" fmla="*/ 515 h 712"/>
                <a:gd name="T18" fmla="*/ 1051 w 1321"/>
                <a:gd name="T19" fmla="*/ 529 h 712"/>
                <a:gd name="T20" fmla="*/ 992 w 1321"/>
                <a:gd name="T21" fmla="*/ 541 h 712"/>
                <a:gd name="T22" fmla="*/ 931 w 1321"/>
                <a:gd name="T23" fmla="*/ 550 h 712"/>
                <a:gd name="T24" fmla="*/ 862 w 1321"/>
                <a:gd name="T25" fmla="*/ 558 h 712"/>
                <a:gd name="T26" fmla="*/ 793 w 1321"/>
                <a:gd name="T27" fmla="*/ 563 h 712"/>
                <a:gd name="T28" fmla="*/ 765 w 1321"/>
                <a:gd name="T29" fmla="*/ 565 h 712"/>
                <a:gd name="T30" fmla="*/ 458 w 1321"/>
                <a:gd name="T31" fmla="*/ 565 h 712"/>
                <a:gd name="T32" fmla="*/ 454 w 1321"/>
                <a:gd name="T33" fmla="*/ 565 h 712"/>
                <a:gd name="T34" fmla="*/ 393 w 1321"/>
                <a:gd name="T35" fmla="*/ 561 h 712"/>
                <a:gd name="T36" fmla="*/ 335 w 1321"/>
                <a:gd name="T37" fmla="*/ 558 h 712"/>
                <a:gd name="T38" fmla="*/ 280 w 1321"/>
                <a:gd name="T39" fmla="*/ 552 h 712"/>
                <a:gd name="T40" fmla="*/ 227 w 1321"/>
                <a:gd name="T41" fmla="*/ 547 h 712"/>
                <a:gd name="T42" fmla="*/ 179 w 1321"/>
                <a:gd name="T43" fmla="*/ 537 h 712"/>
                <a:gd name="T44" fmla="*/ 135 w 1321"/>
                <a:gd name="T45" fmla="*/ 525 h 712"/>
                <a:gd name="T46" fmla="*/ 98 w 1321"/>
                <a:gd name="T47" fmla="*/ 514 h 712"/>
                <a:gd name="T48" fmla="*/ 65 w 1321"/>
                <a:gd name="T49" fmla="*/ 500 h 712"/>
                <a:gd name="T50" fmla="*/ 37 w 1321"/>
                <a:gd name="T51" fmla="*/ 482 h 712"/>
                <a:gd name="T52" fmla="*/ 18 w 1321"/>
                <a:gd name="T53" fmla="*/ 462 h 712"/>
                <a:gd name="T54" fmla="*/ 6 w 1321"/>
                <a:gd name="T55" fmla="*/ 439 h 712"/>
                <a:gd name="T56" fmla="*/ 0 w 1321"/>
                <a:gd name="T57" fmla="*/ 416 h 712"/>
                <a:gd name="T58" fmla="*/ 0 w 1321"/>
                <a:gd name="T59" fmla="*/ 412 h 712"/>
                <a:gd name="T60" fmla="*/ 4 w 1321"/>
                <a:gd name="T61" fmla="*/ 386 h 712"/>
                <a:gd name="T62" fmla="*/ 16 w 1321"/>
                <a:gd name="T63" fmla="*/ 354 h 712"/>
                <a:gd name="T64" fmla="*/ 49 w 1321"/>
                <a:gd name="T65" fmla="*/ 293 h 712"/>
                <a:gd name="T66" fmla="*/ 90 w 1321"/>
                <a:gd name="T67" fmla="*/ 237 h 712"/>
                <a:gd name="T68" fmla="*/ 141 w 1321"/>
                <a:gd name="T69" fmla="*/ 186 h 712"/>
                <a:gd name="T70" fmla="*/ 196 w 1321"/>
                <a:gd name="T71" fmla="*/ 140 h 712"/>
                <a:gd name="T72" fmla="*/ 260 w 1321"/>
                <a:gd name="T73" fmla="*/ 99 h 712"/>
                <a:gd name="T74" fmla="*/ 329 w 1321"/>
                <a:gd name="T75" fmla="*/ 65 h 712"/>
                <a:gd name="T76" fmla="*/ 399 w 1321"/>
                <a:gd name="T77" fmla="*/ 37 h 712"/>
                <a:gd name="T78" fmla="*/ 479 w 1321"/>
                <a:gd name="T79" fmla="*/ 17 h 712"/>
                <a:gd name="T80" fmla="*/ 559 w 1321"/>
                <a:gd name="T81" fmla="*/ 4 h 712"/>
                <a:gd name="T82" fmla="*/ 642 w 1321"/>
                <a:gd name="T83" fmla="*/ 0 h 712"/>
                <a:gd name="T84" fmla="*/ 642 w 1321"/>
                <a:gd name="T85" fmla="*/ 0 h 712"/>
                <a:gd name="T86" fmla="*/ 731 w 1321"/>
                <a:gd name="T87" fmla="*/ 4 h 712"/>
                <a:gd name="T88" fmla="*/ 815 w 1321"/>
                <a:gd name="T89" fmla="*/ 18 h 712"/>
                <a:gd name="T90" fmla="*/ 897 w 1321"/>
                <a:gd name="T91" fmla="*/ 42 h 712"/>
                <a:gd name="T92" fmla="*/ 972 w 1321"/>
                <a:gd name="T93" fmla="*/ 71 h 712"/>
                <a:gd name="T94" fmla="*/ 1042 w 1321"/>
                <a:gd name="T95" fmla="*/ 109 h 712"/>
                <a:gd name="T96" fmla="*/ 1106 w 1321"/>
                <a:gd name="T97" fmla="*/ 154 h 712"/>
                <a:gd name="T98" fmla="*/ 1163 w 1321"/>
                <a:gd name="T99" fmla="*/ 203 h 712"/>
                <a:gd name="T100" fmla="*/ 1211 w 1321"/>
                <a:gd name="T101" fmla="*/ 257 h 712"/>
                <a:gd name="T102" fmla="*/ 1252 w 1321"/>
                <a:gd name="T103" fmla="*/ 318 h 712"/>
                <a:gd name="T104" fmla="*/ 1252 w 1321"/>
                <a:gd name="T105" fmla="*/ 31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33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" name="Text Box 43"/>
          <p:cNvSpPr txBox="1">
            <a:spLocks noChangeArrowheads="1"/>
          </p:cNvSpPr>
          <p:nvPr/>
        </p:nvSpPr>
        <p:spPr bwMode="auto">
          <a:xfrm>
            <a:off x="6223460" y="3937358"/>
            <a:ext cx="282801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 err="1">
                <a:solidFill>
                  <a:srgbClr val="000000"/>
                </a:solidFill>
              </a:rPr>
              <a:t>с</a:t>
            </a:r>
            <a:r>
              <a:rPr lang="ru-RU" altLang="ru-RU" sz="2800" b="1" dirty="0" err="1" smtClean="0">
                <a:solidFill>
                  <a:srgbClr val="000000"/>
                </a:solidFill>
              </a:rPr>
              <a:t>пільна</a:t>
            </a:r>
            <a:r>
              <a:rPr lang="ru-RU" altLang="ru-RU" sz="2800" b="1" dirty="0" smtClean="0">
                <a:solidFill>
                  <a:srgbClr val="000000"/>
                </a:solidFill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000000"/>
                </a:solidFill>
              </a:rPr>
              <a:t>мета</a:t>
            </a:r>
            <a:endParaRPr lang="ru-RU" altLang="ru-RU" sz="2800" b="1" dirty="0">
              <a:solidFill>
                <a:srgbClr val="000000"/>
              </a:solidFill>
            </a:endParaRPr>
          </a:p>
        </p:txBody>
      </p:sp>
      <p:sp>
        <p:nvSpPr>
          <p:cNvPr id="17" name="Text Box 44"/>
          <p:cNvSpPr txBox="1">
            <a:spLocks noChangeArrowheads="1"/>
          </p:cNvSpPr>
          <p:nvPr/>
        </p:nvSpPr>
        <p:spPr bwMode="auto">
          <a:xfrm>
            <a:off x="6521662" y="2211793"/>
            <a:ext cx="243795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 err="1"/>
              <a:t>і</a:t>
            </a:r>
            <a:r>
              <a:rPr lang="ru-RU" altLang="ru-RU" sz="2800" b="1" dirty="0" err="1" smtClean="0"/>
              <a:t>нтерес</a:t>
            </a:r>
            <a:r>
              <a:rPr lang="ru-RU" altLang="ru-RU" sz="2800" b="1" dirty="0" smtClean="0"/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 smtClean="0"/>
              <a:t>до партнера</a:t>
            </a:r>
            <a:endParaRPr lang="ru-RU" altLang="ru-RU" sz="2800" b="1" dirty="0"/>
          </a:p>
        </p:txBody>
      </p:sp>
      <p:sp>
        <p:nvSpPr>
          <p:cNvPr id="18" name="Text Box 46"/>
          <p:cNvSpPr txBox="1">
            <a:spLocks noChangeArrowheads="1"/>
          </p:cNvSpPr>
          <p:nvPr/>
        </p:nvSpPr>
        <p:spPr bwMode="auto">
          <a:xfrm>
            <a:off x="-2753" y="2884576"/>
            <a:ext cx="311142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2800" b="1" dirty="0" smtClean="0">
                <a:solidFill>
                  <a:srgbClr val="000000"/>
                </a:solidFill>
              </a:rPr>
              <a:t>повага як визнання цінності партнера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2800" b="1" dirty="0" smtClean="0">
                <a:solidFill>
                  <a:srgbClr val="000000"/>
                </a:solidFill>
              </a:rPr>
              <a:t>і його думки </a:t>
            </a:r>
            <a:endParaRPr lang="ru-RU" altLang="ru-RU" sz="2800" b="1" dirty="0">
              <a:solidFill>
                <a:srgbClr val="000000"/>
              </a:solidFill>
            </a:endParaRPr>
          </a:p>
        </p:txBody>
      </p:sp>
      <p:sp>
        <p:nvSpPr>
          <p:cNvPr id="19" name="Text Box 47"/>
          <p:cNvSpPr txBox="1">
            <a:spLocks noChangeArrowheads="1"/>
          </p:cNvSpPr>
          <p:nvPr/>
        </p:nvSpPr>
        <p:spPr bwMode="auto">
          <a:xfrm>
            <a:off x="829058" y="5503565"/>
            <a:ext cx="296733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 err="1">
                <a:solidFill>
                  <a:srgbClr val="000000"/>
                </a:solidFill>
              </a:rPr>
              <a:t>с</a:t>
            </a:r>
            <a:r>
              <a:rPr lang="ru-RU" altLang="ru-RU" sz="2800" b="1" dirty="0" err="1" smtClean="0">
                <a:solidFill>
                  <a:srgbClr val="000000"/>
                </a:solidFill>
              </a:rPr>
              <a:t>пільна</a:t>
            </a:r>
            <a:r>
              <a:rPr lang="ru-RU" altLang="ru-RU" sz="2800" b="1" dirty="0" smtClean="0">
                <a:solidFill>
                  <a:srgbClr val="000000"/>
                </a:solidFill>
              </a:rPr>
              <a:t> </a:t>
            </a:r>
            <a:r>
              <a:rPr lang="ru-RU" altLang="ru-RU" sz="2800" b="1" dirty="0" err="1" smtClean="0">
                <a:solidFill>
                  <a:srgbClr val="000000"/>
                </a:solidFill>
              </a:rPr>
              <a:t>відповідальність</a:t>
            </a:r>
            <a:endParaRPr lang="en-US" altLang="ru-RU" sz="2800" b="1" dirty="0">
              <a:solidFill>
                <a:srgbClr val="000000"/>
              </a:solidFill>
            </a:endParaRPr>
          </a:p>
        </p:txBody>
      </p:sp>
      <p:sp>
        <p:nvSpPr>
          <p:cNvPr id="20" name="Text Box 48"/>
          <p:cNvSpPr txBox="1">
            <a:spLocks noChangeArrowheads="1"/>
          </p:cNvSpPr>
          <p:nvPr/>
        </p:nvSpPr>
        <p:spPr bwMode="auto">
          <a:xfrm>
            <a:off x="5769812" y="5514991"/>
            <a:ext cx="326150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 err="1"/>
              <a:t>д</a:t>
            </a:r>
            <a:r>
              <a:rPr lang="ru-RU" altLang="ru-RU" sz="2800" b="1" dirty="0" err="1" smtClean="0"/>
              <a:t>іалог</a:t>
            </a:r>
            <a:r>
              <a:rPr lang="ru-RU" altLang="ru-RU" sz="2800" b="1" dirty="0" smtClean="0"/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 smtClean="0"/>
              <a:t>як форма контакту</a:t>
            </a:r>
            <a:endParaRPr lang="ru-RU" altLang="ru-RU" sz="2800" b="1" dirty="0"/>
          </a:p>
        </p:txBody>
      </p:sp>
      <p:sp>
        <p:nvSpPr>
          <p:cNvPr id="21" name="Text Box 51"/>
          <p:cNvSpPr txBox="1">
            <a:spLocks noChangeArrowheads="1"/>
          </p:cNvSpPr>
          <p:nvPr/>
        </p:nvSpPr>
        <p:spPr bwMode="gray">
          <a:xfrm>
            <a:off x="3649314" y="3576426"/>
            <a:ext cx="216444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solidFill>
                  <a:srgbClr val="DFE29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СКЛАДОВІ ПАРТНЕРСЬКОЇ ВЗАЄМОДІЇ</a:t>
            </a:r>
            <a:endParaRPr lang="en-US" sz="2400" b="1" dirty="0">
              <a:solidFill>
                <a:srgbClr val="DFE29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080787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312727" y="151885"/>
            <a:ext cx="66912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3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Сором′язливі</a:t>
            </a:r>
            <a:r>
              <a:rPr lang="ru-RU" altLang="ru-RU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3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діти</a:t>
            </a:r>
            <a:r>
              <a:rPr lang="ru-RU" altLang="ru-RU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3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навчаються</a:t>
            </a:r>
            <a:r>
              <a:rPr lang="ru-RU" altLang="ru-RU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ru-RU" altLang="ru-RU" sz="2800" b="1" dirty="0">
              <a:solidFill>
                <a:srgbClr val="86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463" y="5533478"/>
            <a:ext cx="5578790" cy="132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2"/>
          <a:stretch/>
        </p:blipFill>
        <p:spPr bwMode="auto">
          <a:xfrm>
            <a:off x="145338" y="5533478"/>
            <a:ext cx="3418550" cy="132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3851920" y="798216"/>
            <a:ext cx="5584365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Font typeface="+mj-lt"/>
              <a:buAutoNum type="arabicParenR"/>
              <a:defRPr/>
            </a:pPr>
            <a:r>
              <a:rPr lang="ru-RU" altLang="ru-RU" sz="2800" b="1" dirty="0">
                <a:solidFill>
                  <a:srgbClr val="8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  <a:r>
              <a:rPr lang="ru-RU" altLang="ru-RU" sz="28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ктивно </a:t>
            </a:r>
            <a:r>
              <a:rPr lang="ru-RU" altLang="ru-RU" sz="2800" b="1" dirty="0" err="1" smtClean="0">
                <a:solidFill>
                  <a:srgbClr val="8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слухати</a:t>
            </a:r>
            <a:r>
              <a:rPr lang="ru-RU" altLang="ru-RU" sz="28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</a:p>
          <a:p>
            <a:pPr marL="514350" indent="-514350">
              <a:spcBef>
                <a:spcPct val="50000"/>
              </a:spcBef>
              <a:buFont typeface="+mj-lt"/>
              <a:buAutoNum type="arabicParenR"/>
              <a:defRPr/>
            </a:pPr>
            <a:r>
              <a:rPr lang="uk-UA" altLang="ru-RU" sz="2800" b="1" dirty="0">
                <a:solidFill>
                  <a:srgbClr val="8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  <a:r>
              <a:rPr lang="uk-UA" altLang="ru-RU" sz="28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иробляти спільну думку;</a:t>
            </a:r>
          </a:p>
          <a:p>
            <a:pPr marL="514350" indent="-514350">
              <a:spcBef>
                <a:spcPct val="50000"/>
              </a:spcBef>
              <a:buFont typeface="+mj-lt"/>
              <a:buAutoNum type="arabicParenR"/>
              <a:defRPr/>
            </a:pPr>
            <a:r>
              <a:rPr lang="uk-UA" altLang="ru-RU" sz="2800" b="1" dirty="0">
                <a:solidFill>
                  <a:srgbClr val="8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</a:t>
            </a:r>
            <a:r>
              <a:rPr lang="uk-UA" altLang="ru-RU" sz="28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озв'язувати непорозуміння;</a:t>
            </a:r>
          </a:p>
          <a:p>
            <a:pPr marL="514350" indent="-514350">
              <a:spcBef>
                <a:spcPct val="50000"/>
              </a:spcBef>
              <a:buFont typeface="+mj-lt"/>
              <a:buAutoNum type="arabicParenR"/>
              <a:defRPr/>
            </a:pPr>
            <a:r>
              <a:rPr lang="uk-UA" altLang="ru-RU" sz="2800" b="1" dirty="0">
                <a:solidFill>
                  <a:srgbClr val="8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  <a:r>
              <a:rPr lang="uk-UA" altLang="ru-RU" sz="28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бговорювати розбіжності.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вихователь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3" t="5743" r="8856" b="13152"/>
          <a:stretch/>
        </p:blipFill>
        <p:spPr bwMode="auto">
          <a:xfrm flipH="1">
            <a:off x="4655204" y="3789040"/>
            <a:ext cx="456464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53578" y="417506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Економ</a:t>
            </a:r>
            <a:r>
              <a:rPr lang="uk-UA" sz="2800" b="1" dirty="0" err="1" smtClean="0"/>
              <a:t>ічне</a:t>
            </a:r>
            <a:r>
              <a:rPr lang="uk-UA" sz="2800" b="1" dirty="0" smtClean="0"/>
              <a:t> виховання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0251" y="3900266"/>
            <a:ext cx="43949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err="1" smtClean="0">
                <a:latin typeface="Verdana" panose="020B0604030504040204" pitchFamily="34" charset="0"/>
              </a:rPr>
              <a:t>процес</a:t>
            </a:r>
            <a:r>
              <a:rPr lang="ru-RU" sz="2000" b="1" dirty="0" smtClean="0">
                <a:latin typeface="Verdana" panose="020B0604030504040204" pitchFamily="34" charset="0"/>
              </a:rPr>
              <a:t> </a:t>
            </a:r>
            <a:r>
              <a:rPr lang="ru-RU" sz="2000" b="1" dirty="0" err="1">
                <a:latin typeface="Verdana" panose="020B0604030504040204" pitchFamily="34" charset="0"/>
              </a:rPr>
              <a:t>формування</a:t>
            </a:r>
            <a:r>
              <a:rPr lang="ru-RU" sz="2000" b="1" dirty="0">
                <a:latin typeface="Verdana" panose="020B0604030504040204" pitchFamily="34" charset="0"/>
              </a:rPr>
              <a:t> </a:t>
            </a:r>
            <a:endParaRPr lang="ru-RU" sz="2000" b="1" dirty="0" smtClean="0">
              <a:latin typeface="Verdana" panose="020B0604030504040204" pitchFamily="34" charset="0"/>
            </a:endParaRPr>
          </a:p>
          <a:p>
            <a:pPr algn="r"/>
            <a:r>
              <a:rPr lang="ru-RU" sz="2000" b="1" dirty="0" smtClean="0">
                <a:latin typeface="Verdana" panose="020B0604030504040204" pitchFamily="34" charset="0"/>
              </a:rPr>
              <a:t>у </a:t>
            </a:r>
            <a:r>
              <a:rPr lang="ru-RU" sz="2000" b="1" dirty="0" err="1">
                <a:latin typeface="Verdana" panose="020B0604030504040204" pitchFamily="34" charset="0"/>
              </a:rPr>
              <a:t>людини</a:t>
            </a:r>
            <a:r>
              <a:rPr lang="ru-RU" sz="2000" b="1" dirty="0">
                <a:latin typeface="Verdana" panose="020B0604030504040204" pitchFamily="34" charset="0"/>
              </a:rPr>
              <a:t> </a:t>
            </a:r>
            <a:r>
              <a:rPr lang="ru-RU" sz="2000" b="1" dirty="0" err="1">
                <a:latin typeface="Verdana" panose="020B0604030504040204" pitchFamily="34" charset="0"/>
              </a:rPr>
              <a:t>сучасного</a:t>
            </a:r>
            <a:r>
              <a:rPr lang="ru-RU" sz="2000" b="1" dirty="0">
                <a:latin typeface="Verdana" panose="020B0604030504040204" pitchFamily="34" charset="0"/>
              </a:rPr>
              <a:t> </a:t>
            </a:r>
            <a:r>
              <a:rPr lang="ru-RU" sz="2000" b="1" dirty="0" err="1">
                <a:latin typeface="Verdana" panose="020B0604030504040204" pitchFamily="34" charset="0"/>
              </a:rPr>
              <a:t>економічного</a:t>
            </a:r>
            <a:r>
              <a:rPr lang="ru-RU" sz="2000" b="1" dirty="0">
                <a:latin typeface="Verdana" panose="020B0604030504040204" pitchFamily="34" charset="0"/>
              </a:rPr>
              <a:t> </a:t>
            </a:r>
            <a:r>
              <a:rPr lang="ru-RU" sz="2000" b="1" dirty="0" err="1">
                <a:latin typeface="Verdana" panose="020B0604030504040204" pitchFamily="34" charset="0"/>
              </a:rPr>
              <a:t>мислення</a:t>
            </a:r>
            <a:r>
              <a:rPr lang="ru-RU" sz="2000" b="1" dirty="0">
                <a:latin typeface="Verdana" panose="020B0604030504040204" pitchFamily="34" charset="0"/>
              </a:rPr>
              <a:t>, </a:t>
            </a:r>
            <a:r>
              <a:rPr lang="ru-RU" sz="2000" b="1" dirty="0" err="1">
                <a:latin typeface="Verdana" panose="020B0604030504040204" pitchFamily="34" charset="0"/>
              </a:rPr>
              <a:t>почуття</a:t>
            </a:r>
            <a:r>
              <a:rPr lang="ru-RU" sz="2000" b="1" dirty="0">
                <a:latin typeface="Verdana" panose="020B0604030504040204" pitchFamily="34" charset="0"/>
              </a:rPr>
              <a:t> бережливого </a:t>
            </a:r>
            <a:r>
              <a:rPr lang="ru-RU" sz="2000" b="1" dirty="0" err="1">
                <a:latin typeface="Verdana" panose="020B0604030504040204" pitchFamily="34" charset="0"/>
              </a:rPr>
              <a:t>хазяїна</a:t>
            </a:r>
            <a:r>
              <a:rPr lang="ru-RU" sz="2000" b="1" dirty="0">
                <a:latin typeface="Verdana" panose="020B0604030504040204" pitchFamily="34" charset="0"/>
              </a:rPr>
              <a:t>, </a:t>
            </a:r>
            <a:r>
              <a:rPr lang="ru-RU" sz="2000" b="1" dirty="0" err="1">
                <a:latin typeface="Verdana" panose="020B0604030504040204" pitchFamily="34" charset="0"/>
              </a:rPr>
              <a:t>працелюбності</a:t>
            </a:r>
            <a:r>
              <a:rPr lang="ru-RU" sz="2000" b="1" dirty="0">
                <a:latin typeface="Verdana" panose="020B0604030504040204" pitchFamily="34" charset="0"/>
              </a:rPr>
              <a:t>, </a:t>
            </a:r>
            <a:r>
              <a:rPr lang="ru-RU" sz="2000" b="1" dirty="0" err="1">
                <a:latin typeface="Verdana" panose="020B0604030504040204" pitchFamily="34" charset="0"/>
              </a:rPr>
              <a:t>старанності</a:t>
            </a:r>
            <a:r>
              <a:rPr lang="ru-RU" sz="2000" b="1" dirty="0">
                <a:latin typeface="Verdana" panose="020B0604030504040204" pitchFamily="34" charset="0"/>
              </a:rPr>
              <a:t>, </a:t>
            </a:r>
            <a:r>
              <a:rPr lang="ru-RU" sz="2000" b="1" dirty="0" err="1">
                <a:latin typeface="Verdana" panose="020B0604030504040204" pitchFamily="34" charset="0"/>
              </a:rPr>
              <a:t>діловитості</a:t>
            </a:r>
            <a:r>
              <a:rPr lang="ru-RU" sz="2000" b="1" dirty="0">
                <a:latin typeface="Verdana" panose="020B0604030504040204" pitchFamily="34" charset="0"/>
              </a:rPr>
              <a:t>, </a:t>
            </a:r>
            <a:r>
              <a:rPr lang="ru-RU" sz="2000" b="1" dirty="0" err="1">
                <a:latin typeface="Verdana" panose="020B0604030504040204" pitchFamily="34" charset="0"/>
              </a:rPr>
              <a:t>організованості</a:t>
            </a:r>
            <a:r>
              <a:rPr lang="ru-RU" sz="2000" b="1" dirty="0">
                <a:latin typeface="Verdana" panose="020B0604030504040204" pitchFamily="34" charset="0"/>
              </a:rPr>
              <a:t> і </a:t>
            </a:r>
            <a:r>
              <a:rPr lang="ru-RU" sz="2000" b="1" dirty="0" err="1" smtClean="0">
                <a:latin typeface="Verdana" panose="020B0604030504040204" pitchFamily="34" charset="0"/>
              </a:rPr>
              <a:t>завзятості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7726684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0" y="568205"/>
            <a:ext cx="594015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altLang="ru-RU" sz="4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ОСВІТНІ ЗАВДАННЯ -</a:t>
            </a:r>
            <a:endParaRPr lang="ru-RU" altLang="ru-RU" sz="4600" b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" name="AutoShape 14"/>
          <p:cNvSpPr>
            <a:spLocks noChangeArrowheads="1"/>
          </p:cNvSpPr>
          <p:nvPr/>
        </p:nvSpPr>
        <p:spPr bwMode="gray">
          <a:xfrm>
            <a:off x="539750" y="1445418"/>
            <a:ext cx="8064500" cy="14478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5" name="AutoShape 15"/>
          <p:cNvSpPr>
            <a:spLocks noChangeArrowheads="1"/>
          </p:cNvSpPr>
          <p:nvPr/>
        </p:nvSpPr>
        <p:spPr bwMode="gray">
          <a:xfrm>
            <a:off x="741363" y="1595040"/>
            <a:ext cx="1268412" cy="11842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9999"/>
              </a:gs>
              <a:gs pos="100000">
                <a:srgbClr val="006B6B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6" name="Freeform 16"/>
          <p:cNvSpPr>
            <a:spLocks/>
          </p:cNvSpPr>
          <p:nvPr/>
        </p:nvSpPr>
        <p:spPr bwMode="gray">
          <a:xfrm>
            <a:off x="808038" y="1625600"/>
            <a:ext cx="763587" cy="592138"/>
          </a:xfrm>
          <a:custGeom>
            <a:avLst/>
            <a:gdLst>
              <a:gd name="T0" fmla="*/ 2147483646 w 596"/>
              <a:gd name="T1" fmla="*/ 0 h 598"/>
              <a:gd name="T2" fmla="*/ 0 w 596"/>
              <a:gd name="T3" fmla="*/ 2147483646 h 598"/>
              <a:gd name="T4" fmla="*/ 0 w 596"/>
              <a:gd name="T5" fmla="*/ 2147483646 h 598"/>
              <a:gd name="T6" fmla="*/ 2147483646 w 596"/>
              <a:gd name="T7" fmla="*/ 2147483646 h 598"/>
              <a:gd name="T8" fmla="*/ 2147483646 w 596"/>
              <a:gd name="T9" fmla="*/ 0 h 598"/>
              <a:gd name="T10" fmla="*/ 2147483646 w 596"/>
              <a:gd name="T11" fmla="*/ 0 h 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6"/>
              <a:gd name="T19" fmla="*/ 0 h 598"/>
              <a:gd name="T20" fmla="*/ 596 w 596"/>
              <a:gd name="T21" fmla="*/ 598 h 5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93D4D4"/>
              </a:gs>
              <a:gs pos="100000">
                <a:srgbClr val="009999">
                  <a:alpha val="0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" name="Text Box 18"/>
          <p:cNvSpPr txBox="1">
            <a:spLocks noChangeArrowheads="1"/>
          </p:cNvSpPr>
          <p:nvPr/>
        </p:nvSpPr>
        <p:spPr bwMode="gray">
          <a:xfrm>
            <a:off x="1965325" y="1525587"/>
            <a:ext cx="66230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</a:rPr>
              <a:t>–	</a:t>
            </a:r>
            <a:r>
              <a:rPr lang="ru-RU" altLang="ru-RU" sz="1800" b="1" dirty="0" err="1">
                <a:solidFill>
                  <a:srgbClr val="000000"/>
                </a:solidFill>
              </a:rPr>
              <a:t>Формувати</a:t>
            </a:r>
            <a:r>
              <a:rPr lang="ru-RU" altLang="ru-RU" sz="1800" b="1" dirty="0">
                <a:solidFill>
                  <a:srgbClr val="000000"/>
                </a:solidFill>
              </a:rPr>
              <a:t> у </a:t>
            </a:r>
            <a:r>
              <a:rPr lang="ru-RU" altLang="ru-RU" sz="1800" b="1" dirty="0" err="1">
                <a:solidFill>
                  <a:srgbClr val="000000"/>
                </a:solidFill>
              </a:rPr>
              <a:t>дітей</a:t>
            </a:r>
            <a:r>
              <a:rPr lang="ru-RU" altLang="ru-RU" sz="1800" b="1" dirty="0">
                <a:solidFill>
                  <a:srgbClr val="000000"/>
                </a:solidFill>
              </a:rPr>
              <a:t> </a:t>
            </a:r>
            <a:r>
              <a:rPr lang="ru-RU" altLang="ru-RU" sz="1800" b="1" dirty="0" err="1">
                <a:solidFill>
                  <a:srgbClr val="000000"/>
                </a:solidFill>
              </a:rPr>
              <a:t>основи</a:t>
            </a:r>
            <a:r>
              <a:rPr lang="ru-RU" altLang="ru-RU" sz="1800" b="1" dirty="0">
                <a:solidFill>
                  <a:srgbClr val="000000"/>
                </a:solidFill>
              </a:rPr>
              <a:t> </a:t>
            </a:r>
            <a:r>
              <a:rPr lang="ru-RU" altLang="ru-RU" sz="1800" b="1" dirty="0" err="1">
                <a:solidFill>
                  <a:srgbClr val="000000"/>
                </a:solidFill>
              </a:rPr>
              <a:t>економічної</a:t>
            </a:r>
            <a:r>
              <a:rPr lang="ru-RU" altLang="ru-RU" sz="1800" b="1" dirty="0">
                <a:solidFill>
                  <a:srgbClr val="000000"/>
                </a:solidFill>
              </a:rPr>
              <a:t> </a:t>
            </a:r>
            <a:r>
              <a:rPr lang="ru-RU" altLang="ru-RU" sz="1800" b="1" dirty="0" err="1">
                <a:solidFill>
                  <a:srgbClr val="000000"/>
                </a:solidFill>
              </a:rPr>
              <a:t>культури</a:t>
            </a:r>
            <a:r>
              <a:rPr lang="ru-RU" altLang="ru-RU" sz="1800" b="1" dirty="0">
                <a:solidFill>
                  <a:srgbClr val="000000"/>
                </a:solidFill>
              </a:rPr>
              <a:t>, </a:t>
            </a:r>
            <a:r>
              <a:rPr lang="ru-RU" altLang="ru-RU" sz="1800" b="1" dirty="0" err="1" smtClean="0">
                <a:solidFill>
                  <a:srgbClr val="000000"/>
                </a:solidFill>
              </a:rPr>
              <a:t>виховувати</a:t>
            </a:r>
            <a:r>
              <a:rPr lang="ru-RU" altLang="ru-RU" sz="1800" b="1" dirty="0" smtClean="0">
                <a:solidFill>
                  <a:srgbClr val="000000"/>
                </a:solidFill>
              </a:rPr>
              <a:t> </a:t>
            </a:r>
            <a:r>
              <a:rPr lang="ru-RU" altLang="ru-RU" sz="1800" b="1" dirty="0" err="1">
                <a:solidFill>
                  <a:srgbClr val="000000"/>
                </a:solidFill>
              </a:rPr>
              <a:t>етичне</a:t>
            </a:r>
            <a:r>
              <a:rPr lang="ru-RU" altLang="ru-RU" sz="1800" b="1" dirty="0">
                <a:solidFill>
                  <a:srgbClr val="000000"/>
                </a:solidFill>
              </a:rPr>
              <a:t> </a:t>
            </a:r>
            <a:r>
              <a:rPr lang="ru-RU" altLang="ru-RU" sz="1800" b="1" dirty="0" err="1">
                <a:solidFill>
                  <a:srgbClr val="000000"/>
                </a:solidFill>
              </a:rPr>
              <a:t>поводження</a:t>
            </a:r>
            <a:r>
              <a:rPr lang="ru-RU" altLang="ru-RU" sz="1800" b="1" dirty="0">
                <a:solidFill>
                  <a:srgbClr val="000000"/>
                </a:solidFill>
              </a:rPr>
              <a:t> в </a:t>
            </a:r>
            <a:r>
              <a:rPr lang="ru-RU" altLang="ru-RU" sz="1800" b="1" dirty="0" err="1">
                <a:solidFill>
                  <a:srgbClr val="000000"/>
                </a:solidFill>
              </a:rPr>
              <a:t>торгових</a:t>
            </a:r>
            <a:r>
              <a:rPr lang="ru-RU" altLang="ru-RU" sz="1800" b="1" dirty="0">
                <a:solidFill>
                  <a:srgbClr val="000000"/>
                </a:solidFill>
              </a:rPr>
              <a:t> залах, </a:t>
            </a:r>
            <a:r>
              <a:rPr lang="ru-RU" altLang="ru-RU" sz="1800" b="1" dirty="0" err="1">
                <a:solidFill>
                  <a:srgbClr val="000000"/>
                </a:solidFill>
              </a:rPr>
              <a:t>вміння</a:t>
            </a:r>
            <a:r>
              <a:rPr lang="ru-RU" altLang="ru-RU" sz="1800" b="1" dirty="0">
                <a:solidFill>
                  <a:srgbClr val="000000"/>
                </a:solidFill>
              </a:rPr>
              <a:t> </a:t>
            </a:r>
            <a:r>
              <a:rPr lang="ru-RU" altLang="ru-RU" sz="1800" b="1" dirty="0" err="1">
                <a:solidFill>
                  <a:srgbClr val="000000"/>
                </a:solidFill>
              </a:rPr>
              <a:t>виконувати</a:t>
            </a:r>
            <a:r>
              <a:rPr lang="ru-RU" altLang="ru-RU" sz="1800" b="1" dirty="0">
                <a:solidFill>
                  <a:srgbClr val="000000"/>
                </a:solidFill>
              </a:rPr>
              <a:t> роль </a:t>
            </a:r>
            <a:r>
              <a:rPr lang="ru-RU" altLang="ru-RU" sz="1800" b="1" dirty="0" err="1" smtClean="0">
                <a:solidFill>
                  <a:srgbClr val="000000"/>
                </a:solidFill>
              </a:rPr>
              <a:t>покупця</a:t>
            </a:r>
            <a:r>
              <a:rPr lang="ru-RU" altLang="ru-RU" sz="1800" b="1" dirty="0" smtClean="0">
                <a:solidFill>
                  <a:srgbClr val="000000"/>
                </a:solidFill>
              </a:rPr>
              <a:t>.</a:t>
            </a:r>
            <a:endParaRPr lang="ru-RU" altLang="ru-RU" sz="1800" b="1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</a:rPr>
              <a:t>–	</a:t>
            </a:r>
            <a:r>
              <a:rPr lang="ru-RU" altLang="ru-RU" sz="1800" b="1" dirty="0" err="1">
                <a:solidFill>
                  <a:srgbClr val="000000"/>
                </a:solidFill>
              </a:rPr>
              <a:t>Формувати</a:t>
            </a:r>
            <a:r>
              <a:rPr lang="ru-RU" altLang="ru-RU" sz="1800" b="1" dirty="0">
                <a:solidFill>
                  <a:srgbClr val="000000"/>
                </a:solidFill>
              </a:rPr>
              <a:t> </a:t>
            </a:r>
            <a:r>
              <a:rPr lang="ru-RU" altLang="ru-RU" sz="1800" b="1" dirty="0" err="1">
                <a:solidFill>
                  <a:srgbClr val="000000"/>
                </a:solidFill>
              </a:rPr>
              <a:t>уявлення</a:t>
            </a:r>
            <a:r>
              <a:rPr lang="ru-RU" altLang="ru-RU" sz="1800" b="1" dirty="0">
                <a:solidFill>
                  <a:srgbClr val="000000"/>
                </a:solidFill>
              </a:rPr>
              <a:t> про </a:t>
            </a:r>
            <a:r>
              <a:rPr lang="ru-RU" altLang="ru-RU" sz="1800" b="1" dirty="0" err="1">
                <a:solidFill>
                  <a:srgbClr val="000000"/>
                </a:solidFill>
              </a:rPr>
              <a:t>товари</a:t>
            </a:r>
            <a:r>
              <a:rPr lang="ru-RU" altLang="ru-RU" sz="1800" b="1" dirty="0">
                <a:solidFill>
                  <a:srgbClr val="000000"/>
                </a:solidFill>
              </a:rPr>
              <a:t> й </a:t>
            </a:r>
            <a:r>
              <a:rPr lang="ru-RU" altLang="ru-RU" sz="1800" b="1" dirty="0" err="1">
                <a:solidFill>
                  <a:srgbClr val="000000"/>
                </a:solidFill>
              </a:rPr>
              <a:t>ціни</a:t>
            </a:r>
            <a:r>
              <a:rPr lang="ru-RU" altLang="ru-RU" sz="1800" b="1" dirty="0" smtClean="0">
                <a:solidFill>
                  <a:srgbClr val="000000"/>
                </a:solidFill>
              </a:rPr>
              <a:t>. </a:t>
            </a:r>
            <a:endParaRPr lang="en-US" altLang="ru-RU" sz="1800" b="1" dirty="0">
              <a:solidFill>
                <a:srgbClr val="000000"/>
              </a:solidFill>
            </a:endParaRPr>
          </a:p>
        </p:txBody>
      </p:sp>
      <p:sp>
        <p:nvSpPr>
          <p:cNvPr id="48" name="AutoShape 19"/>
          <p:cNvSpPr>
            <a:spLocks noChangeArrowheads="1"/>
          </p:cNvSpPr>
          <p:nvPr/>
        </p:nvSpPr>
        <p:spPr bwMode="gray">
          <a:xfrm>
            <a:off x="539750" y="3035300"/>
            <a:ext cx="8064500" cy="14478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9" name="AutoShape 20"/>
          <p:cNvSpPr>
            <a:spLocks noChangeArrowheads="1"/>
          </p:cNvSpPr>
          <p:nvPr/>
        </p:nvSpPr>
        <p:spPr bwMode="gray">
          <a:xfrm>
            <a:off x="712788" y="3168650"/>
            <a:ext cx="1268412" cy="11842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EC941E"/>
              </a:gs>
              <a:gs pos="100000">
                <a:srgbClr val="A56715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0" name="Freeform 21"/>
          <p:cNvSpPr>
            <a:spLocks/>
          </p:cNvSpPr>
          <p:nvPr/>
        </p:nvSpPr>
        <p:spPr bwMode="gray">
          <a:xfrm>
            <a:off x="808038" y="3244850"/>
            <a:ext cx="763587" cy="592138"/>
          </a:xfrm>
          <a:custGeom>
            <a:avLst/>
            <a:gdLst>
              <a:gd name="T0" fmla="*/ 2147483646 w 596"/>
              <a:gd name="T1" fmla="*/ 0 h 598"/>
              <a:gd name="T2" fmla="*/ 0 w 596"/>
              <a:gd name="T3" fmla="*/ 2147483646 h 598"/>
              <a:gd name="T4" fmla="*/ 0 w 596"/>
              <a:gd name="T5" fmla="*/ 2147483646 h 598"/>
              <a:gd name="T6" fmla="*/ 2147483646 w 596"/>
              <a:gd name="T7" fmla="*/ 2147483646 h 598"/>
              <a:gd name="T8" fmla="*/ 2147483646 w 596"/>
              <a:gd name="T9" fmla="*/ 0 h 598"/>
              <a:gd name="T10" fmla="*/ 2147483646 w 596"/>
              <a:gd name="T11" fmla="*/ 0 h 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6"/>
              <a:gd name="T19" fmla="*/ 0 h 598"/>
              <a:gd name="T20" fmla="*/ 596 w 596"/>
              <a:gd name="T21" fmla="*/ 598 h 5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F6CB92"/>
              </a:gs>
              <a:gs pos="100000">
                <a:srgbClr val="EC941E">
                  <a:alpha val="0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gray">
          <a:xfrm>
            <a:off x="2060575" y="3005772"/>
            <a:ext cx="66389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–	</a:t>
            </a:r>
            <a:r>
              <a:rPr lang="ru-RU" altLang="ru-RU" sz="1800" b="1" dirty="0" err="1"/>
              <a:t>Розширювати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знання</a:t>
            </a:r>
            <a:r>
              <a:rPr lang="ru-RU" altLang="ru-RU" sz="1800" b="1" dirty="0"/>
              <a:t> про </a:t>
            </a:r>
            <a:r>
              <a:rPr lang="ru-RU" altLang="ru-RU" sz="1800" b="1" dirty="0" err="1"/>
              <a:t>раціональне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використання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залишків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продуктів</a:t>
            </a:r>
            <a:r>
              <a:rPr lang="ru-RU" altLang="ru-RU" sz="1800" b="1" dirty="0"/>
              <a:t> </a:t>
            </a:r>
            <a:r>
              <a:rPr lang="ru-RU" altLang="ru-RU" sz="1800" b="1" dirty="0" err="1" smtClean="0"/>
              <a:t>харчування</a:t>
            </a:r>
            <a:r>
              <a:rPr lang="ru-RU" altLang="ru-RU" sz="1800" b="1" dirty="0" smtClean="0"/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/>
              <a:t>–</a:t>
            </a:r>
            <a:r>
              <a:rPr lang="ru-RU" altLang="ru-RU" sz="1800" b="1" dirty="0"/>
              <a:t>	</a:t>
            </a:r>
            <a:r>
              <a:rPr lang="ru-RU" altLang="ru-RU" sz="1800" b="1" dirty="0" err="1"/>
              <a:t>Створювати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ситуації</a:t>
            </a:r>
            <a:r>
              <a:rPr lang="ru-RU" altLang="ru-RU" sz="1800" b="1" dirty="0"/>
              <a:t> для </a:t>
            </a:r>
            <a:r>
              <a:rPr lang="ru-RU" altLang="ru-RU" sz="1800" b="1" dirty="0" err="1"/>
              <a:t>закріплення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знань</a:t>
            </a:r>
            <a:r>
              <a:rPr lang="ru-RU" altLang="ru-RU" sz="1800" b="1" dirty="0"/>
              <a:t> про правила </a:t>
            </a:r>
            <a:r>
              <a:rPr lang="ru-RU" altLang="ru-RU" sz="1800" b="1" dirty="0" err="1"/>
              <a:t>збереження</a:t>
            </a:r>
            <a:r>
              <a:rPr lang="ru-RU" altLang="ru-RU" sz="1800" b="1" dirty="0"/>
              <a:t> тепла, </a:t>
            </a:r>
            <a:r>
              <a:rPr lang="ru-RU" altLang="ru-RU" sz="1800" b="1" dirty="0" err="1"/>
              <a:t>ощадливого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використання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електроенергії</a:t>
            </a:r>
            <a:r>
              <a:rPr lang="ru-RU" altLang="ru-RU" sz="1800" b="1" dirty="0"/>
              <a:t>, води, </a:t>
            </a:r>
            <a:r>
              <a:rPr lang="ru-RU" altLang="ru-RU" sz="1800" b="1" dirty="0" smtClean="0"/>
              <a:t>газу.</a:t>
            </a:r>
            <a:endParaRPr lang="ru-RU" altLang="ru-RU" sz="1800" b="1" dirty="0"/>
          </a:p>
        </p:txBody>
      </p:sp>
      <p:sp>
        <p:nvSpPr>
          <p:cNvPr id="52" name="AutoShape 19"/>
          <p:cNvSpPr>
            <a:spLocks noChangeArrowheads="1"/>
          </p:cNvSpPr>
          <p:nvPr/>
        </p:nvSpPr>
        <p:spPr bwMode="gray">
          <a:xfrm>
            <a:off x="539750" y="4640263"/>
            <a:ext cx="8064500" cy="167957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3" name="AutoShape 20"/>
          <p:cNvSpPr>
            <a:spLocks noChangeArrowheads="1"/>
          </p:cNvSpPr>
          <p:nvPr/>
        </p:nvSpPr>
        <p:spPr bwMode="gray">
          <a:xfrm>
            <a:off x="668338" y="4873625"/>
            <a:ext cx="1296987" cy="1184275"/>
          </a:xfrm>
          <a:prstGeom prst="roundRect">
            <a:avLst>
              <a:gd name="adj" fmla="val 11921"/>
            </a:avLst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4" name="Freeform 21"/>
          <p:cNvSpPr>
            <a:spLocks/>
          </p:cNvSpPr>
          <p:nvPr/>
        </p:nvSpPr>
        <p:spPr bwMode="gray">
          <a:xfrm>
            <a:off x="741363" y="4900613"/>
            <a:ext cx="763587" cy="592137"/>
          </a:xfrm>
          <a:custGeom>
            <a:avLst/>
            <a:gdLst>
              <a:gd name="T0" fmla="*/ 2147483646 w 596"/>
              <a:gd name="T1" fmla="*/ 0 h 598"/>
              <a:gd name="T2" fmla="*/ 0 w 596"/>
              <a:gd name="T3" fmla="*/ 2147483646 h 598"/>
              <a:gd name="T4" fmla="*/ 0 w 596"/>
              <a:gd name="T5" fmla="*/ 2147483646 h 598"/>
              <a:gd name="T6" fmla="*/ 2147483646 w 596"/>
              <a:gd name="T7" fmla="*/ 2147483646 h 598"/>
              <a:gd name="T8" fmla="*/ 2147483646 w 596"/>
              <a:gd name="T9" fmla="*/ 0 h 598"/>
              <a:gd name="T10" fmla="*/ 2147483646 w 596"/>
              <a:gd name="T11" fmla="*/ 0 h 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6"/>
              <a:gd name="T19" fmla="*/ 0 h 598"/>
              <a:gd name="T20" fmla="*/ 596 w 596"/>
              <a:gd name="T21" fmla="*/ 598 h 5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F6CB92"/>
              </a:gs>
              <a:gs pos="100000">
                <a:srgbClr val="EC941E">
                  <a:alpha val="0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" name="Text Box 23"/>
          <p:cNvSpPr txBox="1">
            <a:spLocks noChangeArrowheads="1"/>
          </p:cNvSpPr>
          <p:nvPr/>
        </p:nvSpPr>
        <p:spPr bwMode="gray">
          <a:xfrm>
            <a:off x="2195512" y="5142596"/>
            <a:ext cx="66389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–	</a:t>
            </a:r>
            <a:r>
              <a:rPr lang="ru-RU" altLang="ru-RU" sz="1800" b="1" dirty="0" err="1"/>
              <a:t>Уміння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співвідносити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свої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бажання</a:t>
            </a:r>
            <a:r>
              <a:rPr lang="ru-RU" altLang="ru-RU" sz="1800" b="1" dirty="0"/>
              <a:t> з </a:t>
            </a:r>
            <a:r>
              <a:rPr lang="ru-RU" altLang="ru-RU" sz="1800" b="1" dirty="0" err="1" smtClean="0"/>
              <a:t>можливостями</a:t>
            </a:r>
            <a:r>
              <a:rPr lang="ru-RU" altLang="ru-RU" sz="1800" b="1" dirty="0" smtClean="0"/>
              <a:t>, </a:t>
            </a:r>
            <a:r>
              <a:rPr lang="ru-RU" altLang="ru-RU" sz="1800" b="1" dirty="0" err="1" smtClean="0"/>
              <a:t>розуміти</a:t>
            </a:r>
            <a:r>
              <a:rPr lang="ru-RU" altLang="ru-RU" sz="1800" b="1" dirty="0" smtClean="0"/>
              <a:t> </a:t>
            </a:r>
            <a:r>
              <a:rPr lang="ru-RU" altLang="ru-RU" sz="1800" b="1" dirty="0" err="1"/>
              <a:t>відмінність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між</a:t>
            </a:r>
            <a:r>
              <a:rPr lang="ru-RU" altLang="ru-RU" sz="1800" b="1" dirty="0"/>
              <a:t> словами «хочу» й «треба».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/>
      <p:bldP spid="44" grpId="0" animBg="1"/>
      <p:bldP spid="45" grpId="0" animBg="1"/>
      <p:bldP spid="46" grpId="0" animBg="1"/>
      <p:bldP spid="47" grpId="0"/>
      <p:bldP spid="48" grpId="0" animBg="1"/>
      <p:bldP spid="49" grpId="0" animBg="1"/>
      <p:bldP spid="50" grpId="0" animBg="1"/>
      <p:bldP spid="51" grpId="0"/>
      <p:bldP spid="52" grpId="0" animBg="1"/>
      <p:bldP spid="53" grpId="0" animBg="1"/>
      <p:bldP spid="54" grpId="0" animBg="1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5"/>
          <p:cNvSpPr>
            <a:spLocks noChangeArrowheads="1"/>
          </p:cNvSpPr>
          <p:nvPr/>
        </p:nvSpPr>
        <p:spPr bwMode="auto">
          <a:xfrm rot="5400000">
            <a:off x="33100" y="2387789"/>
            <a:ext cx="1661993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uk-UA" altLang="ru-RU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Поради для </a:t>
            </a:r>
            <a:r>
              <a:rPr lang="uk-UA" altLang="ru-RU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батьків</a:t>
            </a:r>
            <a:endParaRPr lang="ru-RU" altLang="ru-RU" sz="3200" b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525896072"/>
              </p:ext>
            </p:extLst>
          </p:nvPr>
        </p:nvGraphicFramePr>
        <p:xfrm>
          <a:off x="755576" y="208094"/>
          <a:ext cx="8208912" cy="6441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643931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Graphic spid="26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Тема Office">
  <a:themeElements>
    <a:clrScheme name="3_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3128</TotalTime>
  <Words>136</Words>
  <Application>Microsoft Office PowerPoint</Application>
  <PresentationFormat>Экран (4:3)</PresentationFormat>
  <Paragraphs>37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Verdana</vt:lpstr>
      <vt:lpstr>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Se7en</cp:lastModifiedBy>
  <cp:revision>134</cp:revision>
  <cp:lastPrinted>2017-12-21T14:02:00Z</cp:lastPrinted>
  <dcterms:created xsi:type="dcterms:W3CDTF">2013-08-26T16:37:46Z</dcterms:created>
  <dcterms:modified xsi:type="dcterms:W3CDTF">2019-12-09T11:57:02Z</dcterms:modified>
</cp:coreProperties>
</file>