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6" r:id="rId2"/>
    <p:sldId id="290" r:id="rId3"/>
    <p:sldId id="291" r:id="rId4"/>
    <p:sldId id="258" r:id="rId5"/>
    <p:sldId id="259" r:id="rId6"/>
    <p:sldId id="260" r:id="rId7"/>
    <p:sldId id="263" r:id="rId8"/>
    <p:sldId id="264" r:id="rId9"/>
    <p:sldId id="266" r:id="rId10"/>
    <p:sldId id="268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4" autoAdjust="0"/>
    <p:restoredTop sz="94660"/>
  </p:normalViewPr>
  <p:slideViewPr>
    <p:cSldViewPr>
      <p:cViewPr>
        <p:scale>
          <a:sx n="66" d="100"/>
          <a:sy n="66" d="100"/>
        </p:scale>
        <p:origin x="-70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7C0ED-9C36-4F20-9BE9-0CA03234015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3FE1-A88F-423C-BA0A-922B9F77AB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76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43FE1-A88F-423C-BA0A-922B9F77AB3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76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isnyk-khim.uzhnu.edu.ua/index.php/2227-6246/article/viewFile/159371/158643" TargetMode="External"/><Relationship Id="rId2" Type="http://schemas.openxmlformats.org/officeDocument/2006/relationships/hyperlink" Target="http://horting.org.ua/node/4099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druchniki.com/1221060537361/psihologiya/osnovni_volovi_yakosti_osobistosti_formuvannya" TargetMode="External"/><Relationship Id="rId5" Type="http://schemas.openxmlformats.org/officeDocument/2006/relationships/hyperlink" Target="https://uk.wikipedia.org/wiki" TargetMode="External"/><Relationship Id="rId4" Type="http://schemas.openxmlformats.org/officeDocument/2006/relationships/hyperlink" Target="http://eprints.zu.edu.u&#1072;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916416" cy="4608512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Комунальний позашкільний навчальний</a:t>
            </a: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заклад </a:t>
            </a:r>
            <a:b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спорту для дітей, юнацтва та молоді «Олімп»</a:t>
            </a:r>
            <a:r>
              <a:rPr 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Силові вправи як засіб формування вольових якостей особистості</a:t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гуртка загально-фізичної  підготовки</a:t>
            </a:r>
            <a: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Виконав керівник гуртка ЗФП</a:t>
            </a:r>
            <a:br>
              <a:rPr lang="uk-U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Тімченко</a:t>
            </a:r>
            <a:r>
              <a:rPr lang="uk-UA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В.В.</a:t>
            </a:r>
            <a:endParaRPr lang="ru-RU" sz="31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9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96752"/>
            <a:ext cx="6768752" cy="10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Послідовність – це виконання всіх дій людини на основі певного принципу, якому підкоряються всі інші.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924944"/>
            <a:ext cx="6768752" cy="1202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Сміливість – здатність до переборення страху і розгубленості враховуючи небезпеку, що загрожує.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Сила як рухова якість людини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431029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Абсолютна сила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щонайбільший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протидіяти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довільному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м’язовому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напруженні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на один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кілограм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Швидкісна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швидкістю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помірний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Вибухова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найкоротший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3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Різновиди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режиму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Статична сила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м’язи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напружуються,а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ланок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відсутнє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переміщенням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просторі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7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ФАКТОРИ, ЩО ЗУМОВЛЮЮТЬ СИЛОВІ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МОЖЛИВОСТІ ЛЮДИНИ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М’язова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Внутрішньом’язова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координація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Міжм’язова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Реактивність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енергоджерел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3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ЗАСОБИ РОЗВИТКУ СИЛИ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28800"/>
            <a:ext cx="6196405" cy="39604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опором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опору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еластичних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опору партнера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Ізометричні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самоопорі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тренажерах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комбінованими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обтяженнями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7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МЕТОДИКА РОЗВИТКУ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МАКСИМАЛЬНОЇ СИЛИ (МРМС)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36038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МРМС шляхом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м’язової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3465" y="2204864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подолан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опору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еластичних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тренажерах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Інтервальний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комбінований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6-8 до 10-12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2-3 до 5-6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Екстремальний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(частота сер-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101-120 уд/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повтореннями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комбінований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9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026" y="612062"/>
            <a:ext cx="6965245" cy="584690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МРМС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міжм’язовоїкоординації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3874783" cy="4541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тренажерах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подоланні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опору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додатковими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обтяженнями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індивідуально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межах 30-80%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максимального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конкретному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русі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Інтервальний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комбінований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3-4 до 5-6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2-х до 6-ти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Екстремальний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усередньому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комбінований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623405"/>
            <a:ext cx="3177780" cy="42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3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11218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МРМС шляхом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внутрішньо-м’язової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координації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8780"/>
            <a:ext cx="374441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тренажерах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ізометричні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85-90%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Інтервальний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комбінований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змагальний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методи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 до 3-4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разів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серій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2-3 до 4-5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2-6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комбінований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00808"/>
            <a:ext cx="307834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4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9"/>
            <a:ext cx="6965245" cy="5760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РОЗВИТКУ  ШВИДКІСНОЇ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124744"/>
            <a:ext cx="4752528" cy="47525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(штанга,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гирі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масою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комбінованим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обтяженням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подоланні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опору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тренажерах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20 до 80%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конкретній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вправі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і частота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рухів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максимальної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вправі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Інтервальний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комбінований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ігровий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змагальний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3-4 до 5-6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разів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серій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2-3 до 5-6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серій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Екстремальний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інтервал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(частота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серцевих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скорочень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до 91-110 уд/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розслаблення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відновленнядихання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помірне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розтягування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м’язів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серіями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комбінований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586329"/>
            <a:ext cx="2466273" cy="3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0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576063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РОЗВИТКУ ВИБУХОВОЇ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40797"/>
            <a:ext cx="3672408" cy="41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76852"/>
            <a:ext cx="3003798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1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595194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Мета впровадження силових вправ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6196405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1.Дати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2.Сформувати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удосконалити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3.Перевірити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4.Закріпити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анатомії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Розвиваюча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мета: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1.Розвивати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вольові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2.Розвивати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спортсменів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.Розвивати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правильного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тренувальним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інвентарем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69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вольових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3469000" cy="46805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морально-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вольових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емоційної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стійкості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потрібний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тренера-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викладача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диспути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вольових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таких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цілеспрямованість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ініціативність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винахідливість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рішучість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сміливість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дисциплінованість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268760"/>
            <a:ext cx="31863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19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2694325" cy="46085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вольових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інтелектуального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Спортсмени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обмеженими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інтересами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досягають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результату.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розумового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культурного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789" y="1268760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5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6196405" cy="36038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horting.org.ua/node/40993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visnyk-khim.uzhnu.edu.ua/index.php/2227-6246/article/viewFile/159371/158643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eprints.zu.edu.u</a:t>
            </a:r>
            <a:r>
              <a:rPr lang="uk-UA" dirty="0" smtClean="0">
                <a:hlinkClick r:id="rId4"/>
              </a:rPr>
              <a:t>а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uk.wikipedia.org/wiki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pidruchniki.com/1221060537361/psihologiya/osnovni_volovi_yakosti_osobistosti_formuvannya</a:t>
            </a:r>
            <a:endParaRPr lang="uk-UA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13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Виховна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мета: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1.Виховувати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свідомість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самосвідомість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ментальність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риси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громадянина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народу.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вольові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психологічно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готуватися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добре, як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так і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повсякденному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дбайливого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3.Виховувати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кмітливість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4.Виховувати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справедливість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доброзичливість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гуманність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людей.</a:t>
            </a:r>
          </a:p>
          <a:p>
            <a:pPr>
              <a:buFont typeface="Wingdings" pitchFamily="2" charset="2"/>
              <a:buChar char="Ø"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5.Виховувати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старанність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наполегливість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Виховувати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соціальну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вихованців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колективних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занять,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групових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тренувань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3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200800" cy="57606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свідоме регулювання людиною своєї поведінки і діяльності, виражене в умінні долати внутрішні і зовнішні труднощі при здійсненні цілеспрямованих дій і чинників.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Воля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психічний процес, свідомої і цілеспрямованої регуляції людиною своєї діяльності і поведінки з метою досягнення поставлених цілей.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3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197057" cy="73921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ВОЛЯ ПОВ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ЯЗАНА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632848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вибором мотивів;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прагненням досягти мети;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Із зусиллям з подолання перешкод;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мобілізацією внутрішньої напруженості;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Зі здатністю регулювати спонукання;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можливістю прийняти рішення;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гальмуваням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поведінкових реакцій.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2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836712"/>
            <a:ext cx="7344816" cy="504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 ВОЛІ: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Свідома регуляція активності в утруднених умовах життєдіяльності. В основі цієї функції лежить взаємодія процесів збудження і гальмування.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процесом збудження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активізуюча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спонукальна функції.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процесом гальмування – гальмуюча функція.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6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5997257" cy="667201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>ВОЛЬОВІ ЯКОСТІ ОСОБИСТОСТІ: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8404" y="1196752"/>
            <a:ext cx="6993868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Сила волі – це узагальнена здатність переборювати значні труднощі на шляху до мети.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404" y="2506186"/>
            <a:ext cx="6993868" cy="1282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Витримка і самовладання – прояви сили волі, вміння стримувати свої почуття, володіти собою і заставляти себе робити те, що треба утримуючись від непотрібного.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8404" y="4293096"/>
            <a:ext cx="6993868" cy="12241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Цілеспрямованість - це свідома і активна спрямованість особистості на досягнення певних дій.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669674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Наполегливість – це свідоме і активне прагнення людини досягти мети у складних умовах.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907" y="2636912"/>
            <a:ext cx="70596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907" y="3933056"/>
            <a:ext cx="68151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1446" y="1052736"/>
            <a:ext cx="7008945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Самостійність – це здатність приймати усвідомлені, обґрунтовані рішення і здатність не піддаватися перешкодам.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076575"/>
            <a:ext cx="696912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250" y="4509120"/>
            <a:ext cx="69199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10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3177</TotalTime>
  <Words>1054</Words>
  <Application>Microsoft Office PowerPoint</Application>
  <PresentationFormat>Экран (4:3)</PresentationFormat>
  <Paragraphs>116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Кнопка</vt:lpstr>
      <vt:lpstr>              Комунальний позашкільний навчальний заклад  «Центр спорту для дітей, юнацтва та молоді «Олімп»  Силові вправи як засіб формування вольових якостей особистості  для гуртка загально-фізичної  підготовки Виконав керівник гуртка ЗФП Тімченко В.В.</vt:lpstr>
      <vt:lpstr>Мета впровадження силових вправ</vt:lpstr>
      <vt:lpstr>Слайд 3</vt:lpstr>
      <vt:lpstr>Слайд 4</vt:lpstr>
      <vt:lpstr>ВОЛЯ ПОВ’ЯЗАНА :</vt:lpstr>
      <vt:lpstr>Слайд 6</vt:lpstr>
      <vt:lpstr>ВОЛЬОВІ ЯКОСТІ ОСОБИСТОСТІ:</vt:lpstr>
      <vt:lpstr>Слайд 8</vt:lpstr>
      <vt:lpstr>Слайд 9</vt:lpstr>
      <vt:lpstr>Слайд 10</vt:lpstr>
      <vt:lpstr>Сила як рухова якість людини</vt:lpstr>
      <vt:lpstr>Різновиди сили у залежності від режиму роботи м’язів</vt:lpstr>
      <vt:lpstr>ФАКТОРИ, ЩО ЗУМОВЛЮЮТЬ СИЛОВІ МОЖЛИВОСТІ ЛЮДИНИ</vt:lpstr>
      <vt:lpstr>ЗАСОБИ РОЗВИТКУ СИЛИ</vt:lpstr>
      <vt:lpstr>МЕТОДИКА РОЗВИТКУ МАКСИМАЛЬНОЇ СИЛИ (МРМС)</vt:lpstr>
      <vt:lpstr>МРМС шляхом удосконалення міжм’язовоїкоординації</vt:lpstr>
      <vt:lpstr>МРМС шляхом удосконалення внутрішньо-м’язової координації</vt:lpstr>
      <vt:lpstr>МЕТОДИКА РОЗВИТКУ  ШВИДКІСНОЇ СИЛИ</vt:lpstr>
      <vt:lpstr>МЕТОДИКА РОЗВИТКУ ВИБУХОВОЇ СИЛИ</vt:lpstr>
      <vt:lpstr>Формування  вольових якостей особистості.</vt:lpstr>
      <vt:lpstr>Слайд 21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ВОЛЯ</dc:title>
  <dc:creator>Инесса С</dc:creator>
  <cp:lastModifiedBy>User</cp:lastModifiedBy>
  <cp:revision>52</cp:revision>
  <dcterms:created xsi:type="dcterms:W3CDTF">2017-12-04T20:07:19Z</dcterms:created>
  <dcterms:modified xsi:type="dcterms:W3CDTF">2020-05-06T07:00:44Z</dcterms:modified>
</cp:coreProperties>
</file>