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296" r:id="rId3"/>
    <p:sldId id="297" r:id="rId4"/>
    <p:sldId id="298" r:id="rId5"/>
    <p:sldId id="299" r:id="rId6"/>
    <p:sldId id="300" r:id="rId7"/>
    <p:sldId id="302" r:id="rId8"/>
    <p:sldId id="301" r:id="rId9"/>
    <p:sldId id="30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E7370"/>
    <a:srgbClr val="FF9900"/>
    <a:srgbClr val="877F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94366" autoAdjust="0"/>
  </p:normalViewPr>
  <p:slideViewPr>
    <p:cSldViewPr>
      <p:cViewPr>
        <p:scale>
          <a:sx n="70" d="100"/>
          <a:sy n="70" d="100"/>
        </p:scale>
        <p:origin x="-24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1A2D9-7EB6-4E83-AC37-BB2CD17236E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EBF3-6A9C-434D-BE5F-532367391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07504" y="116632"/>
            <a:ext cx="8856984" cy="6552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rgbClr val="000040"/>
            </a:gs>
            <a:gs pos="36000">
              <a:srgbClr val="400040"/>
            </a:gs>
            <a:gs pos="65000">
              <a:srgbClr val="8F0040"/>
            </a:gs>
            <a:gs pos="83000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07504" y="116632"/>
            <a:ext cx="8856984" cy="6552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707D-8200-411F-A71D-6F4111EB9A9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FA32-6B17-41C3-9FE4-3D53E2D8D64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1" t="984" r="77312" b="68430"/>
          <a:stretch>
            <a:fillRect/>
          </a:stretch>
        </p:blipFill>
        <p:spPr bwMode="auto">
          <a:xfrm>
            <a:off x="141288" y="2831395"/>
            <a:ext cx="1119837" cy="13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43" t="392" r="51468" b="66727"/>
          <a:stretch>
            <a:fillRect/>
          </a:stretch>
        </p:blipFill>
        <p:spPr bwMode="auto">
          <a:xfrm>
            <a:off x="7512050" y="2701925"/>
            <a:ext cx="1292015" cy="12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2692" r="26666" b="67099"/>
          <a:stretch>
            <a:fillRect/>
          </a:stretch>
        </p:blipFill>
        <p:spPr bwMode="auto">
          <a:xfrm>
            <a:off x="617585" y="4869160"/>
            <a:ext cx="1249315" cy="11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17" t="986" r="1569" b="66719"/>
          <a:stretch>
            <a:fillRect/>
          </a:stretch>
        </p:blipFill>
        <p:spPr bwMode="auto">
          <a:xfrm>
            <a:off x="142875" y="862129"/>
            <a:ext cx="1439398" cy="13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80" r="75000" b="34309"/>
          <a:stretch>
            <a:fillRect/>
          </a:stretch>
        </p:blipFill>
        <p:spPr bwMode="auto">
          <a:xfrm>
            <a:off x="6752450" y="4428257"/>
            <a:ext cx="1769978" cy="17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82" t="32901" r="52638" b="31805"/>
          <a:stretch>
            <a:fillRect/>
          </a:stretch>
        </p:blipFill>
        <p:spPr bwMode="auto">
          <a:xfrm>
            <a:off x="7059614" y="469900"/>
            <a:ext cx="1462814" cy="15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/>
          <p:cNvPicPr>
            <a:picLocks noChangeAspect="1"/>
          </p:cNvPicPr>
          <p:nvPr userDrawn="1"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6" t="33850" r="31528" b="30609"/>
          <a:stretch>
            <a:fillRect/>
          </a:stretch>
        </p:blipFill>
        <p:spPr bwMode="auto">
          <a:xfrm>
            <a:off x="1866900" y="171451"/>
            <a:ext cx="1341601" cy="13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 userDrawn="1"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98" t="35181" r="5392" b="32410"/>
          <a:stretch>
            <a:fillRect/>
          </a:stretch>
        </p:blipFill>
        <p:spPr bwMode="auto">
          <a:xfrm>
            <a:off x="2484439" y="5207001"/>
            <a:ext cx="1055100" cy="12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7"/>
          <p:cNvPicPr>
            <a:picLocks noChangeAspect="1"/>
          </p:cNvPicPr>
          <p:nvPr userDrawn="1"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" t="67860" r="75864"/>
          <a:stretch>
            <a:fillRect/>
          </a:stretch>
        </p:blipFill>
        <p:spPr bwMode="auto">
          <a:xfrm>
            <a:off x="4967981" y="222319"/>
            <a:ext cx="1254825" cy="13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8"/>
          <p:cNvPicPr>
            <a:picLocks noChangeAspect="1"/>
          </p:cNvPicPr>
          <p:nvPr userDrawn="1"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06" t="67480" r="51389" b="3450"/>
          <a:stretch>
            <a:fillRect/>
          </a:stretch>
        </p:blipFill>
        <p:spPr bwMode="auto">
          <a:xfrm>
            <a:off x="4741863" y="5138738"/>
            <a:ext cx="147658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0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2141" y="2060848"/>
            <a:ext cx="55263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CC0099"/>
                </a:solidFill>
                <a:latin typeface="Monotype Corsiva" panose="03010101010201010101" pitchFamily="66" charset="0"/>
              </a:rPr>
              <a:t>Множення</a:t>
            </a:r>
            <a:r>
              <a:rPr lang="ru-RU" sz="4400" b="1" dirty="0">
                <a:solidFill>
                  <a:srgbClr val="CC0099"/>
                </a:solidFill>
                <a:latin typeface="Monotype Corsiva" panose="03010101010201010101" pitchFamily="66" charset="0"/>
              </a:rPr>
              <a:t> і </a:t>
            </a:r>
            <a:r>
              <a:rPr lang="ru-RU" sz="4400" b="1" dirty="0" err="1">
                <a:solidFill>
                  <a:srgbClr val="CC0099"/>
                </a:solidFill>
                <a:latin typeface="Monotype Corsiva" panose="03010101010201010101" pitchFamily="66" charset="0"/>
              </a:rPr>
              <a:t>ділення</a:t>
            </a:r>
            <a:r>
              <a:rPr lang="ru-RU" sz="4400" b="1" dirty="0">
                <a:solidFill>
                  <a:srgbClr val="CC0099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CC0099"/>
                </a:solidFill>
                <a:latin typeface="Monotype Corsiva" panose="03010101010201010101" pitchFamily="66" charset="0"/>
              </a:rPr>
              <a:t>десяткових</a:t>
            </a:r>
            <a:r>
              <a:rPr lang="ru-RU" sz="4400" b="1" dirty="0">
                <a:solidFill>
                  <a:srgbClr val="CC0099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CC0099"/>
                </a:solidFill>
                <a:latin typeface="Monotype Corsiva" panose="03010101010201010101" pitchFamily="66" charset="0"/>
              </a:rPr>
              <a:t>дробів</a:t>
            </a:r>
            <a:r>
              <a:rPr lang="ru-RU" sz="4400" b="1" dirty="0">
                <a:solidFill>
                  <a:srgbClr val="CC0099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smtClean="0">
                <a:solidFill>
                  <a:srgbClr val="CC0099"/>
                </a:solidFill>
                <a:latin typeface="Monotype Corsiva" panose="03010101010201010101" pitchFamily="66" charset="0"/>
              </a:rPr>
              <a:t>на </a:t>
            </a:r>
            <a:r>
              <a:rPr lang="ru-RU" sz="4400" b="1" dirty="0" err="1">
                <a:solidFill>
                  <a:srgbClr val="CC0099"/>
                </a:solidFill>
                <a:latin typeface="Monotype Corsiva" panose="03010101010201010101" pitchFamily="66" charset="0"/>
              </a:rPr>
              <a:t>розрядну</a:t>
            </a:r>
            <a:r>
              <a:rPr lang="ru-RU" sz="4400" b="1" dirty="0">
                <a:solidFill>
                  <a:srgbClr val="CC0099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CC0099"/>
                </a:solidFill>
                <a:latin typeface="Monotype Corsiva" panose="03010101010201010101" pitchFamily="66" charset="0"/>
              </a:rPr>
              <a:t>одиницю</a:t>
            </a:r>
            <a:endParaRPr lang="ru-RU" sz="4400" b="1" dirty="0">
              <a:solidFill>
                <a:srgbClr val="CC009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-4545283" y="1552121"/>
            <a:ext cx="1347505" cy="1853466"/>
            <a:chOff x="-2166805" y="2075440"/>
            <a:chExt cx="1347505" cy="1853466"/>
          </a:xfrm>
        </p:grpSpPr>
        <p:sp>
          <p:nvSpPr>
            <p:cNvPr id="12" name="Овал 11"/>
            <p:cNvSpPr/>
            <p:nvPr/>
          </p:nvSpPr>
          <p:spPr>
            <a:xfrm>
              <a:off x="-1899420" y="340797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0,148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2166805" y="2075440"/>
              <a:ext cx="1323433" cy="1755515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167844" y="70716"/>
            <a:ext cx="2808312" cy="64807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14,8: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=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3025787" y="646140"/>
            <a:ext cx="1357599" cy="1226536"/>
            <a:chOff x="-1534137" y="710470"/>
            <a:chExt cx="1357599" cy="1226536"/>
          </a:xfrm>
        </p:grpSpPr>
        <p:sp>
          <p:nvSpPr>
            <p:cNvPr id="11" name="Овал 10"/>
            <p:cNvSpPr/>
            <p:nvPr/>
          </p:nvSpPr>
          <p:spPr>
            <a:xfrm>
              <a:off x="-1256658" y="141607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1534137" y="710470"/>
              <a:ext cx="899969" cy="114836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-1668188" y="2018389"/>
            <a:ext cx="1445795" cy="1374424"/>
            <a:chOff x="893957" y="716189"/>
            <a:chExt cx="1445795" cy="1374424"/>
          </a:xfrm>
        </p:grpSpPr>
        <p:sp>
          <p:nvSpPr>
            <p:cNvPr id="10" name="Овал 9"/>
            <p:cNvSpPr/>
            <p:nvPr/>
          </p:nvSpPr>
          <p:spPr>
            <a:xfrm>
              <a:off x="1259632" y="15696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1,48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893957" y="7161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-3117838" y="2896475"/>
            <a:ext cx="1449650" cy="1475832"/>
            <a:chOff x="-324172" y="2266147"/>
            <a:chExt cx="1449650" cy="1475832"/>
          </a:xfrm>
        </p:grpSpPr>
        <p:sp>
          <p:nvSpPr>
            <p:cNvPr id="9" name="Овал 8"/>
            <p:cNvSpPr/>
            <p:nvPr/>
          </p:nvSpPr>
          <p:spPr>
            <a:xfrm>
              <a:off x="45358" y="3221048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0,148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24172" y="2266147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896036" y="134286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1,48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573">
            <a:off x="3911592" y="2997883"/>
            <a:ext cx="1059819" cy="1208505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2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1.5599 0.02246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86" y="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1.50886 -0.02037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434" y="-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1.53351 -0.04884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67" y="-24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1.57622 -0.02014 " pathEditMode="relative" rAng="0" ptsTypes="AA">
                                      <p:cBhvr>
                                        <p:cTn id="12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525574" y="1436922"/>
            <a:ext cx="1323433" cy="1955891"/>
            <a:chOff x="-4525574" y="1436922"/>
            <a:chExt cx="1323433" cy="1955891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525574" y="1436922"/>
              <a:ext cx="1323433" cy="1755515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239852" y="86841"/>
            <a:ext cx="2808312" cy="64807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1,8:0,01=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3025787" y="646140"/>
            <a:ext cx="1357599" cy="1226536"/>
            <a:chOff x="-3025787" y="646140"/>
            <a:chExt cx="1357599" cy="1226536"/>
          </a:xfrm>
        </p:grpSpPr>
        <p:sp>
          <p:nvSpPr>
            <p:cNvPr id="11" name="Овал 10"/>
            <p:cNvSpPr/>
            <p:nvPr/>
          </p:nvSpPr>
          <p:spPr>
            <a:xfrm>
              <a:off x="-2748308" y="135174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3025787" y="646140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668188" y="2018389"/>
            <a:ext cx="1445795" cy="1374424"/>
            <a:chOff x="-1668188" y="2018389"/>
            <a:chExt cx="1445795" cy="1374424"/>
          </a:xfrm>
        </p:grpSpPr>
        <p:sp>
          <p:nvSpPr>
            <p:cNvPr id="10" name="Овал 9"/>
            <p:cNvSpPr/>
            <p:nvPr/>
          </p:nvSpPr>
          <p:spPr>
            <a:xfrm>
              <a:off x="-1302513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0,018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668188" y="20183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3075649" y="3073086"/>
            <a:ext cx="1219729" cy="1381298"/>
            <a:chOff x="-3075649" y="3073086"/>
            <a:chExt cx="1219729" cy="1381298"/>
          </a:xfrm>
        </p:grpSpPr>
        <p:sp>
          <p:nvSpPr>
            <p:cNvPr id="9" name="Овал 8"/>
            <p:cNvSpPr/>
            <p:nvPr/>
          </p:nvSpPr>
          <p:spPr>
            <a:xfrm>
              <a:off x="-2936040" y="3933453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075649" y="3073086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952574" y="150411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4629">
            <a:off x="3611748" y="3074530"/>
            <a:ext cx="948213" cy="12099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7306" y="3228945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36803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1.46528 0.01204 " pathEditMode="relative" rAng="0" ptsTypes="AA">
                                      <p:cBhvr>
                                        <p:cTn id="6" dur="29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4" y="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1.54045 0.01112 " pathEditMode="relative" rAng="0" ptsTypes="AA">
                                      <p:cBhvr>
                                        <p:cTn id="8" dur="2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14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1.4783 0.00371 " pathEditMode="relative" rAng="0" ptsTypes="AA">
                                      <p:cBhvr>
                                        <p:cTn id="10" dur="2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06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1.5526 0.00093 " pathEditMode="relative" rAng="0" ptsTypes="AA">
                                      <p:cBhvr>
                                        <p:cTn id="12" dur="2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285269" y="1436922"/>
            <a:ext cx="1323433" cy="1955891"/>
            <a:chOff x="-4525574" y="1436922"/>
            <a:chExt cx="1323433" cy="1955891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525574" y="1436922"/>
              <a:ext cx="1323433" cy="175551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0,8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 </a:t>
                </a:r>
                <a:r>
                  <a:rPr lang="ru-RU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blipFill rotWithShape="1">
                <a:blip r:embed="rId9"/>
                <a:stretch>
                  <a:fillRect l="-1717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-2785482" y="646140"/>
            <a:ext cx="1357599" cy="1226536"/>
            <a:chOff x="-3025787" y="646140"/>
            <a:chExt cx="1357599" cy="1226536"/>
          </a:xfrm>
        </p:grpSpPr>
        <p:sp>
          <p:nvSpPr>
            <p:cNvPr id="11" name="Овал 10"/>
            <p:cNvSpPr/>
            <p:nvPr/>
          </p:nvSpPr>
          <p:spPr>
            <a:xfrm>
              <a:off x="-2748308" y="135174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3025787" y="646140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427883" y="2018389"/>
            <a:ext cx="1445795" cy="1374424"/>
            <a:chOff x="-1668188" y="2018389"/>
            <a:chExt cx="1445795" cy="1374424"/>
          </a:xfrm>
        </p:grpSpPr>
        <p:sp>
          <p:nvSpPr>
            <p:cNvPr id="10" name="Овал 9"/>
            <p:cNvSpPr/>
            <p:nvPr/>
          </p:nvSpPr>
          <p:spPr>
            <a:xfrm>
              <a:off x="-1302513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0,008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668188" y="20183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2835344" y="3073086"/>
            <a:ext cx="1264266" cy="1373554"/>
            <a:chOff x="-3075649" y="3073086"/>
            <a:chExt cx="1264266" cy="1373554"/>
          </a:xfrm>
        </p:grpSpPr>
        <p:sp>
          <p:nvSpPr>
            <p:cNvPr id="9" name="Овал 8"/>
            <p:cNvSpPr/>
            <p:nvPr/>
          </p:nvSpPr>
          <p:spPr>
            <a:xfrm>
              <a:off x="-2891503" y="3925709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075649" y="3073086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887067" y="134286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" t="1726" r="6655" b="4830"/>
          <a:stretch/>
        </p:blipFill>
        <p:spPr>
          <a:xfrm rot="1545940" flipH="1">
            <a:off x="3981876" y="2744241"/>
            <a:ext cx="1323433" cy="17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1.5283 0.00139 " pathEditMode="relative" rAng="0" ptsTypes="AA">
                                      <p:cBhvr>
                                        <p:cTn id="6" dur="2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0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1.57622 0.02199 " pathEditMode="relative" rAng="0" ptsTypes="AA">
                                      <p:cBhvr>
                                        <p:cTn id="8" dur="2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1.54931 -0.01736 " pathEditMode="relative" rAng="0" ptsTypes="AA">
                                      <p:cBhvr>
                                        <p:cTn id="10" dur="2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65" y="-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1.59549 0.00047 " pathEditMode="relative" rAng="0" ptsTypes="AA">
                                      <p:cBhvr>
                                        <p:cTn id="12" dur="2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284582" y="1441927"/>
            <a:ext cx="1344623" cy="1921016"/>
            <a:chOff x="-4524887" y="1441927"/>
            <a:chExt cx="1344623" cy="1921016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3"/>
              <a:ext cx="1080120" cy="491060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10,08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503697" y="1441927"/>
              <a:ext cx="1323433" cy="16548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0,01008</a:t>
                </a:r>
                <a:r>
                  <a:rPr lang="ru-RU" sz="2000" b="1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=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blipFill rotWithShape="1">
                <a:blip r:embed="rId9"/>
                <a:stretch>
                  <a:fillRect l="-1717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-2785482" y="646140"/>
            <a:ext cx="1357599" cy="1226536"/>
            <a:chOff x="-3025787" y="646140"/>
            <a:chExt cx="1357599" cy="1226536"/>
          </a:xfrm>
        </p:grpSpPr>
        <p:sp>
          <p:nvSpPr>
            <p:cNvPr id="11" name="Овал 10"/>
            <p:cNvSpPr/>
            <p:nvPr/>
          </p:nvSpPr>
          <p:spPr>
            <a:xfrm>
              <a:off x="-2748308" y="135174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100,8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3025787" y="646140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420200" y="2037760"/>
            <a:ext cx="1743727" cy="1374424"/>
            <a:chOff x="-1668188" y="2018389"/>
            <a:chExt cx="1743727" cy="1374424"/>
          </a:xfrm>
        </p:grpSpPr>
        <p:sp>
          <p:nvSpPr>
            <p:cNvPr id="10" name="Овал 9"/>
            <p:cNvSpPr/>
            <p:nvPr/>
          </p:nvSpPr>
          <p:spPr>
            <a:xfrm>
              <a:off x="-1302514" y="2871882"/>
              <a:ext cx="1378053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0,1008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668188" y="20183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2835344" y="3073086"/>
            <a:ext cx="1219729" cy="1381298"/>
            <a:chOff x="-3075649" y="3073086"/>
            <a:chExt cx="1219729" cy="1381298"/>
          </a:xfrm>
        </p:grpSpPr>
        <p:sp>
          <p:nvSpPr>
            <p:cNvPr id="9" name="Овал 8"/>
            <p:cNvSpPr/>
            <p:nvPr/>
          </p:nvSpPr>
          <p:spPr>
            <a:xfrm>
              <a:off x="-2936040" y="3933453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1,008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075649" y="3073086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887067" y="134286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7246" flipH="1">
            <a:off x="4162862" y="3309025"/>
            <a:ext cx="1084070" cy="10978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1126" y="3228945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047 L 1.53055 0.00186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0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47 L 1.57847 0.02246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047 L 1.55156 -0.0169 " pathEditMode="relative" rAng="0" ptsTypes="AA">
                                      <p:cBhvr>
                                        <p:cTn id="10" dur="2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65" y="-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047 L 1.59774 0.00093 " pathEditMode="relative" rAng="0" ptsTypes="AA">
                                      <p:cBhvr>
                                        <p:cTn id="12" dur="2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285269" y="1436922"/>
            <a:ext cx="1323433" cy="1955891"/>
            <a:chOff x="-4525574" y="1436922"/>
            <a:chExt cx="1323433" cy="1955891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2,78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525574" y="1436922"/>
              <a:ext cx="1323433" cy="1755515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167844" y="70716"/>
            <a:ext cx="2808312" cy="64807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27,8:1000 =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2785482" y="646140"/>
            <a:ext cx="1357599" cy="1226536"/>
            <a:chOff x="-3025787" y="646140"/>
            <a:chExt cx="1357599" cy="1226536"/>
          </a:xfrm>
        </p:grpSpPr>
        <p:sp>
          <p:nvSpPr>
            <p:cNvPr id="11" name="Овал 10"/>
            <p:cNvSpPr/>
            <p:nvPr/>
          </p:nvSpPr>
          <p:spPr>
            <a:xfrm>
              <a:off x="-2748308" y="135174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0,278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3025787" y="646140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427883" y="2018389"/>
            <a:ext cx="1679403" cy="1374424"/>
            <a:chOff x="-1668188" y="2018389"/>
            <a:chExt cx="1679403" cy="1374424"/>
          </a:xfrm>
        </p:grpSpPr>
        <p:sp>
          <p:nvSpPr>
            <p:cNvPr id="10" name="Овал 9"/>
            <p:cNvSpPr/>
            <p:nvPr/>
          </p:nvSpPr>
          <p:spPr>
            <a:xfrm>
              <a:off x="-1302513" y="2871882"/>
              <a:ext cx="1313728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0,0278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668188" y="20183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2835344" y="3073086"/>
            <a:ext cx="1219729" cy="1381298"/>
            <a:chOff x="-3075649" y="3073086"/>
            <a:chExt cx="1219729" cy="1381298"/>
          </a:xfrm>
        </p:grpSpPr>
        <p:sp>
          <p:nvSpPr>
            <p:cNvPr id="9" name="Овал 8"/>
            <p:cNvSpPr/>
            <p:nvPr/>
          </p:nvSpPr>
          <p:spPr>
            <a:xfrm>
              <a:off x="-2936040" y="3933453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uk-UA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2780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075649" y="3073086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716016" y="134286"/>
            <a:ext cx="1251171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0,0278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8573">
            <a:off x="4042090" y="3103201"/>
            <a:ext cx="1059819" cy="12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1.5283 0.00139 " pathEditMode="relative" rAng="0" ptsTypes="AA">
                                      <p:cBhvr>
                                        <p:cTn id="6" dur="2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0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1.57622 0.02199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1.54931 -0.0173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65" y="-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1.59549 0.00047 " pathEditMode="relative" rAng="0" ptsTypes="AA">
                                      <p:cBhvr>
                                        <p:cTn id="12" dur="2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284582" y="1443951"/>
            <a:ext cx="1353474" cy="1948862"/>
            <a:chOff x="-4524887" y="1443951"/>
            <a:chExt cx="1353474" cy="1948862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494846" y="1443951"/>
              <a:ext cx="1323433" cy="161413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</a:t>
                </a:r>
                <a:r>
                  <a:rPr lang="ru-RU" sz="2000" b="1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0,001=</a:t>
                </a:r>
                <a:endPara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blipFill rotWithShape="1">
                <a:blip r:embed="rId9"/>
                <a:stretch>
                  <a:fillRect l="-1717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-2667768" y="525258"/>
            <a:ext cx="1357599" cy="1329776"/>
            <a:chOff x="-3025787" y="646140"/>
            <a:chExt cx="1357599" cy="1329776"/>
          </a:xfrm>
        </p:grpSpPr>
        <p:sp>
          <p:nvSpPr>
            <p:cNvPr id="11" name="Овал 10"/>
            <p:cNvSpPr/>
            <p:nvPr/>
          </p:nvSpPr>
          <p:spPr>
            <a:xfrm>
              <a:off x="-2748308" y="145498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10,8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3025787" y="646140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376317" y="2023383"/>
            <a:ext cx="1699845" cy="1374424"/>
            <a:chOff x="-1668188" y="2018389"/>
            <a:chExt cx="1699845" cy="1374424"/>
          </a:xfrm>
        </p:grpSpPr>
        <p:sp>
          <p:nvSpPr>
            <p:cNvPr id="10" name="Овал 9"/>
            <p:cNvSpPr/>
            <p:nvPr/>
          </p:nvSpPr>
          <p:spPr>
            <a:xfrm>
              <a:off x="-1302513" y="2871882"/>
              <a:ext cx="133417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0,0108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668188" y="20183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2835344" y="3073086"/>
            <a:ext cx="1219729" cy="1381298"/>
            <a:chOff x="-3075649" y="3073086"/>
            <a:chExt cx="1219729" cy="1381298"/>
          </a:xfrm>
        </p:grpSpPr>
        <p:sp>
          <p:nvSpPr>
            <p:cNvPr id="9" name="Овал 8"/>
            <p:cNvSpPr/>
            <p:nvPr/>
          </p:nvSpPr>
          <p:spPr>
            <a:xfrm>
              <a:off x="-2936040" y="3933453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0,108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075649" y="3073086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887067" y="134286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7246" flipH="1">
            <a:off x="3622801" y="3309025"/>
            <a:ext cx="1084070" cy="10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1.5283 0.00139 " pathEditMode="relative" rAng="0" ptsTypes="AA">
                                      <p:cBhvr>
                                        <p:cTn id="6" dur="2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0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1.57622 0.02199 " pathEditMode="relative" rAng="0" ptsTypes="AA">
                                      <p:cBhvr>
                                        <p:cTn id="8" dur="2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1.54931 -0.01736 " pathEditMode="relative" rAng="0" ptsTypes="AA">
                                      <p:cBhvr>
                                        <p:cTn id="10" dur="2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65" y="-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1.59549 0.00047 " pathEditMode="relative" rAng="0" ptsTypes="AA">
                                      <p:cBhvr>
                                        <p:cTn id="12" dur="2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284582" y="1572324"/>
            <a:ext cx="1447616" cy="1820489"/>
            <a:chOff x="-4524887" y="1572324"/>
            <a:chExt cx="1447616" cy="1820489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2688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400704" y="1572324"/>
              <a:ext cx="1323433" cy="161303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167844" y="70716"/>
            <a:ext cx="2808312" cy="64807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0,2688:0,01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2584959" y="498079"/>
            <a:ext cx="1234032" cy="1409860"/>
            <a:chOff x="-2902220" y="462816"/>
            <a:chExt cx="1234032" cy="1409860"/>
          </a:xfrm>
        </p:grpSpPr>
        <p:sp>
          <p:nvSpPr>
            <p:cNvPr id="11" name="Овал 10"/>
            <p:cNvSpPr/>
            <p:nvPr/>
          </p:nvSpPr>
          <p:spPr>
            <a:xfrm>
              <a:off x="-2748308" y="1351745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2902220" y="462816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427883" y="1623101"/>
            <a:ext cx="1080120" cy="1497117"/>
            <a:chOff x="-1524993" y="1789020"/>
            <a:chExt cx="1080120" cy="1497117"/>
          </a:xfrm>
        </p:grpSpPr>
        <p:sp>
          <p:nvSpPr>
            <p:cNvPr id="10" name="Овал 9"/>
            <p:cNvSpPr/>
            <p:nvPr/>
          </p:nvSpPr>
          <p:spPr>
            <a:xfrm>
              <a:off x="-1524993" y="2765206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2,688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514844" y="1789020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2753967" y="3073087"/>
            <a:ext cx="1159728" cy="1449383"/>
            <a:chOff x="-2994272" y="3073087"/>
            <a:chExt cx="1159728" cy="1449383"/>
          </a:xfrm>
        </p:grpSpPr>
        <p:sp>
          <p:nvSpPr>
            <p:cNvPr id="9" name="Овал 8"/>
            <p:cNvSpPr/>
            <p:nvPr/>
          </p:nvSpPr>
          <p:spPr>
            <a:xfrm>
              <a:off x="-2914664" y="4001539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268,8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2994272" y="3073087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865489" y="116731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26,88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4629">
            <a:off x="4122016" y="3253229"/>
            <a:ext cx="899969" cy="1148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1126" y="3228945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26,88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1.5283 0.00139 " pathEditMode="relative" rAng="0" ptsTypes="AA">
                                      <p:cBhvr>
                                        <p:cTn id="6" dur="2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0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1.57622 0.02199 " pathEditMode="relative" rAng="0" ptsTypes="AA">
                                      <p:cBhvr>
                                        <p:cTn id="8" dur="2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1.54931 -0.01736 " pathEditMode="relative" rAng="0" ptsTypes="AA">
                                      <p:cBhvr>
                                        <p:cTn id="10" dur="2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65" y="-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1.59549 0.00047 " pathEditMode="relative" rAng="0" ptsTypes="AA">
                                      <p:cBhvr>
                                        <p:cTn id="12" dur="2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445388"/>
            <a:ext cx="2304256" cy="283423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4284582" y="1441337"/>
            <a:ext cx="1342045" cy="1951476"/>
            <a:chOff x="-4524887" y="1441337"/>
            <a:chExt cx="1342045" cy="1951476"/>
          </a:xfrm>
        </p:grpSpPr>
        <p:sp>
          <p:nvSpPr>
            <p:cNvPr id="12" name="Овал 11"/>
            <p:cNvSpPr/>
            <p:nvPr/>
          </p:nvSpPr>
          <p:spPr>
            <a:xfrm>
              <a:off x="-4524887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6,701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1" t="1726" r="6655" b="4830"/>
            <a:stretch/>
          </p:blipFill>
          <p:spPr>
            <a:xfrm rot="1545940" flipH="1">
              <a:off x="-4506275" y="1441337"/>
              <a:ext cx="1323433" cy="16667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0,6701</a:t>
                </a:r>
                <a:r>
                  <a:rPr lang="ru-RU" sz="2000" b="1" dirty="0" smtClean="0">
                    <a:solidFill>
                      <a:srgbClr val="00206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1000=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70716"/>
                <a:ext cx="2808312" cy="648072"/>
              </a:xfrm>
              <a:prstGeom prst="rect">
                <a:avLst/>
              </a:prstGeom>
              <a:blipFill rotWithShape="1">
                <a:blip r:embed="rId9"/>
                <a:stretch>
                  <a:fillRect l="-1717"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-2785482" y="646140"/>
            <a:ext cx="1524833" cy="1226536"/>
            <a:chOff x="-3025787" y="646140"/>
            <a:chExt cx="1524833" cy="1226536"/>
          </a:xfrm>
        </p:grpSpPr>
        <p:sp>
          <p:nvSpPr>
            <p:cNvPr id="11" name="Овал 10"/>
            <p:cNvSpPr/>
            <p:nvPr/>
          </p:nvSpPr>
          <p:spPr>
            <a:xfrm>
              <a:off x="-2748309" y="1351745"/>
              <a:ext cx="1247355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67010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629">
              <a:off x="-3025787" y="646140"/>
              <a:ext cx="899969" cy="114836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-1427883" y="2018389"/>
            <a:ext cx="1445795" cy="1374424"/>
            <a:chOff x="-1668188" y="2018389"/>
            <a:chExt cx="1445795" cy="1374424"/>
          </a:xfrm>
        </p:grpSpPr>
        <p:sp>
          <p:nvSpPr>
            <p:cNvPr id="10" name="Овал 9"/>
            <p:cNvSpPr/>
            <p:nvPr/>
          </p:nvSpPr>
          <p:spPr>
            <a:xfrm>
              <a:off x="-1302513" y="2871882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67,01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573">
              <a:off x="-1668188" y="2018389"/>
              <a:ext cx="1059819" cy="120850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-2835344" y="3073086"/>
            <a:ext cx="1219729" cy="1381298"/>
            <a:chOff x="-3075649" y="3073086"/>
            <a:chExt cx="1219729" cy="1381298"/>
          </a:xfrm>
        </p:grpSpPr>
        <p:sp>
          <p:nvSpPr>
            <p:cNvPr id="9" name="Овал 8"/>
            <p:cNvSpPr/>
            <p:nvPr/>
          </p:nvSpPr>
          <p:spPr>
            <a:xfrm>
              <a:off x="-2936040" y="3933453"/>
              <a:ext cx="1080120" cy="520931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670,1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87246" flipH="1">
              <a:off x="-3075649" y="3073086"/>
              <a:ext cx="1084070" cy="1097826"/>
            </a:xfrm>
            <a:prstGeom prst="rect">
              <a:avLst/>
            </a:prstGeom>
          </p:spPr>
        </p:pic>
      </p:grpSp>
      <p:sp>
        <p:nvSpPr>
          <p:cNvPr id="18" name="Овал 17"/>
          <p:cNvSpPr/>
          <p:nvPr/>
        </p:nvSpPr>
        <p:spPr>
          <a:xfrm>
            <a:off x="4887067" y="134286"/>
            <a:ext cx="1080120" cy="520931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670,1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7246" flipH="1">
            <a:off x="3962135" y="3242804"/>
            <a:ext cx="1084070" cy="1097826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rId13" action="ppaction://hlinksldjump" highlightClick="1"/>
          </p:cNvPr>
          <p:cNvSpPr/>
          <p:nvPr/>
        </p:nvSpPr>
        <p:spPr>
          <a:xfrm>
            <a:off x="8649173" y="6462434"/>
            <a:ext cx="494827" cy="395566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1.5283 0.00139 " pathEditMode="relative" rAng="0" ptsTypes="AA">
                                      <p:cBhvr>
                                        <p:cTn id="6" dur="2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0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1.57622 0.02199 " pathEditMode="relative" rAng="0" ptsTypes="AA">
                                      <p:cBhvr>
                                        <p:cTn id="8" dur="2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2" y="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1.54931 -0.01736 " pathEditMode="relative" rAng="0" ptsTypes="AA">
                                      <p:cBhvr>
                                        <p:cTn id="10" dur="2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65" y="-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1.59549 0.00047 " pathEditMode="relative" rAng="0" ptsTypes="AA">
                                      <p:cBhvr>
                                        <p:cTn id="12" dur="2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ресчит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75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тренажёры</dc:title>
  <dc:creator>1</dc:creator>
  <cp:lastModifiedBy>Здоренко</cp:lastModifiedBy>
  <cp:revision>125</cp:revision>
  <dcterms:created xsi:type="dcterms:W3CDTF">2014-10-26T14:10:30Z</dcterms:created>
  <dcterms:modified xsi:type="dcterms:W3CDTF">2020-06-25T15:50:59Z</dcterms:modified>
</cp:coreProperties>
</file>