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9E6E-BA6C-40DA-93F3-EC73E4AB66CB}" type="datetimeFigureOut">
              <a:rPr lang="uk-UA" smtClean="0"/>
              <a:pPr/>
              <a:t>04.05.2018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CA8D-9DBF-4A9C-A2D3-99DE23CDA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a\Desktop\&#1089;&#1087;&#1110;&#1074;&#1091;&#1095;&#1072;%20&#1087;&#1110;&#1088;'&#1111;&#1085;&#1082;&#1072;%20%204%20&#1082;&#1083;&#1072;&#1089;\&#1089;&#1087;&#1072;&#1089;&#1080;&#1073;&#1110;,%20&#1074;&#1095;&#1080;&#1090;&#1077;&#1083;&#1102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k.wikipedia.org/wiki/%D0%94%D1%80%D0%BE%D1%85%D0%B2%D0%BE%D0%B2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a\Desktop\&#1089;&#1087;&#1110;&#1074;&#1091;&#1095;&#1072;%20&#1087;&#1110;&#1088;'&#1111;&#1085;&#1082;&#1072;%20%204%20&#1082;&#1083;&#1072;&#1089;\&#1055;&#1058;&#1040;&#1064;&#1048;&#1053;&#1048;&#1049;%20&#1044;&#1042;&#1030;&#105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Marina\Desktop\схомлинський\01944079_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71923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Сухомлинський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25769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— Як автор пише про Стрепета?</a:t>
            </a:r>
          </a:p>
          <a:p>
            <a:r>
              <a:rPr lang="uk-UA" dirty="0" smtClean="0"/>
              <a:t>— Що він має у своєму крилі?</a:t>
            </a:r>
          </a:p>
          <a:p>
            <a:r>
              <a:rPr lang="uk-UA" dirty="0" smtClean="0"/>
              <a:t>— Чим особлива пір’їнка?</a:t>
            </a:r>
          </a:p>
          <a:p>
            <a:r>
              <a:rPr lang="uk-UA" dirty="0" smtClean="0"/>
              <a:t>— Із чим порівнюється його спів?  Прочитайте.</a:t>
            </a:r>
          </a:p>
          <a:p>
            <a:r>
              <a:rPr lang="uk-UA" dirty="0" smtClean="0"/>
              <a:t>— Який з абзаців зацікавив вас більше? Чому?</a:t>
            </a:r>
          </a:p>
          <a:p>
            <a:r>
              <a:rPr lang="uk-UA" dirty="0" smtClean="0"/>
              <a:t>— Яке лихо трапилось у Стрепета?</a:t>
            </a:r>
          </a:p>
          <a:p>
            <a:r>
              <a:rPr lang="uk-UA" dirty="0" smtClean="0"/>
              <a:t>— Куди впала пір’їнка?</a:t>
            </a:r>
          </a:p>
          <a:p>
            <a:r>
              <a:rPr lang="uk-UA" dirty="0" smtClean="0"/>
              <a:t>— Хто знайшов пір’їнку?</a:t>
            </a:r>
          </a:p>
          <a:p>
            <a:r>
              <a:rPr lang="uk-UA" dirty="0" smtClean="0"/>
              <a:t>— Що Сергійко зробив із пір’їнкою?</a:t>
            </a:r>
          </a:p>
          <a:p>
            <a:r>
              <a:rPr lang="uk-UA" dirty="0" smtClean="0"/>
              <a:t>— Про що попросив його Стрепет</a:t>
            </a:r>
            <a:r>
              <a:rPr lang="uk-UA" dirty="0" smtClean="0"/>
              <a:t>?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7867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Знайди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відповіді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тексті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786874" cy="3911609"/>
          </a:xfrm>
        </p:spPr>
        <p:txBody>
          <a:bodyPr>
            <a:normAutofit/>
          </a:bodyPr>
          <a:lstStyle/>
          <a:p>
            <a:r>
              <a:rPr lang="uk-UA" dirty="0" smtClean="0"/>
              <a:t>Гарні не красиві слова, </a:t>
            </a:r>
            <a:r>
              <a:rPr lang="uk-UA" dirty="0" smtClean="0"/>
              <a:t>...           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3000" dirty="0" smtClean="0"/>
              <a:t>Якби все на світі було однакове, </a:t>
            </a:r>
            <a:r>
              <a:rPr lang="uk-UA" sz="3000" dirty="0" smtClean="0"/>
              <a:t>…</a:t>
            </a:r>
          </a:p>
          <a:p>
            <a:r>
              <a:rPr lang="uk-UA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/>
              <a:t>Рана </a:t>
            </a:r>
            <a:r>
              <a:rPr lang="uk-UA" dirty="0" smtClean="0"/>
              <a:t>від слова заживає, проте</a:t>
            </a:r>
            <a:r>
              <a:rPr lang="uk-UA" dirty="0" smtClean="0"/>
              <a:t>...  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/>
              <a:t>До самої вершини</a:t>
            </a:r>
            <a:r>
              <a:rPr lang="uk-UA" dirty="0" smtClean="0"/>
              <a:t>...    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/>
              <a:t>У кожної людини є</a:t>
            </a:r>
            <a:r>
              <a:rPr lang="uk-UA" dirty="0" smtClean="0"/>
              <a:t>...        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143116"/>
            <a:ext cx="3004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було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429000"/>
            <a:ext cx="40353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воя співуча пір’їнка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50057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лід глибокий зостається 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929066"/>
            <a:ext cx="2707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красиві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діла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072074"/>
            <a:ext cx="47149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веде кам’яна стежина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4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Віднови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 та   поясни…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012E-6 L 0.00191 0.113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2276E-6 L -0.00034 0.245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00503 -0.2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3 -0.01873 L 0.04427 -0.08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0578 L -0.01233 -0.072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згадали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643470" cy="3486242"/>
          </a:xfrm>
          <a:prstGeom prst="rect">
            <a:avLst/>
          </a:prstGeom>
          <a:noFill/>
        </p:spPr>
      </p:pic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929090" cy="1742515"/>
          </a:xfrm>
          <a:prstGeom prst="rect">
            <a:avLst/>
          </a:prstGeom>
          <a:noFill/>
        </p:spPr>
      </p:pic>
      <p:pic>
        <p:nvPicPr>
          <p:cNvPr id="7" name="Рисунок 6" descr="https://upload.wikimedia.org/wikipedia/commons/d/d4/%D0%94%D1%80%D0%BE%D1%85%D0%B2%D0%B0_%D1%80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dirty="0" smtClean="0"/>
              <a:t>Згадаємо правила роботи над </a:t>
            </a:r>
            <a:r>
              <a:rPr lang="uk-UA" sz="2800" dirty="0" err="1" smtClean="0"/>
              <a:t>чистомовкою</a:t>
            </a:r>
            <a:r>
              <a:rPr lang="uk-UA" sz="2800" dirty="0" smtClean="0"/>
              <a:t>:</a:t>
            </a:r>
          </a:p>
          <a:p>
            <a:pPr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вимовляємо всі звуки у словах чітко</a:t>
            </a:r>
          </a:p>
          <a:p>
            <a:pPr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слідкуємо за темпом читання по позначках: </a:t>
            </a:r>
          </a:p>
          <a:p>
            <a:pPr>
              <a:buNone/>
            </a:pPr>
            <a:r>
              <a:rPr lang="uk-UA" sz="2800" dirty="0" smtClean="0"/>
              <a:t>     </a:t>
            </a:r>
            <a:r>
              <a:rPr lang="uk-UA" sz="2800" dirty="0"/>
              <a:t> Накрапає дощ (тихо).</a:t>
            </a:r>
          </a:p>
          <a:p>
            <a:pPr>
              <a:buNone/>
            </a:pPr>
            <a:r>
              <a:rPr lang="uk-UA" sz="2800" dirty="0" smtClean="0"/>
              <a:t>      </a:t>
            </a:r>
            <a:r>
              <a:rPr lang="uk-UA" sz="2800" dirty="0"/>
              <a:t>Дощ пускається сильніше (голосніше).</a:t>
            </a:r>
          </a:p>
          <a:p>
            <a:pPr>
              <a:buNone/>
            </a:pPr>
            <a:r>
              <a:rPr lang="uk-UA" sz="2800" dirty="0" smtClean="0"/>
              <a:t>           </a:t>
            </a:r>
            <a:r>
              <a:rPr lang="uk-UA" sz="2800" dirty="0"/>
              <a:t>Злива (голосно).</a:t>
            </a:r>
          </a:p>
          <a:p>
            <a:pPr>
              <a:buNone/>
            </a:pPr>
            <a:r>
              <a:rPr lang="uk-UA" sz="2800" dirty="0" smtClean="0"/>
              <a:t>      </a:t>
            </a:r>
            <a:r>
              <a:rPr lang="uk-UA" sz="2800" dirty="0"/>
              <a:t>Дощ слабшає (тихіше).</a:t>
            </a:r>
          </a:p>
          <a:p>
            <a:pPr>
              <a:buNone/>
            </a:pPr>
            <a:r>
              <a:rPr lang="uk-UA" sz="2800" dirty="0" smtClean="0"/>
              <a:t>      Дощ </a:t>
            </a:r>
            <a:r>
              <a:rPr lang="uk-UA" sz="2800" dirty="0"/>
              <a:t>припинився (читання припиняється).</a:t>
            </a:r>
          </a:p>
          <a:p>
            <a:pPr>
              <a:buNone/>
            </a:pPr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873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над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скоромовкою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72074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4000" dirty="0" smtClean="0"/>
              <a:t>   Перепілка </a:t>
            </a:r>
            <a:r>
              <a:rPr lang="uk-UA" sz="4000" dirty="0"/>
              <a:t>– гарна птиця,</a:t>
            </a:r>
            <a:br>
              <a:rPr lang="uk-UA" sz="4000" dirty="0"/>
            </a:br>
            <a:r>
              <a:rPr lang="uk-UA" sz="4000" dirty="0" smtClean="0"/>
              <a:t>  Та </a:t>
            </a:r>
            <a:r>
              <a:rPr lang="uk-UA" sz="4000" dirty="0"/>
              <a:t>хлоп’ят вона боїться,</a:t>
            </a:r>
            <a:br>
              <a:rPr lang="uk-UA" sz="4000" dirty="0"/>
            </a:br>
            <a:r>
              <a:rPr lang="uk-UA" sz="4000" dirty="0" smtClean="0"/>
              <a:t>    Бо </a:t>
            </a:r>
            <a:r>
              <a:rPr lang="uk-UA" sz="4000" dirty="0"/>
              <a:t>хлоп’ята беруть гілку</a:t>
            </a:r>
            <a:br>
              <a:rPr lang="uk-UA" sz="4000" dirty="0"/>
            </a:br>
            <a:r>
              <a:rPr lang="uk-UA" sz="4000" dirty="0" smtClean="0"/>
              <a:t>  І </a:t>
            </a:r>
            <a:r>
              <a:rPr lang="uk-UA" sz="4000" dirty="0"/>
              <a:t>лякають перепілку.</a:t>
            </a:r>
            <a:br>
              <a:rPr lang="uk-UA" sz="4000" dirty="0"/>
            </a:br>
            <a:r>
              <a:rPr lang="uk-UA" sz="4000" dirty="0" smtClean="0"/>
              <a:t>   Не </a:t>
            </a:r>
            <a:r>
              <a:rPr lang="uk-UA" sz="4000" dirty="0"/>
              <a:t>потрібно так </a:t>
            </a:r>
            <a:r>
              <a:rPr lang="uk-UA" sz="4000" dirty="0" err="1"/>
              <a:t>лякать</a:t>
            </a:r>
            <a:r>
              <a:rPr lang="uk-UA" sz="4000" dirty="0"/>
              <a:t>,</a:t>
            </a:r>
            <a:br>
              <a:rPr lang="uk-UA" sz="4000" dirty="0"/>
            </a:br>
            <a:r>
              <a:rPr lang="uk-UA" sz="4000" dirty="0"/>
              <a:t>В неї п’ять </a:t>
            </a:r>
            <a:r>
              <a:rPr lang="uk-UA" sz="4000" dirty="0" smtClean="0"/>
              <a:t>перепелят.</a:t>
            </a:r>
            <a:endParaRPr lang="uk-UA" sz="4000" dirty="0"/>
          </a:p>
          <a:p>
            <a:endParaRPr lang="uk-UA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85776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08" y="500042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ПЕРЕПІЛКА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7"/>
            <a:ext cx="3571868" cy="242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609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Що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знаєш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про…?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183" y="1643049"/>
            <a:ext cx="5064015" cy="4912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5572140"/>
            <a:ext cx="646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В.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сухомлинський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6667500" cy="5000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572140"/>
            <a:ext cx="6855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голубим небом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285860"/>
            <a:ext cx="7932308" cy="5176845"/>
          </a:xfrm>
          <a:prstGeom prst="rect">
            <a:avLst/>
          </a:prstGeom>
          <a:noFill/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85860"/>
            <a:ext cx="785818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пасибі, вчителю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4032" cy="514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071810"/>
            <a:ext cx="7901014" cy="3054353"/>
          </a:xfrm>
        </p:spPr>
        <p:txBody>
          <a:bodyPr/>
          <a:lstStyle/>
          <a:p>
            <a:r>
              <a:rPr lang="uk-UA" dirty="0" smtClean="0"/>
              <a:t>Про що або про кого цей твір?</a:t>
            </a:r>
          </a:p>
          <a:p>
            <a:r>
              <a:rPr lang="uk-UA" dirty="0" smtClean="0"/>
              <a:t>Жанр твору? </a:t>
            </a:r>
          </a:p>
          <a:p>
            <a:r>
              <a:rPr lang="uk-UA" dirty="0" smtClean="0"/>
              <a:t>Запишіть свої передбачення.</a:t>
            </a:r>
          </a:p>
          <a:p>
            <a:r>
              <a:rPr lang="uk-UA" dirty="0" smtClean="0"/>
              <a:t>Прочитайте текст.</a:t>
            </a:r>
          </a:p>
          <a:p>
            <a:r>
              <a:rPr lang="uk-UA" dirty="0" smtClean="0"/>
              <a:t>Чи справдились ваші передбачення?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Співуча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пір’їнка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500174"/>
            <a:ext cx="48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ПЕРЕДБАЧЕННЯ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143512"/>
            <a:ext cx="8072494" cy="1357321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Хохітва</a:t>
            </a:r>
            <a:r>
              <a:rPr lang="uk-UA" dirty="0" smtClean="0"/>
              <a:t>, </a:t>
            </a:r>
            <a:r>
              <a:rPr lang="uk-UA" b="1" dirty="0" smtClean="0"/>
              <a:t>стрепет</a:t>
            </a:r>
            <a:r>
              <a:rPr lang="uk-UA" dirty="0" smtClean="0"/>
              <a:t> </a:t>
            </a:r>
            <a:r>
              <a:rPr lang="en-US" dirty="0" smtClean="0"/>
              <a:t>— </a:t>
            </a:r>
            <a:r>
              <a:rPr lang="uk-UA" dirty="0" smtClean="0"/>
              <a:t>птах родини </a:t>
            </a:r>
            <a:r>
              <a:rPr lang="uk-UA" dirty="0" err="1" smtClean="0">
                <a:hlinkClick r:id="rId2" tooltip="Дрохвові"/>
              </a:rPr>
              <a:t>Дрохвових</a:t>
            </a:r>
            <a:r>
              <a:rPr lang="uk-UA" dirty="0" smtClean="0"/>
              <a:t>, єдиний представник роду хохітва </a:t>
            </a:r>
            <a:r>
              <a:rPr lang="uk-UA" dirty="0" smtClean="0"/>
              <a:t>Довжина </a:t>
            </a:r>
            <a:r>
              <a:rPr lang="uk-UA" dirty="0" smtClean="0"/>
              <a:t>до 50 см</a:t>
            </a:r>
            <a:r>
              <a:rPr lang="uk-UA" dirty="0" smtClean="0"/>
              <a:t>, розмах крил до 91см,  </a:t>
            </a:r>
            <a:r>
              <a:rPr lang="uk-UA" dirty="0" smtClean="0"/>
              <a:t>вага до 1 кг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 smtClean="0"/>
              <a:t>В Україні рідкісний гніздовий, зимуючий птах.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СТРЕПЕТ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6429" t="10000" r="13214" b="14285"/>
          <a:stretch>
            <a:fillRect/>
          </a:stretch>
        </p:blipFill>
        <p:spPr bwMode="auto">
          <a:xfrm>
            <a:off x="0" y="1214422"/>
            <a:ext cx="5357850" cy="3786214"/>
          </a:xfrm>
          <a:prstGeom prst="rect">
            <a:avLst/>
          </a:prstGeom>
          <a:noFill/>
        </p:spPr>
      </p:pic>
      <p:pic>
        <p:nvPicPr>
          <p:cNvPr id="174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46657"/>
          <a:stretch>
            <a:fillRect/>
          </a:stretch>
        </p:blipFill>
        <p:spPr bwMode="auto">
          <a:xfrm>
            <a:off x="5500694" y="1142984"/>
            <a:ext cx="326705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dirty="0" smtClean="0"/>
              <a:t>Свист                </a:t>
            </a:r>
            <a:r>
              <a:rPr lang="uk-UA" sz="4400" dirty="0" smtClean="0"/>
              <a:t>        </a:t>
            </a:r>
            <a:r>
              <a:rPr lang="uk-UA" sz="4400" dirty="0" smtClean="0"/>
              <a:t>струни</a:t>
            </a:r>
          </a:p>
          <a:p>
            <a:r>
              <a:rPr lang="uk-UA" sz="4400" dirty="0" smtClean="0"/>
              <a:t>стрепет              </a:t>
            </a:r>
            <a:r>
              <a:rPr lang="uk-UA" sz="4400" dirty="0" smtClean="0"/>
              <a:t>      </a:t>
            </a:r>
            <a:r>
              <a:rPr lang="uk-UA" sz="4400" dirty="0" smtClean="0"/>
              <a:t>пір’їнка</a:t>
            </a:r>
          </a:p>
          <a:p>
            <a:r>
              <a:rPr lang="uk-UA" sz="4400" dirty="0" smtClean="0"/>
              <a:t>звучання           </a:t>
            </a:r>
            <a:r>
              <a:rPr lang="uk-UA" sz="4400" dirty="0" smtClean="0"/>
              <a:t>      </a:t>
            </a:r>
            <a:r>
              <a:rPr lang="uk-UA" sz="4400" dirty="0" smtClean="0"/>
              <a:t>найтоншої</a:t>
            </a:r>
          </a:p>
          <a:p>
            <a:r>
              <a:rPr lang="uk-UA" sz="4400" dirty="0" smtClean="0"/>
              <a:t>висувається      </a:t>
            </a:r>
            <a:r>
              <a:rPr lang="uk-UA" sz="4400" dirty="0" smtClean="0"/>
              <a:t>   </a:t>
            </a:r>
            <a:r>
              <a:rPr lang="uk-UA" sz="4400" dirty="0" smtClean="0"/>
              <a:t>  </a:t>
            </a:r>
            <a:r>
              <a:rPr lang="uk-UA" sz="4400" dirty="0" smtClean="0">
                <a:solidFill>
                  <a:srgbClr val="FF0000"/>
                </a:solidFill>
              </a:rPr>
              <a:t>дивовижний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92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Словникова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робота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929198"/>
            <a:ext cx="255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чудовий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572140"/>
            <a:ext cx="29206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прекрасний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857760"/>
            <a:ext cx="2642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чарівний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5572140"/>
            <a:ext cx="2079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красивий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643578"/>
            <a:ext cx="1586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гарний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ТАШИНИЙ ДВІ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1" y="1071546"/>
            <a:ext cx="9144021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251</Words>
  <Application>Microsoft Office PowerPoint</Application>
  <PresentationFormat>Экран (4:3)</PresentationFormat>
  <Paragraphs>61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2018-03-13T08:20:02Z</dcterms:created>
  <dcterms:modified xsi:type="dcterms:W3CDTF">2018-05-04T06:04:50Z</dcterms:modified>
</cp:coreProperties>
</file>