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9547" y="2551837"/>
            <a:ext cx="55049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Дидактична гра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Знатоки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спорту»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7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87" y="620688"/>
            <a:ext cx="4305351" cy="53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30534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22222"/>
                </a:solidFill>
                <a:latin typeface="Open Sans"/>
              </a:rPr>
              <a:t>Мета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Знайомити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дітей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дошкільного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віку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з видами спорту і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спортивним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інвентарем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.</a:t>
            </a:r>
          </a:p>
          <a:p>
            <a:r>
              <a:rPr lang="ru-RU" b="1" dirty="0" err="1">
                <a:solidFill>
                  <a:srgbClr val="444444"/>
                </a:solidFill>
                <a:latin typeface="Philosopher"/>
              </a:rPr>
              <a:t>Варіанти</a:t>
            </a:r>
            <a:r>
              <a:rPr lang="ru-RU" b="1" dirty="0">
                <a:solidFill>
                  <a:srgbClr val="444444"/>
                </a:solidFill>
                <a:latin typeface="Philosopher"/>
              </a:rPr>
              <a:t> </a:t>
            </a:r>
            <a:r>
              <a:rPr lang="ru-RU" b="1" dirty="0" err="1">
                <a:solidFill>
                  <a:srgbClr val="444444"/>
                </a:solidFill>
                <a:latin typeface="Philosopher"/>
              </a:rPr>
              <a:t>гри</a:t>
            </a:r>
            <a:endParaRPr lang="ru-RU" b="1" dirty="0">
              <a:solidFill>
                <a:srgbClr val="444444"/>
              </a:solidFill>
              <a:latin typeface="Philosopher"/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22222"/>
                </a:solidFill>
                <a:latin typeface="Open Sans"/>
              </a:rPr>
              <a:t>вгадати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вид спорту з спортсмену та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інвентарю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22222"/>
                </a:solidFill>
                <a:latin typeface="Open Sans"/>
              </a:rPr>
              <a:t>вгадати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вид спорту з спортсмену;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22222"/>
                </a:solidFill>
                <a:latin typeface="Open Sans"/>
              </a:rPr>
              <a:t>вгадати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спортсмена за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інвентарю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;</a:t>
            </a: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rgbClr val="222222"/>
                </a:solidFill>
                <a:latin typeface="Open Sans"/>
              </a:rPr>
              <a:t>підібрати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інвентар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спортсмену.</a:t>
            </a:r>
          </a:p>
          <a:p>
            <a:r>
              <a:rPr lang="ru-RU" dirty="0" err="1">
                <a:solidFill>
                  <a:srgbClr val="222222"/>
                </a:solidFill>
                <a:latin typeface="Open Sans"/>
              </a:rPr>
              <a:t>Можна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розкладати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картки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ігрове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поле 4х4 і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грати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в лото.</a:t>
            </a:r>
          </a:p>
          <a:p>
            <a:r>
              <a:rPr lang="ru-RU" dirty="0">
                <a:solidFill>
                  <a:srgbClr val="222222"/>
                </a:solidFill>
                <a:latin typeface="Open Sans"/>
              </a:rPr>
              <a:t>(Картинки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взяті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з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відкритих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джерел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Open Sans"/>
              </a:rPr>
              <a:t>інтернету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Open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28627" r="6129" b="13084"/>
          <a:stretch/>
        </p:blipFill>
        <p:spPr bwMode="auto">
          <a:xfrm>
            <a:off x="611560" y="4167664"/>
            <a:ext cx="8277374" cy="25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0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6" b="50000"/>
          <a:stretch/>
        </p:blipFill>
        <p:spPr bwMode="auto">
          <a:xfrm>
            <a:off x="1619672" y="-21226"/>
            <a:ext cx="6480720" cy="675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5949"/>
          <a:stretch/>
        </p:blipFill>
        <p:spPr bwMode="auto">
          <a:xfrm>
            <a:off x="1475656" y="493787"/>
            <a:ext cx="6127051" cy="63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tsad365.ru/images/vidy-spor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8" r="33660" b="50000"/>
          <a:stretch/>
        </p:blipFill>
        <p:spPr bwMode="auto">
          <a:xfrm>
            <a:off x="2195736" y="404664"/>
            <a:ext cx="4983481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1" t="50000" r="32975"/>
          <a:stretch/>
        </p:blipFill>
        <p:spPr bwMode="auto">
          <a:xfrm>
            <a:off x="2411760" y="476672"/>
            <a:ext cx="519493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0" t="2018" b="50667"/>
          <a:stretch/>
        </p:blipFill>
        <p:spPr bwMode="auto">
          <a:xfrm>
            <a:off x="1475656" y="332656"/>
            <a:ext cx="6072366" cy="614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1" t="50000"/>
          <a:stretch/>
        </p:blipFill>
        <p:spPr bwMode="auto">
          <a:xfrm>
            <a:off x="2123728" y="548680"/>
            <a:ext cx="520827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400600" cy="63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</cp:revision>
  <dcterms:created xsi:type="dcterms:W3CDTF">2020-08-01T07:24:58Z</dcterms:created>
  <dcterms:modified xsi:type="dcterms:W3CDTF">2020-08-01T12:03:54Z</dcterms:modified>
</cp:coreProperties>
</file>