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3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4" r:id="rId19"/>
    <p:sldId id="280" r:id="rId20"/>
    <p:sldId id="275" r:id="rId21"/>
    <p:sldId id="281" r:id="rId22"/>
    <p:sldId id="296" r:id="rId23"/>
    <p:sldId id="282" r:id="rId24"/>
    <p:sldId id="287" r:id="rId25"/>
    <p:sldId id="290" r:id="rId26"/>
    <p:sldId id="289" r:id="rId27"/>
    <p:sldId id="291" r:id="rId28"/>
    <p:sldId id="294" r:id="rId29"/>
    <p:sldId id="295" r:id="rId30"/>
    <p:sldId id="292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405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008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834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528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668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57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01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70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053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1651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01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9A55-27FC-48EB-86D1-0D92D55D07F5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0E6A1A-3FB3-4FC7-A50F-74FC98C019ED}" type="datetimeFigureOut">
              <a:rPr lang="uk-UA" smtClean="0"/>
              <a:pPr/>
              <a:t>02.09.2020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B16759-27F5-42FB-9823-ACBA5D0C582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18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3715F3-D073-4939-8BF2-7C6B1625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uk-UA" sz="6600" b="1" dirty="0"/>
              <a:t>2020/2021 навчальний рік -</a:t>
            </a:r>
            <a:endParaRPr lang="x-none" sz="66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95DAD2DE-42E9-4770-83E7-7D97889EF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/>
              <a:t> рік математичної освіти в Україні</a:t>
            </a:r>
            <a:endParaRPr lang="x-none" sz="8000" dirty="0"/>
          </a:p>
        </p:txBody>
      </p:sp>
    </p:spTree>
    <p:extLst>
      <p:ext uri="{BB962C8B-B14F-4D97-AF65-F5344CB8AC3E}">
        <p14:creationId xmlns:p14="http://schemas.microsoft.com/office/powerpoint/2010/main" val="4244143659"/>
      </p:ext>
    </p:extLst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Зможеш розпланувати будову чи зробити викрійку для виробу</a:t>
            </a:r>
          </a:p>
        </p:txBody>
      </p:sp>
      <p:pic>
        <p:nvPicPr>
          <p:cNvPr id="4" name="Picture 5" descr="C:\Users\Paulina\Desktop\Prez. Karolina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928958" cy="33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716454" cy="355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ьона\Desktop\vykroika-os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78" y="4214818"/>
            <a:ext cx="5067300" cy="2581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Зможеш прорахувати долю виграшу у грі</a:t>
            </a:r>
          </a:p>
        </p:txBody>
      </p:sp>
      <p:pic>
        <p:nvPicPr>
          <p:cNvPr id="4" name="Picture 9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37"/>
          <a:stretch>
            <a:fillRect/>
          </a:stretch>
        </p:blipFill>
        <p:spPr>
          <a:xfrm>
            <a:off x="0" y="3000372"/>
            <a:ext cx="4427537" cy="3714776"/>
          </a:xfrm>
          <a:prstGeom prst="rect">
            <a:avLst/>
          </a:prstGeom>
          <a:noFill/>
        </p:spPr>
      </p:pic>
      <p:pic>
        <p:nvPicPr>
          <p:cNvPr id="7170" name="Picture 2" descr="Результат пошуку зображень за запитом &quot;гра лотере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688" y="793027"/>
            <a:ext cx="5469839" cy="43504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Будеш уміти користуватись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прокладати маршрут</a:t>
            </a:r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b="9700"/>
          <a:stretch>
            <a:fillRect/>
          </a:stretch>
        </p:blipFill>
        <p:spPr bwMode="auto">
          <a:xfrm>
            <a:off x="714348" y="1500174"/>
            <a:ext cx="7714874" cy="51284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Математика розвиває розум та вчить логічного мислення </a:t>
            </a:r>
          </a:p>
        </p:txBody>
      </p:sp>
      <p:pic>
        <p:nvPicPr>
          <p:cNvPr id="4" name="Picture 3" descr="C:\Users\Paulina\Desktop\Prez. Karolina\pobrane (3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moz_rozw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3478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Paulina\Desktop\Prez. Karolina\sprzedam_matematyka___nauczyciel__zakres_liceum_i_gimnazjum_1_74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78802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Paulina\Desktop\Prez. Karolina\pobrane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7861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Зможеш знайти кращу роботу</a:t>
            </a:r>
          </a:p>
        </p:txBody>
      </p:sp>
      <p:pic>
        <p:nvPicPr>
          <p:cNvPr id="4" name="Picture 3" descr="C:\Users\Paulina\Desktop\Prez. Karolina\pobrane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94" cy="360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56" y="142852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uk-UA" dirty="0"/>
              <a:t>І хоча багато людей, дивлячись на завдання математичні, виглядають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84" y="4857760"/>
            <a:ext cx="8658196" cy="1411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/>
              <a:t>та </a:t>
            </a:r>
            <a:r>
              <a:rPr lang="uk-UA" sz="4400" dirty="0" err="1"/>
              <a:t>пам</a:t>
            </a:r>
            <a:r>
              <a:rPr lang="en-US" sz="4400" dirty="0"/>
              <a:t>’</a:t>
            </a:r>
            <a:r>
              <a:rPr lang="uk-UA" sz="4400" dirty="0"/>
              <a:t>ятаймо, що без математики не зможемо прожити й дня</a:t>
            </a:r>
          </a:p>
        </p:txBody>
      </p:sp>
      <p:pic>
        <p:nvPicPr>
          <p:cNvPr id="4" name="Picture 2" descr="C:\Users\Paulina\Desktop\Prez. Karolina\pobran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879241" cy="25814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2133792" cy="29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житті людини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9" y="1743082"/>
            <a:ext cx="2962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701397" cy="23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" y="4929198"/>
            <a:ext cx="28811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2952554" cy="1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" y="3429000"/>
            <a:ext cx="3160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2952328" cy="20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spi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2857500" cy="22098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природі</a:t>
            </a:r>
          </a:p>
        </p:txBody>
      </p:sp>
      <p:pic>
        <p:nvPicPr>
          <p:cNvPr id="12" name="Picture 5" descr="125186__sky-mountain-mountains-forest-lake-reflection_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46329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9" y="2285992"/>
            <a:ext cx="326767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li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2808288" cy="2297113"/>
          </a:xfrm>
          <a:prstGeom prst="rect">
            <a:avLst/>
          </a:prstGeom>
          <a:noFill/>
          <a:ln/>
        </p:spPr>
      </p:pic>
      <p:pic>
        <p:nvPicPr>
          <p:cNvPr id="14" name="Picture 5" descr="zwierzeta_2880x1800_094_pies__hu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00570"/>
            <a:ext cx="3316286" cy="20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125924_pszczola_plaster_mi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810">
            <a:off x="6083259" y="3120014"/>
            <a:ext cx="2903819" cy="16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архітектурі</a:t>
            </a:r>
          </a:p>
        </p:txBody>
      </p:sp>
      <p:pic>
        <p:nvPicPr>
          <p:cNvPr id="4" name="Picture 13" descr="panteo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3469188" cy="2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8388643Q,Piramida-Luwru-noca--fot--I--M--P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00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piramidacheop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623" y="135729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20" y="4572008"/>
            <a:ext cx="2811522" cy="187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Відпочинок з математикою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705832" cy="27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Znalezione obrazy dla zapytania kostka rubika pyrami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95793"/>
            <a:ext cx="2466975" cy="1847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5741"/>
            <a:ext cx="2381250" cy="21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b4.pinger.pl/83da2965698f1ac6d6c477bf22cd5a36/iluzj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857792" cy="19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nalezione obrazy dla zapytania ilu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496"/>
            <a:ext cx="3168352" cy="2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nalezione obrazy dla zapytania ilu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857488" cy="20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ьона\Desktop\preview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239028" cy="2228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– цариця наук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2571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  </a:t>
            </a:r>
            <a:r>
              <a:rPr lang="uk-UA" dirty="0"/>
              <a:t> Застосування математики в усіх галузях науки, народного господарства необмежене. Без знання математики не можна уявити розвитку людства. Математика скрізь, вона на кожному кроці</a:t>
            </a:r>
            <a:endParaRPr lang="ru-RU" dirty="0"/>
          </a:p>
        </p:txBody>
      </p:sp>
      <p:pic>
        <p:nvPicPr>
          <p:cNvPr id="4" name="Picture 2" descr="C:\Users\Альона\Desktop\orig-1396088856-1456414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57520" cy="28051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11" descr="maematy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00504"/>
            <a:ext cx="2606663" cy="2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ьона\Desktop\вибір-шлях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86190"/>
            <a:ext cx="3952875" cy="28670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вчить як на світі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льона\Desktop\rozvutu-rozy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738440" cy="22017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Альона\Desktop\07287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85860"/>
            <a:ext cx="4121352" cy="28368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E1E06E-9B02-4A4B-A583-679D8B5B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РИМСЬКІ ЦИФРИ</a:t>
            </a: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1CADB18C-4898-4239-A210-8531116B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0" algn="ctr"/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 – 1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5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 – 10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50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– 100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 – 500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ctr"/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 -1000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569064558"/>
      </p:ext>
    </p:extLst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xmlns="" id="{A0ACD85E-1048-424D-B05D-736CE52F0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ctr">
              <a:buNone/>
            </a:pPr>
            <a:r>
              <a:rPr lang="uk-UA" sz="9600" dirty="0">
                <a:effectLst/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99+9/9=100</a:t>
            </a:r>
            <a:endParaRPr lang="x-none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E8E51C0-44C1-4B24-BE2B-9817A5675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/>
              <a:t>Чотири дев’ятки</a:t>
            </a:r>
            <a:endParaRPr lang="x-none" sz="7200" dirty="0"/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043890" cy="5188092"/>
          </a:xfrm>
        </p:spPr>
        <p:txBody>
          <a:bodyPr>
            <a:normAutofit/>
          </a:bodyPr>
          <a:lstStyle/>
          <a:p>
            <a:pPr marL="0" indent="365125"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Переставте один сірник, щоб утворилася правильна рівність.</a:t>
            </a:r>
          </a:p>
          <a:p>
            <a:pPr marL="0" indent="365125"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Завдання 1</a:t>
            </a:r>
          </a:p>
        </p:txBody>
      </p:sp>
      <p:pic>
        <p:nvPicPr>
          <p:cNvPr id="5" name="Рисунок 4" descr="сірники1.jpg"/>
          <p:cNvPicPr>
            <a:picLocks noChangeAspect="1"/>
          </p:cNvPicPr>
          <p:nvPr/>
        </p:nvPicPr>
        <p:blipFill>
          <a:blip r:embed="rId2"/>
          <a:srcRect l="11718" r="13281" b="6976"/>
          <a:stretch>
            <a:fillRect/>
          </a:stretch>
        </p:blipFill>
        <p:spPr>
          <a:xfrm>
            <a:off x="285720" y="2714620"/>
            <a:ext cx="8621546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ірники1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078" r="13321" b="5619"/>
          <a:stretch>
            <a:fillRect/>
          </a:stretch>
        </p:blipFill>
        <p:spPr>
          <a:xfrm>
            <a:off x="1142976" y="1071546"/>
            <a:ext cx="6786610" cy="2470671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Відповідь: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335756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або</a:t>
            </a:r>
          </a:p>
        </p:txBody>
      </p:sp>
      <p:pic>
        <p:nvPicPr>
          <p:cNvPr id="7" name="Рисунок 6" descr="сірники1б.jpg"/>
          <p:cNvPicPr>
            <a:picLocks noChangeAspect="1"/>
          </p:cNvPicPr>
          <p:nvPr/>
        </p:nvPicPr>
        <p:blipFill>
          <a:blip r:embed="rId3"/>
          <a:srcRect l="12500" r="14844" b="4817"/>
          <a:stretch>
            <a:fillRect/>
          </a:stretch>
        </p:blipFill>
        <p:spPr>
          <a:xfrm>
            <a:off x="1428728" y="4071942"/>
            <a:ext cx="612200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Завдання 2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</p:spPr>
        <p:txBody>
          <a:bodyPr/>
          <a:lstStyle/>
          <a:p>
            <a:pPr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Переставте один сірник, щоб рівність залишилась правильною</a:t>
            </a:r>
          </a:p>
          <a:p>
            <a:pPr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7" name="Рисунок 6" descr="сірники2.jpg"/>
          <p:cNvPicPr>
            <a:picLocks noChangeAspect="1"/>
          </p:cNvPicPr>
          <p:nvPr/>
        </p:nvPicPr>
        <p:blipFill>
          <a:blip r:embed="rId2"/>
          <a:srcRect l="12500" t="4817" r="10937" b="4817"/>
          <a:stretch>
            <a:fillRect/>
          </a:stretch>
        </p:blipFill>
        <p:spPr>
          <a:xfrm>
            <a:off x="1214414" y="2428868"/>
            <a:ext cx="7000892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Відповідь: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335756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або</a:t>
            </a:r>
          </a:p>
        </p:txBody>
      </p:sp>
      <p:pic>
        <p:nvPicPr>
          <p:cNvPr id="10" name="Содержимое 9" descr="сірники2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142984"/>
            <a:ext cx="7467600" cy="2195062"/>
          </a:xfrm>
        </p:spPr>
      </p:pic>
      <p:pic>
        <p:nvPicPr>
          <p:cNvPr id="11" name="Рисунок 10" descr="сірники2б.jpg"/>
          <p:cNvPicPr>
            <a:picLocks noChangeAspect="1"/>
          </p:cNvPicPr>
          <p:nvPr/>
        </p:nvPicPr>
        <p:blipFill>
          <a:blip r:embed="rId3"/>
          <a:srcRect l="12500" r="13281" b="4817"/>
          <a:stretch>
            <a:fillRect/>
          </a:stretch>
        </p:blipFill>
        <p:spPr>
          <a:xfrm>
            <a:off x="1643042" y="4214818"/>
            <a:ext cx="6429420" cy="24237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Завдання 4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186766" cy="5259530"/>
          </a:xfrm>
        </p:spPr>
        <p:txBody>
          <a:bodyPr/>
          <a:lstStyle/>
          <a:p>
            <a:pPr algn="just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Переставте один сірник, щоб утворилась  правильна рівність</a:t>
            </a:r>
          </a:p>
          <a:p>
            <a:pPr algn="just">
              <a:buNone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8" name="Рисунок 7" descr="сірники4.jpg"/>
          <p:cNvPicPr>
            <a:picLocks noChangeAspect="1"/>
          </p:cNvPicPr>
          <p:nvPr/>
        </p:nvPicPr>
        <p:blipFill>
          <a:blip r:embed="rId2"/>
          <a:srcRect l="11718" t="39369" r="25000" b="10132"/>
          <a:stretch>
            <a:fillRect/>
          </a:stretch>
        </p:blipFill>
        <p:spPr>
          <a:xfrm>
            <a:off x="90205" y="2714620"/>
            <a:ext cx="8625200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Відповідь:</a:t>
            </a: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2"/>
          <a:srcRect l="11718" t="26080" r="24219" b="4817"/>
          <a:stretch>
            <a:fillRect/>
          </a:stretch>
        </p:blipFill>
        <p:spPr>
          <a:xfrm>
            <a:off x="785786" y="1000108"/>
            <a:ext cx="7660352" cy="2428892"/>
          </a:xfrm>
          <a:prstGeom prst="rect">
            <a:avLst/>
          </a:prstGeom>
        </p:spPr>
      </p:pic>
      <p:pic>
        <p:nvPicPr>
          <p:cNvPr id="6" name="Рисунок 5" descr="сірники4а.jpg"/>
          <p:cNvPicPr>
            <a:picLocks noChangeAspect="1"/>
          </p:cNvPicPr>
          <p:nvPr/>
        </p:nvPicPr>
        <p:blipFill>
          <a:blip r:embed="rId3"/>
          <a:srcRect l="12500" t="37210" r="25781" b="9634"/>
          <a:stretch>
            <a:fillRect/>
          </a:stretch>
        </p:blipFill>
        <p:spPr>
          <a:xfrm>
            <a:off x="1428728" y="3571876"/>
            <a:ext cx="6772322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F91AB2-0387-419B-B172-A1CAE2285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Продовж речення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x-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1231C7F-9180-4F8A-8D9A-8232716938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Aft>
                <a:spcPts val="1500"/>
              </a:spcAft>
              <a:buFont typeface="+mj-lt"/>
              <a:buAutoNum type="arabicPeriod"/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мене математика – це….</a:t>
            </a:r>
            <a:endParaRPr lang="x-none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500"/>
              </a:spcAft>
              <a:buFont typeface="+mj-lt"/>
              <a:buAutoNum type="arabicPeriod"/>
            </a:pPr>
            <a:r>
              <a:rPr lang="uk-UA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Мені н</a:t>
            </a: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айбільш сподобалось і запам’яталось…</a:t>
            </a:r>
            <a:endParaRPr lang="x-none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500"/>
              </a:spcAft>
              <a:buFont typeface="+mj-lt"/>
              <a:buAutoNum type="arabicPeriod"/>
            </a:pPr>
            <a:r>
              <a:rPr lang="uk-UA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Тепер я знаю ….</a:t>
            </a:r>
            <a:endParaRPr lang="x-none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7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71899"/>
          </a:xfrm>
        </p:spPr>
        <p:txBody>
          <a:bodyPr>
            <a:normAutofit fontScale="92500"/>
          </a:bodyPr>
          <a:lstStyle/>
          <a:p>
            <a:pPr marL="0" indent="628650" algn="just">
              <a:buNone/>
            </a:pPr>
            <a:r>
              <a:rPr lang="uk-UA" dirty="0"/>
              <a:t>Математику використовують у зв’язку з рухами Сонця, із затемненнями планет, рухом Місяця і Землі. Діаметри і периметри островів, об’єм океанів, висота гір, великі розміри поселень і будівель жителів світу, необмеженість </a:t>
            </a:r>
            <a:r>
              <a:rPr lang="uk-UA" dirty="0" err="1"/>
              <a:t>проcторів</a:t>
            </a:r>
            <a:r>
              <a:rPr lang="uk-UA" dirty="0"/>
              <a:t> між світами й різні вимірювання – все це зрозуміли з допомогою математики.</a:t>
            </a:r>
            <a:endParaRPr lang="ru-RU" dirty="0"/>
          </a:p>
        </p:txBody>
      </p:sp>
      <p:pic>
        <p:nvPicPr>
          <p:cNvPr id="2050" name="Picture 2" descr="C:\Users\Альона\Desktop\bfdc58893f0fbbf4f8f47c78190f5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5588082" cy="2786058"/>
          </a:xfrm>
          <a:prstGeom prst="rect">
            <a:avLst/>
          </a:prstGeom>
          <a:noFill/>
        </p:spPr>
      </p:pic>
      <p:pic>
        <p:nvPicPr>
          <p:cNvPr id="2051" name="Picture 3" descr="C:\Users\Альона\Desktop\weirdachitect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2383911" cy="31575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принципів, для чого потрібно вивчати математику</a:t>
            </a:r>
          </a:p>
        </p:txBody>
      </p:sp>
      <p:pic>
        <p:nvPicPr>
          <p:cNvPr id="13313" name="Picture 1" descr="C:\Users\Альона\Desktop\cy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485" y="1673733"/>
            <a:ext cx="6396663" cy="46842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Не ошукають тебе в магазині</a:t>
            </a:r>
          </a:p>
        </p:txBody>
      </p:sp>
      <p:pic>
        <p:nvPicPr>
          <p:cNvPr id="4" name="Picture 2" descr="C:\Users\Альона\Desktop\dengi-i-deti-31-770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42"/>
            <a:ext cx="7334250" cy="2857500"/>
          </a:xfrm>
          <a:prstGeom prst="rect">
            <a:avLst/>
          </a:prstGeom>
          <a:noFill/>
        </p:spPr>
      </p:pic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00528" cy="3000396"/>
          </a:xfrm>
          <a:prstGeom prst="rect">
            <a:avLst/>
          </a:prstGeom>
          <a:noFill/>
        </p:spPr>
      </p:pic>
      <p:pic>
        <p:nvPicPr>
          <p:cNvPr id="1229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10024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0250" y="2214554"/>
            <a:ext cx="20588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Зможеш підрахувати кількість необхідних матеріалів для ремонту </a:t>
            </a:r>
          </a:p>
        </p:txBody>
      </p:sp>
      <p:pic>
        <p:nvPicPr>
          <p:cNvPr id="4" name="Obraz 7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428596" y="207167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72132" y="4643446"/>
            <a:ext cx="2933194" cy="21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Без знання про порядок дій у виразах навіть калькулятор помиляється</a:t>
            </a:r>
          </a:p>
        </p:txBody>
      </p:sp>
      <p:pic>
        <p:nvPicPr>
          <p:cNvPr id="11265" name="Picture 1" descr="C:\Users\Альона\Desktop\rasschitat-voro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2117747"/>
            <a:ext cx="4525963" cy="45259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Зможеш прорахувати вигоду від банківського депозиту та втрату на кредиті</a:t>
            </a:r>
          </a:p>
        </p:txBody>
      </p:sp>
      <p:pic>
        <p:nvPicPr>
          <p:cNvPr id="4" name="Picture 2" descr="C:\Users\Paulina\Desktop\Prez. Karolin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4429"/>
            <a:ext cx="3643338" cy="178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Paulina\Desktop\Prez. Karolina\pobran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71364" cy="229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Paulina\Desktop\Prez. Karolina\pobran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41" y="4104981"/>
            <a:ext cx="3899970" cy="239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Paulina\Desktop\Prez. Karolina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8134"/>
            <a:ext cx="3929090" cy="24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Зможеш складати пропорції відповідно до рецепту в кулінарії</a:t>
            </a:r>
          </a:p>
        </p:txBody>
      </p:sp>
      <p:pic>
        <p:nvPicPr>
          <p:cNvPr id="4" name="Picture 2" descr="C:\Users\Paulina\Desktop\Prez. Karolina\pobran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4324350" cy="2733676"/>
          </a:xfrm>
          <a:prstGeom prst="rect">
            <a:avLst/>
          </a:prstGeom>
          <a:noFill/>
        </p:spPr>
      </p:pic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</TotalTime>
  <Words>294</Words>
  <Application>Microsoft Office PowerPoint</Application>
  <PresentationFormat>Экран (4:3)</PresentationFormat>
  <Paragraphs>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Эркер</vt:lpstr>
      <vt:lpstr>2020/2021 навчальний рік -</vt:lpstr>
      <vt:lpstr>Математика – цариця наук</vt:lpstr>
      <vt:lpstr>Презентация PowerPoint</vt:lpstr>
      <vt:lpstr>10 принципів, для чого потрібно вивчати математику</vt:lpstr>
      <vt:lpstr> 1. Не ошукають тебе в магазині</vt:lpstr>
      <vt:lpstr>2. Зможеш підрахувати кількість необхідних матеріалів для ремонту </vt:lpstr>
      <vt:lpstr>3. Без знання про порядок дій у виразах навіть калькулятор помиляється</vt:lpstr>
      <vt:lpstr>4. Зможеш прорахувати вигоду від банківського депозиту та втрату на кредиті</vt:lpstr>
      <vt:lpstr>5. Зможеш складати пропорції відповідно до рецепту в кулінарії</vt:lpstr>
      <vt:lpstr>6. Зможеш розпланувати будову чи зробити викрійку для виробу</vt:lpstr>
      <vt:lpstr>7. Зможеш прорахувати долю виграшу у грі</vt:lpstr>
      <vt:lpstr>8. Будеш уміти користуватись GPS та прокладати маршрут</vt:lpstr>
      <vt:lpstr>9. Математика розвиває розум та вчить логічного мислення </vt:lpstr>
      <vt:lpstr>10. Зможеш знайти кращу роботу</vt:lpstr>
      <vt:lpstr>І хоча багато людей, дивлячись на завдання математичні, виглядають так:</vt:lpstr>
      <vt:lpstr>Математика в житті людини</vt:lpstr>
      <vt:lpstr>Математика в природі</vt:lpstr>
      <vt:lpstr>Математика в архітектурі</vt:lpstr>
      <vt:lpstr>Відпочинок з математикою</vt:lpstr>
      <vt:lpstr>Математика вчить як на світі жить</vt:lpstr>
      <vt:lpstr>РИМСЬКІ ЦИФРИ</vt:lpstr>
      <vt:lpstr>Чотири дев’ятки</vt:lpstr>
      <vt:lpstr>Завдання 1</vt:lpstr>
      <vt:lpstr>Відповідь:</vt:lpstr>
      <vt:lpstr>Завдання 2</vt:lpstr>
      <vt:lpstr>Відповідь:</vt:lpstr>
      <vt:lpstr>Завдання 4</vt:lpstr>
      <vt:lpstr>Відповідь:</vt:lpstr>
      <vt:lpstr>Продовж речення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у повсякденому житті</dc:title>
  <dc:creator>Альона</dc:creator>
  <cp:lastModifiedBy>с</cp:lastModifiedBy>
  <cp:revision>100</cp:revision>
  <dcterms:created xsi:type="dcterms:W3CDTF">2016-12-02T22:41:11Z</dcterms:created>
  <dcterms:modified xsi:type="dcterms:W3CDTF">2020-09-02T17:24:57Z</dcterms:modified>
</cp:coreProperties>
</file>