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33FF"/>
    <a:srgbClr val="3333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/>
        </p:blipFill>
        <p:spPr>
          <a:xfrm>
            <a:off x="2783365" y="1624094"/>
            <a:ext cx="3429080" cy="3794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3931" r="8665" b="23051"/>
          <a:stretch/>
        </p:blipFill>
        <p:spPr>
          <a:xfrm>
            <a:off x="2791501" y="336544"/>
            <a:ext cx="3251201" cy="1206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12123" r="4811" b="19747"/>
          <a:stretch/>
        </p:blipFill>
        <p:spPr>
          <a:xfrm>
            <a:off x="2123728" y="5572720"/>
            <a:ext cx="4330701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4">
        <p14:prism isContent="1"/>
      </p:transition>
    </mc:Choice>
    <mc:Fallback>
      <p:transition spd="slow" advTm="13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Храни свои слова надежнее монет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Храни свои слова надежнее монет.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Дослушай до конца потом давай ответ.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Тебе при двух ушах язык один достался.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Чтоб выслушал двоих и дать один совет.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040">
        <p14:switch dir="r"/>
      </p:transition>
    </mc:Choice>
    <mc:Fallback>
      <p:transition spd="slow" advTm="3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Хоть и не ново, я напомню снова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Хоть и не ново, я напомню снова: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Перед лицом и друга и врага,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— господин несказанного слова,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 сказанного слова — ты слуга.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768">
        <p14:switch dir="r"/>
      </p:transition>
    </mc:Choice>
    <mc:Fallback>
      <p:transition spd="slow" advTm="30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Ученью не один мы посвятили год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Ученью не один мы посвятили год,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Потом других учить пришел и нам черед.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Какие ж выводы из этой всей науки?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 праха мы пришли, нас ветер унесет.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0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4224">
        <p14:switch dir="r"/>
      </p:transition>
    </mc:Choice>
    <mc:Fallback>
      <p:transition spd="slow" advTm="34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Почему бедные более приветливы и менее скупы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319651"/>
            <a:ext cx="774035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 одного мудреца спросили: — Почему бедные более приветливы и менее скупы, чем богатые? — Посмотри в окно, что ты видишь? — Вижу, как дети играют во дворе. — А теперь посмотри в зеркало. Что ты видишь там? — Себя. — Вот видишь. И окно, и зеркало — из стекла, но стоит добавить немного серебра — и уже видишь только себя.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62288">
        <p14:switch dir="r"/>
      </p:transition>
    </mc:Choice>
    <mc:Fallback>
      <p:transition spd="slow" advTm="62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Ты сегодня не властен над завтрашним днем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сегодня не властен над завтрашним днем,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Твои замыслы завтра развеются сном!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сегодня живи, если ты не безумен.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— не вечен, как все в этом мире земном.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568">
        <p14:switch dir="r"/>
      </p:transition>
    </mc:Choice>
    <mc:Fallback>
      <p:transition spd="slow" advTm="35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Ты не слушай глупцов, умудренных житьем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не слушай глупцов, умудренных житьем.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молодой уроженкой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Тараза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вдвоем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Утешайся любовью, Хайям, и питьем,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Ибо все мы бесследно отсюда уйдем.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7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47">
        <p14:switch dir="r"/>
      </p:transition>
    </mc:Choice>
    <mc:Fallback>
      <p:transition spd="slow" advTm="40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Ты выбрался из грязи в князи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выбрался из грязи в князи,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Но быстро князем становясь…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позабудь, чтобы не сглазить…,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вечны князи — вечна грязь.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608">
        <p14:switch dir="r"/>
      </p:transition>
    </mc:Choice>
    <mc:Fallback>
      <p:transition spd="slow" advTm="30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Тот, кто следует разуму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Тот, кто следует разуму, — доит быка,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Умник будет в убытке наверняка!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 наше время доходней валять дурака,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Ибо разум сегодня в цене чеснока.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152">
        <p14:switch dir="r"/>
      </p:transition>
    </mc:Choice>
    <mc:Fallback>
      <p:transition spd="slow" advTm="35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Тот, кто с юности верует в собственный ум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Тот, кто с юности верует в собственный ум,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Стал в погоне за истиной сух и угрюм.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Притязающий с детства на знание жизни,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Виноградом не став, превратился в изюм.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7216">
        <p14:switch dir="r"/>
      </p:transition>
    </mc:Choice>
    <mc:Fallback>
      <p:transition spd="slow" advTm="37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Те, что жили на свете в былые года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Те, что жили на свете в былые года,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вернутся обратно сюда никогда.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Наливай нам вина и послушай Хайяма: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Все советы земных мудрецов — как вода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214">
        <p14:switch dir="r"/>
      </p:transition>
    </mc:Choice>
    <mc:Fallback>
      <p:transition spd="slow" advTm="35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9" t="6582" r="3889" b="4323"/>
          <a:stretch/>
        </p:blipFill>
        <p:spPr>
          <a:xfrm>
            <a:off x="1677329" y="357402"/>
            <a:ext cx="5270935" cy="62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7936">
        <p14:warp dir="in"/>
      </p:transition>
    </mc:Choice>
    <mc:Fallback>
      <p:transition spd="slow" advTm="37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Сперва мой ум по небесам блуждал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Сперва мой ум по небесам блуждал,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Скрижаль, калам, и рай, и ад искал.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Сказал мне разум: Рай и ад — с тобою, —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Все ты несешь в себе, чего алкал.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312">
        <p14:switch dir="r"/>
      </p:transition>
    </mc:Choice>
    <mc:Fallback>
      <p:transition spd="slow" advTm="33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С ослами будь ослом, не обнажай свой лик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ослами будь ослом — не обнажай свой лик!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Ослейшего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спроси — он скажет: «Я велик!»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 если у кого ослиных нет ушей,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Тот для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ословства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явный еретик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8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935">
        <p14:switch dir="r"/>
      </p:transition>
    </mc:Choice>
    <mc:Fallback>
      <p:transition spd="slow" advTm="33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С людьми ты тайной не делись своей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людьми ты тайной не делись своей.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Ведь ты не знаешь, кто из них подлей.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Как сам ты поступаешь с божьей тварью,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Того же жди себе и от людей.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408">
        <p14:switch dir="r"/>
      </p:transition>
    </mc:Choice>
    <mc:Fallback>
      <p:transition spd="slow" advTm="33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Прекрасно, зёрен набросать полям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Прекрасно — зёрен набросать полям!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Прекрасней — в душу солнце бросить нам!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подчинить Добру людей свободных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Прекраснее, чем волю дать 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рабам.</a:t>
            </a: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9791">
        <p14:switch dir="r"/>
      </p:transition>
    </mc:Choice>
    <mc:Fallback>
      <p:transition spd="slow" advTm="39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Очень коварна удача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Очень коварна удача. Увы…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За ни за что не бывает награда.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торопись есть бесплатно халвы,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Если не хочешь вкусить горечь яда.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775">
        <p14:switch dir="r"/>
      </p:transition>
    </mc:Choice>
    <mc:Fallback>
      <p:transition spd="slow" advTm="33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О чем скорбеть?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 чем скорбеть? Клянусь дыханьем,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Есть в жизни два ничтожных дня: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День ставший мне воспоминаньем,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не наставший для меня.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2815">
        <p14:switch dir="r"/>
      </p:transition>
    </mc:Choice>
    <mc:Fallback>
      <p:transition spd="slow" advTm="32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Не оплакивай, смертный, вчерашних потерь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оплакивай, смертный, вчерашних потерь,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Дел сегодняшних завтрашней меркой не мерь,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Ни былой, ни грядущей минуте не верь,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Верь минуте текущей — будь счастлив теперь!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6832">
        <p14:switch dir="r"/>
      </p:transition>
    </mc:Choice>
    <mc:Fallback>
      <p:transition spd="slow" advTm="36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Много лет размышлял я над жизнью земной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Много лет размышлял я над жизнью земной.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Непонятного нет для меня под луной.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Мне известно, что мне ничего не известно, —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Вот последний секрет из постигнутых мной.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7920">
        <p14:switch dir="r"/>
      </p:transition>
    </mc:Choice>
    <mc:Fallback>
      <p:transition spd="slow" advTm="3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 err="1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Сорваный</a:t>
            </a:r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 цветок должен быть подарен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733472"/>
            <a:ext cx="71848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Сорваный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цветок должен быть подарен, начатое стихотворение — дописано, а любимая женщина — счастлива, иначе и не стоило браться за то, что тебе не по силам.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6784">
        <p14:switch dir="r"/>
      </p:transition>
    </mc:Choice>
    <mc:Fallback>
      <p:transition spd="slow" advTm="36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8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8" y="1870100"/>
            <a:ext cx="4095750" cy="4953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1257624"/>
            <a:ext cx="48965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Когда б я властен был над этим небом злым,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Я б сокрушил его и заменил другим,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Чтоб не было преград стремленьям благородным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человек мог жить, </a:t>
            </a:r>
            <a:r>
              <a:rPr lang="ru-RU" sz="1600" b="1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тоскою</a:t>
            </a:r>
            <a:r>
              <a:rPr lang="ru-RU" sz="1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не томим.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FFFF00"/>
                </a:solidFill>
                <a:latin typeface="Monotype Corsiva" pitchFamily="66" charset="0"/>
                <a:ea typeface="Times New Roman"/>
              </a:rPr>
              <a:t>Когда б я властен был над этим небом злым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8810">
        <p14:warp dir="in"/>
      </p:transition>
    </mc:Choice>
    <mc:Fallback>
      <p:transition spd="slow" advTm="38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Чтоб мудро жизнь прожить, знать надобно немало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Чтоб мудро жизнь прожить, знать надобно немало,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Два важных правила запомни для начала: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Ты лучше голодай, чем что попало есть,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лучше будь один, чем вместе с кем попало.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41">
        <p14:switch dir="r"/>
      </p:transition>
    </mc:Choice>
    <mc:Fallback>
      <p:transition spd="slow" advTm="35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Дарить себя, не значит продавать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Дарить себя — не значит продавать.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рядом спать — не значит переспать.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отомстить — не значит все простить.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 рядом быть — не значит не любить.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1856">
        <p14:switch dir="r"/>
      </p:transition>
    </mc:Choice>
    <mc:Fallback>
      <p:transition spd="slow" advTm="31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Я спросил у мудрейшего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Я спросил у мудрейшего: «Что ты извлек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 своих манускриптов?» — Мудрейший изрек: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«Счастлив тот, кто в объятьях красавицы нежной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 ночам от премудрости книжной далек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!»</a:t>
            </a:r>
            <a:endParaRPr lang="ru-RU" b="1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9360">
        <p14:switch dir="r"/>
      </p:transition>
    </mc:Choice>
    <mc:Fallback>
      <p:transition spd="slow" advTm="39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Я научу тебя, как всем прийтись по нраву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Я научу тебя, как всем прийтись по нраву,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Улыбки расточай налево и направо,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Евреев, мусульман и христиан хвали —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добрую себе приобретешь ты славу.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4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3328">
        <p14:switch dir="r"/>
      </p:transition>
    </mc:Choice>
    <mc:Fallback>
      <p:transition spd="slow" advTm="33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Я для знаний воздвиг сокровенный чертог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Я для знаний воздвиг сокровенный чертог,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Мало тайн, что мой разум постигнуть не смог.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Только знаю одно: ничего я не знаю!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Вот моих размышлений последний итог.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503">
        <p14:switch dir="r"/>
      </p:transition>
    </mc:Choice>
    <mc:Fallback>
      <p:transition spd="slow" advTm="35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Что значат храмы из гранита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Что значат храмы из гранита,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Зачем тебе молиться в них?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Твой в сердце храм, его постигнуть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Старайся ты хотя б на миг.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176">
        <p14:switch dir="r"/>
      </p:transition>
    </mc:Choice>
    <mc:Fallback>
      <p:transition spd="slow" advTm="3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48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800" dirty="0">
                <a:solidFill>
                  <a:srgbClr val="00B0F0"/>
                </a:solidFill>
                <a:latin typeface="Monotype Corsiva" pitchFamily="66" charset="0"/>
                <a:ea typeface="Times New Roman"/>
              </a:rPr>
              <a:t>Чем стараться большое именье нажить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708" y="4793704"/>
            <a:ext cx="6696744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Чем стараться большое именье нажить,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Чем себе, закоснев в самомненье, служить,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Чем гоняться до смерти за призрачной славой —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Лучше жизнь, как во сне, в опьяненье прожить!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4" y="5476968"/>
            <a:ext cx="2082711" cy="1692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3" y="1027814"/>
            <a:ext cx="1989933" cy="2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287">
        <p14:switch dir="r"/>
      </p:transition>
    </mc:Choice>
    <mc:Fallback>
      <p:transition spd="slow" advTm="40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1060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Здоренко</cp:lastModifiedBy>
  <cp:revision>89</cp:revision>
  <dcterms:modified xsi:type="dcterms:W3CDTF">2020-09-14T17:07:03Z</dcterms:modified>
</cp:coreProperties>
</file>