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6.jpeg" ContentType="image/jpeg"/>
  <Override PartName="/ppt/media/image25.jpeg" ContentType="image/jpeg"/>
  <Override PartName="/ppt/media/image24.png" ContentType="image/png"/>
  <Override PartName="/ppt/media/image23.png" ContentType="image/png"/>
  <Override PartName="/ppt/media/image10.jpeg" ContentType="image/jpeg"/>
  <Override PartName="/ppt/media/image7.jpeg" ContentType="image/jpeg"/>
  <Override PartName="/ppt/media/image2.png" ContentType="image/png"/>
  <Override PartName="/ppt/media/image22.png" ContentType="image/png"/>
  <Override PartName="/ppt/media/image9.jpeg" ContentType="image/jpeg"/>
  <Override PartName="/ppt/media/image16.jpeg" ContentType="image/jpeg"/>
  <Override PartName="/ppt/media/image8.jpeg" ContentType="image/jpeg"/>
  <Override PartName="/ppt/media/image1.png" ContentType="image/pn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6.png" ContentType="image/png"/>
  <Override PartName="/ppt/media/image21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15.jpeg" ContentType="image/jpeg"/>
  <Override PartName="/ppt/media/image17.jpeg" ContentType="image/jpeg"/>
  <Override PartName="/ppt/media/image18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правки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заголовка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щёлкните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8200" cy="75585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872320" y="367200"/>
            <a:ext cx="4205520" cy="561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i="1" lang="ru-RU" sz="4759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  </a:t>
            </a:r>
            <a:r>
              <a:rPr b="1" i="1" lang="ru-RU" sz="4759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Иван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ru-RU" sz="4759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Андреевич   Крылов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4000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(</a:t>
            </a:r>
            <a:r>
              <a:rPr b="1" lang="ru-RU" sz="4759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1769-1844)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759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20520" y="193680"/>
            <a:ext cx="5708880" cy="682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35600" y="286920"/>
            <a:ext cx="9642960" cy="642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</a:t>
            </a:r>
            <a:r>
              <a:rPr b="1" lang="ru-RU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«Доскажи словечко»</a:t>
            </a:r>
            <a:r>
              <a:rPr b="0" lang="ru-RU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>
                <p:childTnLst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20000" y="360000"/>
            <a:ext cx="9358560" cy="719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«На ту беду …… близёхонько бежала».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«Ай, Моська! знать она сильна, Что лает на ……»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«Голубушка, как хороша! Ну что за шейка, что за ….»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«Вороне где-то бог послал кусочек ……»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«Попрыгунья …… Лето красное пропела»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«Проказница-Мартышка, Осёл, Козёл да косолапый Мишка затеяли сыграть ……»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«Да Лебедь рвётся в облака, Рак пятится назад, а  ……. тянет в воду»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277960" y="302760"/>
            <a:ext cx="4296600" cy="42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Памятник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И. А. Крылову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211680" y="367200"/>
            <a:ext cx="5064840" cy="674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36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055320" y="5685120"/>
            <a:ext cx="4046400" cy="187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75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Герои басен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1071000" y="524880"/>
            <a:ext cx="7359120" cy="552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43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302400"/>
            <a:ext cx="907056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Нави Волырк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2400"/>
            <a:ext cx="907056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84807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Издание басен Крылова в XIX веке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435600" y="1716480"/>
            <a:ext cx="4287600" cy="5640480"/>
          </a:xfrm>
          <a:prstGeom prst="rect">
            <a:avLst/>
          </a:prstGeom>
          <a:ln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2"/>
          <a:stretch/>
        </p:blipFill>
        <p:spPr>
          <a:xfrm>
            <a:off x="5199120" y="1636200"/>
            <a:ext cx="4046400" cy="565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197280" y="605520"/>
            <a:ext cx="2777760" cy="3701520"/>
          </a:xfrm>
          <a:prstGeom prst="rect">
            <a:avLst/>
          </a:prstGeom>
          <a:ln>
            <a:noFill/>
          </a:ln>
        </p:spPr>
      </p:pic>
      <p:pic>
        <p:nvPicPr>
          <p:cNvPr id="81" name="Picture 4" descr=""/>
          <p:cNvPicPr/>
          <p:nvPr/>
        </p:nvPicPr>
        <p:blipFill>
          <a:blip r:embed="rId2"/>
          <a:stretch/>
        </p:blipFill>
        <p:spPr>
          <a:xfrm>
            <a:off x="6548400" y="684000"/>
            <a:ext cx="2630520" cy="34776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-72000" y="-216000"/>
            <a:ext cx="10296000" cy="17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Современные издания  басен Крылова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4" descr=""/>
          <p:cNvPicPr/>
          <p:nvPr/>
        </p:nvPicPr>
        <p:blipFill>
          <a:blip r:embed="rId3"/>
          <a:stretch/>
        </p:blipFill>
        <p:spPr>
          <a:xfrm>
            <a:off x="3531240" y="1319400"/>
            <a:ext cx="1893960" cy="2744280"/>
          </a:xfrm>
          <a:prstGeom prst="rect">
            <a:avLst/>
          </a:prstGeom>
          <a:ln>
            <a:noFill/>
          </a:ln>
        </p:spPr>
      </p:pic>
      <p:pic>
        <p:nvPicPr>
          <p:cNvPr id="84" name="Picture 2" descr=""/>
          <p:cNvPicPr/>
          <p:nvPr/>
        </p:nvPicPr>
        <p:blipFill>
          <a:blip r:embed="rId4"/>
          <a:stretch/>
        </p:blipFill>
        <p:spPr>
          <a:xfrm>
            <a:off x="4404600" y="4161240"/>
            <a:ext cx="2230200" cy="3116880"/>
          </a:xfrm>
          <a:prstGeom prst="rect">
            <a:avLst/>
          </a:prstGeom>
          <a:ln>
            <a:noFill/>
          </a:ln>
        </p:spPr>
      </p:pic>
      <p:pic>
        <p:nvPicPr>
          <p:cNvPr id="85" name="Picture 4" descr=""/>
          <p:cNvPicPr/>
          <p:nvPr/>
        </p:nvPicPr>
        <p:blipFill>
          <a:blip r:embed="rId5"/>
          <a:stretch/>
        </p:blipFill>
        <p:spPr>
          <a:xfrm>
            <a:off x="276480" y="4471200"/>
            <a:ext cx="1982880" cy="2838960"/>
          </a:xfrm>
          <a:prstGeom prst="rect">
            <a:avLst/>
          </a:prstGeom>
          <a:ln>
            <a:noFill/>
          </a:ln>
        </p:spPr>
      </p:pic>
      <p:pic>
        <p:nvPicPr>
          <p:cNvPr id="86" name="Picture 6" descr=""/>
          <p:cNvPicPr/>
          <p:nvPr/>
        </p:nvPicPr>
        <p:blipFill>
          <a:blip r:embed="rId6"/>
          <a:stretch/>
        </p:blipFill>
        <p:spPr>
          <a:xfrm>
            <a:off x="7976520" y="4415040"/>
            <a:ext cx="1711800" cy="282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rcRect l="0" t="0" r="12116" b="3820"/>
          <a:stretch/>
        </p:blipFill>
        <p:spPr>
          <a:xfrm>
            <a:off x="294120" y="1013400"/>
            <a:ext cx="4033080" cy="6122160"/>
          </a:xfrm>
          <a:prstGeom prst="rect">
            <a:avLst/>
          </a:prstGeom>
          <a:ln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2"/>
          <a:stretch/>
        </p:blipFill>
        <p:spPr>
          <a:xfrm>
            <a:off x="5112000" y="1023840"/>
            <a:ext cx="4174920" cy="60321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919960" y="144000"/>
            <a:ext cx="4999320" cy="103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«Ворона и Лисица»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6552000" y="1728000"/>
            <a:ext cx="3383280" cy="51966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9080" y="1800000"/>
            <a:ext cx="6316200" cy="39470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04000" y="301320"/>
            <a:ext cx="8999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Стрекоза и Муравей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Демьянова уха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408680" y="1473480"/>
            <a:ext cx="7547040" cy="605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Волк и Кот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4896000" y="1800000"/>
            <a:ext cx="4823280" cy="482328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792000" y="1800000"/>
            <a:ext cx="3618360" cy="476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Волк и Лисица</a:t>
            </a:r>
            <a:endParaRPr b="1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464760" y="1759320"/>
            <a:ext cx="3669480" cy="55108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5387400" y="1722600"/>
            <a:ext cx="4044240" cy="547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LibreOffice/5.1.4.2$Linux_x86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2019-02-10T17:10:33Z</dcterms:created>
  <dc:creator/>
  <dc:description/>
  <dc:language>ru-RU</dc:language>
  <cp:lastModifiedBy/>
  <dcterms:modified xsi:type="dcterms:W3CDTF">2019-02-14T20:37:04Z</dcterms:modified>
  <cp:revision>6</cp:revision>
  <dc:subject/>
  <dc:title/>
</cp:coreProperties>
</file>