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83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4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47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45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53706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4167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8132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99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7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5038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62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5D39C8-3C8C-4D88-A8ED-D4634707536E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689487-4F52-458E-8511-F4CB8EF04DD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685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8522" y="1412286"/>
            <a:ext cx="10318418" cy="4394988"/>
          </a:xfrm>
        </p:spPr>
        <p:txBody>
          <a:bodyPr/>
          <a:lstStyle/>
          <a:p>
            <a:r>
              <a:rPr lang="uk-UA" sz="6000" dirty="0" smtClean="0">
                <a:latin typeface="Georgia" panose="02040502050405020303" pitchFamily="18" charset="0"/>
              </a:rPr>
              <a:t/>
            </a:r>
            <a:br>
              <a:rPr lang="uk-UA" sz="6000" dirty="0" smtClean="0">
                <a:latin typeface="Georgia" panose="02040502050405020303" pitchFamily="18" charset="0"/>
              </a:rPr>
            </a:br>
            <a:r>
              <a:rPr lang="uk-UA" sz="6000" dirty="0" smtClean="0">
                <a:latin typeface="Georgia" panose="02040502050405020303" pitchFamily="18" charset="0"/>
              </a:rPr>
              <a:t/>
            </a:r>
            <a:br>
              <a:rPr lang="uk-UA" sz="6000" dirty="0" smtClean="0">
                <a:latin typeface="Georgia" panose="02040502050405020303" pitchFamily="18" charset="0"/>
              </a:rPr>
            </a:br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Georgia" panose="02040502050405020303" pitchFamily="18" charset="0"/>
              </a:rPr>
              <a:t>Математика</a:t>
            </a:r>
            <a:r>
              <a:rPr lang="uk-UA" sz="60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 </a:t>
            </a:r>
            <a:br>
              <a:rPr lang="uk-UA" sz="6000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uk-UA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Georgia" panose="02040502050405020303" pitchFamily="18" charset="0"/>
              </a:rPr>
              <a:t>з</a:t>
            </a:r>
            <a:r>
              <a:rPr lang="uk-UA" sz="6000" dirty="0" smtClean="0">
                <a:latin typeface="Georgia" panose="02040502050405020303" pitchFamily="18" charset="0"/>
              </a:rPr>
              <a:t> </a:t>
            </a:r>
            <a:r>
              <a:rPr lang="en-US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LEGO</a:t>
            </a:r>
            <a:r>
              <a:rPr lang="uk-UA" dirty="0"/>
              <a:t/>
            </a:r>
            <a:br>
              <a:rPr lang="uk-UA" dirty="0"/>
            </a:br>
            <a: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табличне </a:t>
            </a:r>
            <a:b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  <a:t>множення</a:t>
            </a:r>
            <a:b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  <a:t> і ділення </a:t>
            </a:r>
            <a:br>
              <a:rPr lang="uk-UA" sz="28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uk-UA" sz="3200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  <a:t>3 клас</a:t>
            </a:r>
            <a:r>
              <a:rPr lang="en-US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i="1" spc="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ru-RU" i="1" spc="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uk-UA" b="0" i="1" spc="0" dirty="0" smtClean="0">
                <a:latin typeface="Georgia" panose="02040502050405020303" pitchFamily="18" charset="0"/>
                <a:ea typeface="Batang" panose="02030600000101010101" pitchFamily="18" charset="-127"/>
              </a:rPr>
              <a:t>Вчитель </a:t>
            </a:r>
            <a:r>
              <a:rPr lang="uk-UA" b="0" i="1" spc="0" dirty="0" err="1" smtClean="0">
                <a:latin typeface="Georgia" panose="02040502050405020303" pitchFamily="18" charset="0"/>
                <a:ea typeface="Batang" panose="02030600000101010101" pitchFamily="18" charset="-127"/>
              </a:rPr>
              <a:t>Жолобківського</a:t>
            </a:r>
            <a:r>
              <a:rPr lang="uk-UA" b="0" i="1" spc="0" dirty="0" smtClean="0">
                <a:latin typeface="Georgia" panose="02040502050405020303" pitchFamily="18" charset="0"/>
                <a:ea typeface="Batang" panose="02030600000101010101" pitchFamily="18" charset="-127"/>
              </a:rPr>
              <a:t> НВК</a:t>
            </a:r>
          </a:p>
          <a:p>
            <a:r>
              <a:rPr lang="uk-UA" b="0" i="1" spc="0" dirty="0" smtClean="0">
                <a:latin typeface="Georgia" panose="02040502050405020303" pitchFamily="18" charset="0"/>
                <a:ea typeface="Batang" panose="02030600000101010101" pitchFamily="18" charset="-127"/>
              </a:rPr>
              <a:t>Лозовицька О.Д</a:t>
            </a:r>
            <a:r>
              <a:rPr lang="uk-UA" i="1" dirty="0" smtClean="0">
                <a:latin typeface="Georgia" panose="02040502050405020303" pitchFamily="18" charset="0"/>
                <a:ea typeface="Batang" panose="02030600000101010101" pitchFamily="18" charset="-127"/>
              </a:rPr>
              <a:t>.</a:t>
            </a:r>
            <a:endParaRPr lang="ru-RU" i="1" dirty="0">
              <a:latin typeface="Georgia" panose="02040502050405020303" pitchFamily="18" charset="0"/>
              <a:ea typeface="Batang" panose="02030600000101010101" pitchFamily="18" charset="-127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043" y="454301"/>
            <a:ext cx="2534653" cy="27028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3428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074" y="818147"/>
            <a:ext cx="95771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Відстань від Жолобок до </a:t>
            </a:r>
            <a:r>
              <a:rPr lang="uk-UA" sz="3600" b="1" i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Кременця</a:t>
            </a:r>
            <a:r>
              <a:rPr lang="uk-UA" sz="3600" b="1" i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– 30 км, а від Жолобок до </a:t>
            </a:r>
            <a:r>
              <a:rPr lang="uk-UA" sz="3600" b="1" i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Шумська</a:t>
            </a:r>
            <a:r>
              <a:rPr lang="uk-UA" sz="3600" b="1" i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– 10 км. У скільки разів відстань від Жолобок до </a:t>
            </a:r>
            <a:r>
              <a:rPr lang="uk-UA" sz="3600" b="1" i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Шумська</a:t>
            </a:r>
            <a:r>
              <a:rPr lang="uk-UA" sz="3600" b="1" i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коротша, ніж до </a:t>
            </a:r>
            <a:r>
              <a:rPr lang="uk-UA" sz="3600" b="1" i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Кременця</a:t>
            </a:r>
            <a:r>
              <a:rPr lang="uk-UA" sz="3600" b="1" i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?</a:t>
            </a:r>
            <a:endParaRPr lang="ru-RU" sz="3600" b="1" i="1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1074" y="3956833"/>
            <a:ext cx="340092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У 3 рази</a:t>
            </a:r>
            <a:endParaRPr lang="ru-RU" sz="5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6803" y="5210128"/>
            <a:ext cx="3577389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У 5 разів</a:t>
            </a:r>
            <a:endParaRPr lang="ru-RU" sz="5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7914" y="3999665"/>
            <a:ext cx="3561347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На 20 км</a:t>
            </a:r>
            <a:endParaRPr lang="ru-RU" sz="5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2039" y="5270740"/>
            <a:ext cx="325654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У 2 рази</a:t>
            </a:r>
            <a:endParaRPr lang="ru-RU" sz="5400" b="1" dirty="0">
              <a:latin typeface="Batang" panose="02030600000101010101" pitchFamily="18" charset="-127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08047" y="-424379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На 20 км</a:t>
            </a:r>
            <a:endParaRPr lang="ru-RU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2671" y="2152242"/>
            <a:ext cx="1467855" cy="136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2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889" y="832323"/>
            <a:ext cx="3402933" cy="22402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6504" y="433136"/>
            <a:ext cx="8101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Оцініть свої зусилля:</a:t>
            </a:r>
            <a:r>
              <a:rPr lang="uk-UA" b="1" i="1" dirty="0" smtClean="0"/>
              <a:t>:</a:t>
            </a:r>
            <a:endParaRPr lang="ru-RU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429796" y="2139116"/>
            <a:ext cx="6366667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Було дуже легко</a:t>
            </a:r>
            <a:endParaRPr lang="ru-RU" sz="4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459" y="3187518"/>
            <a:ext cx="6366666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Було легко</a:t>
            </a:r>
            <a:endParaRPr lang="ru-RU" sz="4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9460" y="5148936"/>
            <a:ext cx="6366665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Було дуже важко</a:t>
            </a:r>
            <a:endParaRPr lang="ru-RU" sz="4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9796" y="4128627"/>
            <a:ext cx="6366666" cy="7694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4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Виникали труднощі</a:t>
            </a:r>
            <a:endParaRPr lang="ru-RU" sz="4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680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4107" y="643944"/>
            <a:ext cx="801065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18:3·4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23576" y="4945487"/>
            <a:ext cx="2343955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24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9499" y="4281800"/>
            <a:ext cx="2176529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</a:t>
            </a:r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6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6996" y="4281800"/>
            <a:ext cx="203351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21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79978" y="4945487"/>
            <a:ext cx="2101754" cy="144655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16</a:t>
            </a:r>
            <a:endParaRPr lang="ru-RU" sz="8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855" y="324255"/>
            <a:ext cx="1767923" cy="164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54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349" y="450376"/>
            <a:ext cx="837972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2·6:4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6537" y="4585593"/>
            <a:ext cx="2060812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12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6302" y="4585593"/>
            <a:ext cx="2108582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3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2064" y="3862317"/>
            <a:ext cx="2169995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4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3244" y="3862317"/>
            <a:ext cx="2238237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16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4200" y="254634"/>
            <a:ext cx="1634562" cy="15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5630" y="277273"/>
            <a:ext cx="10178322" cy="2347167"/>
          </a:xfrm>
        </p:spPr>
        <p:txBody>
          <a:bodyPr>
            <a:no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3·3·8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9116" y="4203510"/>
            <a:ext cx="2088108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48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8417" y="3507530"/>
            <a:ext cx="2224586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56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7167" y="4230805"/>
            <a:ext cx="2111489" cy="144655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72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96737" y="3493938"/>
            <a:ext cx="2093926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24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36" y="820934"/>
            <a:ext cx="1940481" cy="180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4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2257" y="150126"/>
            <a:ext cx="650998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56:8·9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5337" y="46948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082089" y="4531001"/>
            <a:ext cx="2210938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63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7158" y="4531001"/>
            <a:ext cx="2217759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56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2914" y="3562066"/>
            <a:ext cx="2231406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48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7275" y="3562066"/>
            <a:ext cx="2217763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72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5157" y="2310062"/>
            <a:ext cx="1804801" cy="167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8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8734" y="0"/>
            <a:ext cx="76290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64:8·5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9242" y="3957850"/>
            <a:ext cx="2142699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45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6657" y="5022376"/>
            <a:ext cx="2402006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40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3379" y="3957850"/>
            <a:ext cx="2183641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35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1736" y="5022376"/>
            <a:ext cx="2074460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25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876" y="2401555"/>
            <a:ext cx="1541913" cy="143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505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5212" y="0"/>
            <a:ext cx="760180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81:9·3</a:t>
            </a:r>
            <a:endParaRPr lang="ru-RU" sz="16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77263" y="3641556"/>
            <a:ext cx="2326106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27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6252" y="4634788"/>
            <a:ext cx="2374232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18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8988" y="3641556"/>
            <a:ext cx="2470485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32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4796589"/>
            <a:ext cx="2101516" cy="144655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24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685" y="2289474"/>
            <a:ext cx="1839321" cy="170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7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4579" y="5008728"/>
            <a:ext cx="3240000" cy="9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394579" y="4108728"/>
            <a:ext cx="3240000" cy="90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94579" y="3232263"/>
            <a:ext cx="3240000" cy="9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94579" y="1432263"/>
            <a:ext cx="3240000" cy="90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94579" y="532263"/>
            <a:ext cx="3240000" cy="90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94579" y="2332263"/>
            <a:ext cx="3240000" cy="90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42" y="2411347"/>
            <a:ext cx="2620684" cy="172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5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20253" y="368969"/>
            <a:ext cx="89194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spc="3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1кг гречки коштує 30 грн, </a:t>
            </a:r>
          </a:p>
          <a:p>
            <a:r>
              <a:rPr lang="uk-UA" sz="4800" b="1" i="1" spc="3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а 1кг -  пшона у 5 разів дешевший. Яка вартість </a:t>
            </a:r>
          </a:p>
          <a:p>
            <a:r>
              <a:rPr lang="uk-UA" sz="4800" b="1" i="1" spc="3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uk-UA" sz="4800" b="1" i="1" spc="3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8кг пшона?</a:t>
            </a:r>
            <a:r>
              <a:rPr lang="uk-UA" sz="4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endParaRPr lang="ru-RU" sz="4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3368" y="4973053"/>
            <a:ext cx="2630905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25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3031" y="4217694"/>
            <a:ext cx="2342148" cy="14465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30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3937" y="4940969"/>
            <a:ext cx="2197768" cy="144655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48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20463" y="4249778"/>
            <a:ext cx="2165684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8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64</a:t>
            </a:r>
            <a:endParaRPr lang="ru-RU" sz="8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982" y="368969"/>
            <a:ext cx="1795713" cy="16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614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117</TotalTime>
  <Words>143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Batang</vt:lpstr>
      <vt:lpstr>Arial</vt:lpstr>
      <vt:lpstr>Corbel</vt:lpstr>
      <vt:lpstr>Georgia</vt:lpstr>
      <vt:lpstr>Gill Sans MT</vt:lpstr>
      <vt:lpstr>Impact</vt:lpstr>
      <vt:lpstr>Times New Roman</vt:lpstr>
      <vt:lpstr>Badge</vt:lpstr>
      <vt:lpstr>  Математика  з LEGO табличне  множення  і ділення  3 клас </vt:lpstr>
      <vt:lpstr>Презентация PowerPoint</vt:lpstr>
      <vt:lpstr>Презентация PowerPoint</vt:lpstr>
      <vt:lpstr>3·3·8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 з LEGO табличне множення  і ділення  3 клас</dc:title>
  <dc:creator>Admin</dc:creator>
  <cp:lastModifiedBy>Admin</cp:lastModifiedBy>
  <cp:revision>14</cp:revision>
  <dcterms:created xsi:type="dcterms:W3CDTF">2020-10-03T12:00:46Z</dcterms:created>
  <dcterms:modified xsi:type="dcterms:W3CDTF">2020-10-03T13:58:15Z</dcterms:modified>
</cp:coreProperties>
</file>