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66" r:id="rId17"/>
    <p:sldId id="265" r:id="rId18"/>
    <p:sldId id="258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1706"/>
        <p:guide orient="horz" pos="24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91AF-2AFB-4C21-AF9D-5F0729FA5B3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2528" y="628652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7108" y="6279703"/>
            <a:ext cx="717260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частин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1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9" b="68398"/>
          <a:stretch/>
        </p:blipFill>
        <p:spPr bwMode="auto">
          <a:xfrm>
            <a:off x="6472586" y="476672"/>
            <a:ext cx="1957387" cy="13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397"/>
          <a:stretch/>
        </p:blipFill>
        <p:spPr bwMode="auto">
          <a:xfrm>
            <a:off x="857224" y="692696"/>
            <a:ext cx="1998962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2" r="49979" b="27911"/>
          <a:stretch/>
        </p:blipFill>
        <p:spPr bwMode="auto">
          <a:xfrm>
            <a:off x="251520" y="2708275"/>
            <a:ext cx="19573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602" b="27911"/>
          <a:stretch/>
        </p:blipFill>
        <p:spPr bwMode="auto">
          <a:xfrm>
            <a:off x="6794529" y="2708274"/>
            <a:ext cx="1956594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9" r="49979"/>
          <a:stretch/>
        </p:blipFill>
        <p:spPr bwMode="auto">
          <a:xfrm>
            <a:off x="6472585" y="4814292"/>
            <a:ext cx="195738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6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0" t="72089"/>
          <a:stretch/>
        </p:blipFill>
        <p:spPr bwMode="auto">
          <a:xfrm>
            <a:off x="885478" y="4838700"/>
            <a:ext cx="19558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88 0.14514 L 0.00018 -0.00602 " pathEditMode="fixed" rAng="0" ptsTypes="AA">
                                      <p:cBhvr>
                                        <p:cTn id="6" dur="2000" spd="-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9 0.11366 L -0.02031 -0.00602 " pathEditMode="fixed" rAng="0" ptsTypes="AA">
                                      <p:cBhvr>
                                        <p:cTn id="11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-5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1 0 L 0.00851 0 E" pathEditMode="fixed" ptsTypes="">
                                      <p:cBhvr>
                                        <p:cTn id="1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23 0 L 0.00677 0 E" pathEditMode="fixed" ptsTypes="">
                                      <p:cBhvr>
                                        <p:cTn id="21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88 -0.07615 L -0.00764 -0.0088 " pathEditMode="fixed" rAng="0" ptsTypes="AA">
                                      <p:cBhvr>
                                        <p:cTn id="2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12 -0.07963 L -0.00312 -0.01227 " pathEditMode="fixed" rAng="0" ptsTypes="AA">
                                      <p:cBhvr>
                                        <p:cTn id="31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3" r="87142" b="35208"/>
          <a:stretch/>
        </p:blipFill>
        <p:spPr bwMode="auto">
          <a:xfrm>
            <a:off x="107504" y="1933574"/>
            <a:ext cx="1120804" cy="17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" y="5429264"/>
            <a:ext cx="7643834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Почастуйте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першу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мавпочку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бананом,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восьму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морозивом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четверту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цукеркою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сьому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тістечком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другу —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апельсином,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п’яту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ананасом,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третю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яблуком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шосту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грушею.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29583" r="72501" b="35208"/>
          <a:stretch/>
        </p:blipFill>
        <p:spPr bwMode="auto">
          <a:xfrm>
            <a:off x="1115616" y="1933574"/>
            <a:ext cx="1209676" cy="17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t="29583" r="56835" b="35208"/>
          <a:stretch/>
        </p:blipFill>
        <p:spPr bwMode="auto">
          <a:xfrm>
            <a:off x="2195736" y="1933574"/>
            <a:ext cx="1289333" cy="17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5" t="29583" r="42888" b="35208"/>
          <a:stretch/>
        </p:blipFill>
        <p:spPr bwMode="auto">
          <a:xfrm>
            <a:off x="3356258" y="1933574"/>
            <a:ext cx="1215742" cy="17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6" t="29583" r="27979" b="35208"/>
          <a:stretch/>
        </p:blipFill>
        <p:spPr bwMode="auto">
          <a:xfrm>
            <a:off x="4499992" y="1933574"/>
            <a:ext cx="1232968" cy="17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0" t="29583" r="13059" b="35208"/>
          <a:stretch/>
        </p:blipFill>
        <p:spPr bwMode="auto">
          <a:xfrm>
            <a:off x="5575574" y="1933574"/>
            <a:ext cx="1300682" cy="17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2" t="29583" b="35208"/>
          <a:stretch/>
        </p:blipFill>
        <p:spPr bwMode="auto">
          <a:xfrm>
            <a:off x="6746100" y="1933574"/>
            <a:ext cx="1138268" cy="17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t="29583" r="56835" b="35208"/>
          <a:stretch/>
        </p:blipFill>
        <p:spPr bwMode="auto">
          <a:xfrm>
            <a:off x="7812360" y="1916832"/>
            <a:ext cx="1289333" cy="17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r="55673" b="78541"/>
          <a:stretch/>
        </p:blipFill>
        <p:spPr bwMode="auto">
          <a:xfrm>
            <a:off x="2755481" y="719098"/>
            <a:ext cx="927938" cy="5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2" r="26716" b="81635"/>
          <a:stretch/>
        </p:blipFill>
        <p:spPr bwMode="auto">
          <a:xfrm>
            <a:off x="5110783" y="684140"/>
            <a:ext cx="1046510" cy="48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7" b="79895"/>
          <a:stretch/>
        </p:blipFill>
        <p:spPr bwMode="auto">
          <a:xfrm>
            <a:off x="7399280" y="703804"/>
            <a:ext cx="1074882" cy="5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4" r="78729"/>
          <a:stretch/>
        </p:blipFill>
        <p:spPr bwMode="auto">
          <a:xfrm>
            <a:off x="638027" y="4187923"/>
            <a:ext cx="1003568" cy="9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1" t="73291" r="53050"/>
          <a:stretch/>
        </p:blipFill>
        <p:spPr bwMode="auto">
          <a:xfrm>
            <a:off x="3196941" y="4387961"/>
            <a:ext cx="778442" cy="7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9" t="70777" r="24094"/>
          <a:stretch/>
        </p:blipFill>
        <p:spPr bwMode="auto">
          <a:xfrm>
            <a:off x="5691708" y="4292540"/>
            <a:ext cx="799060" cy="7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БАЗА КАРТИНКИ\11111111111111111111 картинки\sgvgs5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1" t="67876"/>
          <a:stretch/>
        </p:blipFill>
        <p:spPr bwMode="auto">
          <a:xfrm>
            <a:off x="8067231" y="4182438"/>
            <a:ext cx="605756" cy="8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БАЗА КАРТИНКИ\11111111111111111111 картинки\банан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8" y="818774"/>
            <a:ext cx="953192" cy="4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59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7136 0.4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2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6076 0.421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43056 -0.11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9931 -0.128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-6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34723 -0.11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5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2342 -0.1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5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7309 0.416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2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162 L -0.05208 0.409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949280"/>
            <a:ext cx="748883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полічіть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позначте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відповідною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цифрою.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3984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6032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8080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10128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2176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74024" y="4593322"/>
            <a:ext cx="432048" cy="57606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510328" y="294704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4424" y="294704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42376" y="294704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06472" y="294704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38520" y="294704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302416" y="3019053"/>
            <a:ext cx="432048" cy="57606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6606672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02816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70768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38720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34864" y="45213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830808" y="4593322"/>
            <a:ext cx="432048" cy="57606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2010" y="2194957"/>
            <a:ext cx="2651798" cy="2110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203848" y="620688"/>
            <a:ext cx="2651798" cy="2110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240682" y="2194957"/>
            <a:ext cx="2651798" cy="2110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БАЗА КАРТИНКИ\11111111111111111111 картинки\15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2420888"/>
            <a:ext cx="875567" cy="5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D:\БАЗА КАРТИНКИ\11111111111111111111 картинки\15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9" y="2371477"/>
            <a:ext cx="875567" cy="5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D:\БАЗА КАРТИНКИ\11111111111111111111 картинки\15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4" y="3523605"/>
            <a:ext cx="875567" cy="5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D:\БАЗА КАРТИНКИ\11111111111111111111 картинки\15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875567" cy="5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D:\БАЗА КАРТИНКИ\11111111111111111111 картинки\15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07" y="2924944"/>
            <a:ext cx="875567" cy="5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БАЗА КАРТИНКИ\11111111111111111111 картинки\абрико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88" y="692696"/>
            <a:ext cx="879712" cy="6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D:\БАЗА КАРТИНКИ\11111111111111111111 картинки\абрико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28" y="692696"/>
            <a:ext cx="879712" cy="6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D:\БАЗА КАРТИНКИ\11111111111111111111 картинки\абрико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24" y="692696"/>
            <a:ext cx="879712" cy="6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D:\БАЗА КАРТИНКИ\11111111111111111111 картинки\абрико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88" y="1988840"/>
            <a:ext cx="879712" cy="6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D:\БАЗА КАРТИНКИ\11111111111111111111 картинки\абрико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28" y="1988840"/>
            <a:ext cx="879712" cy="6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D:\БАЗА КАРТИНКИ\11111111111111111111 картинки\абрико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24" y="1988840"/>
            <a:ext cx="879712" cy="6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D:\БАЗА КАРТИНКИ\11111111111111111111 картинки\абрико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88" y="1340768"/>
            <a:ext cx="879712" cy="6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D:\БАЗА КАРТИНКИ\11111111111111111111 картинки\абрико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84" y="1340768"/>
            <a:ext cx="879712" cy="6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БАЗА КАРТИНКИ\11111111111111111111 картинки\банан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27" y="2293268"/>
            <a:ext cx="1045008" cy="5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D:\БАЗА КАРТИНКИ\11111111111111111111 картинки\банан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51" y="2385418"/>
            <a:ext cx="1045008" cy="5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D:\БАЗА КАРТИНКИ\11111111111111111111 картинки\банан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43" y="3703266"/>
            <a:ext cx="1045008" cy="5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D:\БАЗА КАРТИНКИ\11111111111111111111 картинки\банан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00" y="3703266"/>
            <a:ext cx="1045008" cy="5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D:\БАЗА КАРТИНКИ\11111111111111111111 картинки\банан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10" y="2701678"/>
            <a:ext cx="1045008" cy="5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D:\БАЗА КАРТИНКИ\11111111111111111111 картинки\банан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96" y="3170089"/>
            <a:ext cx="1045008" cy="5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D:\БАЗА КАРТИНКИ\11111111111111111111 картинки\банан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26" y="3219500"/>
            <a:ext cx="1045008" cy="5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59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4" grpId="0" animBg="1"/>
      <p:bldP spid="55" grpId="0"/>
      <p:bldP spid="57" grpId="0"/>
      <p:bldP spid="58" grpId="0"/>
      <p:bldP spid="59" grpId="0"/>
      <p:bldP spid="60" grpId="0" animBg="1"/>
      <p:bldP spid="61" grpId="0"/>
      <p:bldP spid="63" grpId="0"/>
      <p:bldP spid="64" grpId="0"/>
      <p:bldP spid="65" grpId="0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949280"/>
            <a:ext cx="748883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вставте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відповідний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знак.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59932" y="2276872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19872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БАЗА КАРТИНКИ\11111111111111111111 картинки\груша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65684" cy="12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БАЗА КАРТИНКИ\11111111111111111111 картинки\груша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47046"/>
            <a:ext cx="865684" cy="12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БАЗА КАРТИНКИ\11111111111111111111 картинки\груша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865684" cy="12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БАЗА КАРТИНКИ\11111111111111111111 картинки\груша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88940"/>
            <a:ext cx="865684" cy="12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БАЗА КАРТИНКИ\11111111111111111111 картинки\груша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995224"/>
            <a:ext cx="865684" cy="12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БАЗА КАРТИНКИ\11111111111111111111 картинки\груша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9223" y="1340768"/>
            <a:ext cx="865684" cy="12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БАЗА КАРТИНКИ\11111111111111111111 картинки\груша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1946" y="2888940"/>
            <a:ext cx="865684" cy="12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БАЗА КАРТИНКИ\11111111111111111111 картинки\груша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2106" y="3270337"/>
            <a:ext cx="865684" cy="12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59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0 -0.34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71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949280"/>
            <a:ext cx="748883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вставте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відповідний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знак.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59932" y="2276872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19872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00" y="1278204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44" y="2627468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3933056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5" y="4272923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57" y="980728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24" y="2433197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87" y="2430332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26" y="3954760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БАЗА КАРТИНКИ\11111111111111111111 картинки\сли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87" y="3933056"/>
            <a:ext cx="864096" cy="9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64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-0.10243 -0.34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1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949280"/>
            <a:ext cx="748883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вставте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відповідний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знак.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59932" y="2276872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D:\БАЗА КАРТИНКИ\11111111111111111111 картинки\виногра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19554"/>
            <a:ext cx="1441748" cy="10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БАЗА КАРТИНКИ\11111111111111111111 картинки\виногра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7" y="1988840"/>
            <a:ext cx="1441748" cy="10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БАЗА КАРТИНКИ\11111111111111111111 картинки\виногра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1441748" cy="10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БАЗА КАРТИНКИ\11111111111111111111 картинки\виногра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17" y="2908353"/>
            <a:ext cx="1441748" cy="10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БАЗА КАРТИНКИ\11111111111111111111 картинки\виногра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09" y="1235578"/>
            <a:ext cx="1441748" cy="10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БАЗА КАРТИНКИ\11111111111111111111 картинки\виногра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58" y="3861048"/>
            <a:ext cx="1441748" cy="10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БАЗА КАРТИНКИ\11111111111111111111 картинки\виногра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83" y="2861506"/>
            <a:ext cx="1441748" cy="10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19872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64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-0.10243 -0.34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1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949280"/>
            <a:ext cx="748883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вставте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відповідний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знак.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59932" y="2276872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19872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80992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D:\БАЗА КАРТИНКИ\11111111111111111111 картинки\мандар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78" y="980728"/>
            <a:ext cx="1139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БАЗА КАРТИНКИ\11111111111111111111 картинки\мандар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79" y="2882838"/>
            <a:ext cx="1139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БАЗА КАРТИНКИ\11111111111111111111 картинки\мандар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139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БАЗА КАРТИНКИ\11111111111111111111 картинки\мандар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5" y="3647752"/>
            <a:ext cx="1139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БАЗА КАРТИНКИ\11111111111111111111 картинки\мандар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63" y="599381"/>
            <a:ext cx="1139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БАЗА КАРТИНКИ\11111111111111111111 картинки\мандар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64" y="2501491"/>
            <a:ext cx="1139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БАЗА КАРТИНКИ\11111111111111111111 картинки\мандар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53" y="959421"/>
            <a:ext cx="1139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БАЗА КАРТИНКИ\11111111111111111111 картинки\мандар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50" y="3266405"/>
            <a:ext cx="1139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БАЗА КАРТИНКИ\11111111111111111111 картинки\мандар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49" y="4181152"/>
            <a:ext cx="1139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64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0.10243 -0.34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1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926" y="6207695"/>
            <a:ext cx="6987554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розв’яжіть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БАЗА КАРТИНКИ\11111111111111111111 картинки\sxbsd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9552" y="44624"/>
            <a:ext cx="8037120" cy="54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4254187"/>
            <a:ext cx="88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4254187"/>
            <a:ext cx="88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4368" y="4254187"/>
            <a:ext cx="88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533430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533430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6878" y="533430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9027" y="533430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2982" y="533430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5131" y="533430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7179" y="533430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9328" y="533430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4208" y="533430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84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926" y="6207695"/>
            <a:ext cx="6987554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розв’яжіть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БАЗА КАРТИНКИ\11111111111111111111 картинки\sxbsd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6"/>
          <a:stretch/>
        </p:blipFill>
        <p:spPr bwMode="auto">
          <a:xfrm>
            <a:off x="377956" y="-27384"/>
            <a:ext cx="8370508" cy="52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4149080"/>
            <a:ext cx="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4149080"/>
            <a:ext cx="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8384" y="4149080"/>
            <a:ext cx="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6878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9027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2982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5131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7179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9328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4208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59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6207695"/>
            <a:ext cx="6987554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розв’яжіть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БАЗА КАРТИНКИ\11111111111111111111 картинки\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9"/>
          <a:stretch/>
        </p:blipFill>
        <p:spPr bwMode="auto">
          <a:xfrm>
            <a:off x="214119" y="116632"/>
            <a:ext cx="8715600" cy="50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46986" y="3933056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9486" y="3933056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ru-RU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9194" y="3905180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1694" y="3905180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7798" y="3905180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4950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7099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71054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3203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5251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7400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3688" y="5323350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7624" y="532385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8726" y="532385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6207695"/>
            <a:ext cx="6987554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розв’яжіть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БАЗА КАРТИНКИ\11111111111111111111 картинки\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9"/>
          <a:stretch/>
        </p:blipFill>
        <p:spPr bwMode="auto">
          <a:xfrm>
            <a:off x="193273" y="116632"/>
            <a:ext cx="8757290" cy="503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1002" y="3960932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502" y="3960932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3210" y="3933056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5710" y="3933056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21814" y="3933056"/>
            <a:ext cx="13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4950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7099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1054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33203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5251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7400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530120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5323350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532385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8726" y="532385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81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6279703"/>
            <a:ext cx="717260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частин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31217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715272" y="6312170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143900" y="6312170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1" descr="C:\Users\pro10kl\Desktop\Рисунок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1619"/>
          <a:stretch/>
        </p:blipFill>
        <p:spPr bwMode="auto">
          <a:xfrm>
            <a:off x="6672461" y="1643050"/>
            <a:ext cx="1931987" cy="10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C:\Users\pro10kl\Desktop\Рисунок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1619"/>
          <a:stretch/>
        </p:blipFill>
        <p:spPr bwMode="auto">
          <a:xfrm>
            <a:off x="4572000" y="44624"/>
            <a:ext cx="1931988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3" descr="C:\Users\pro10kl\Desktop\Рисунок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1" r="50000" b="24095"/>
          <a:stretch/>
        </p:blipFill>
        <p:spPr bwMode="auto">
          <a:xfrm>
            <a:off x="6816477" y="2708275"/>
            <a:ext cx="19319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4" descr="C:\Users\pro10kl\Desktop\Рисунок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381" b="24095"/>
          <a:stretch/>
        </p:blipFill>
        <p:spPr bwMode="auto">
          <a:xfrm>
            <a:off x="4572000" y="4508971"/>
            <a:ext cx="193198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" descr="C:\Users\pro10kl\Desktop\Рисунок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5" r="50000"/>
          <a:stretch/>
        </p:blipFill>
        <p:spPr bwMode="auto">
          <a:xfrm>
            <a:off x="395536" y="4292599"/>
            <a:ext cx="1931987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6" descr="C:\Users\pro10kl\Desktop\Рисунок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905"/>
          <a:stretch/>
        </p:blipFill>
        <p:spPr bwMode="auto">
          <a:xfrm>
            <a:off x="1115616" y="1484784"/>
            <a:ext cx="1931988" cy="8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6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053 L 0 0.00053 E" pathEditMode="fixed" ptsTypes="">
                                      <p:cBhvr>
                                        <p:cTn id="6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6 0.00903 L -0.01231 0.00463 " pathEditMode="fixed" rAng="0" ptsTypes="AA">
                                      <p:cBhvr>
                                        <p:cTn id="11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6 3.33333E-6 L -0.0203 3.33333E-6 " pathEditMode="fixed" rAng="0" ptsTypes="AA">
                                      <p:cBhvr>
                                        <p:cTn id="1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6257 L 0 -0.01257 E" pathEditMode="fixed" ptsTypes="">
                                      <p:cBhvr>
                                        <p:cTn id="21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48 0 L -0.00452 0 E" pathEditMode="fixed" ptsTypes="">
                                      <p:cBhvr>
                                        <p:cTn id="2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6 0.40949 L -0.01112 -0.00602 " pathEditMode="fixed" rAng="0" ptsTypes="AA">
                                      <p:cBhvr>
                                        <p:cTn id="31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-2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6279703"/>
            <a:ext cx="717260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частин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31217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715272" y="6312170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143900" y="6312170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1" descr="C:\Users\pro10kl\Desktop\Рисунок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1156"/>
          <a:stretch/>
        </p:blipFill>
        <p:spPr bwMode="auto">
          <a:xfrm>
            <a:off x="539552" y="1725614"/>
            <a:ext cx="1746432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C:\Users\pro10kl\Desktop\Рисунок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1156"/>
          <a:stretch/>
        </p:blipFill>
        <p:spPr bwMode="auto">
          <a:xfrm>
            <a:off x="6829052" y="1725613"/>
            <a:ext cx="1703388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6" descr="C:\Users\pro10kl\Desktop\Рисунок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5" r="50000" b="24650"/>
          <a:stretch/>
        </p:blipFill>
        <p:spPr bwMode="auto">
          <a:xfrm>
            <a:off x="2868613" y="4580979"/>
            <a:ext cx="17033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3" descr="C:\Users\pro10kl\Desktop\Рисунок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845" b="24650"/>
          <a:stretch/>
        </p:blipFill>
        <p:spPr bwMode="auto">
          <a:xfrm>
            <a:off x="4572000" y="44624"/>
            <a:ext cx="170338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" descr="C:\Users\pro10kl\Desktop\Рисунок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9" r="50000"/>
          <a:stretch/>
        </p:blipFill>
        <p:spPr bwMode="auto">
          <a:xfrm>
            <a:off x="539552" y="4214818"/>
            <a:ext cx="1703387" cy="9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4" descr="C:\Users\pro10kl\Desktop\Рисунок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349"/>
          <a:stretch/>
        </p:blipFill>
        <p:spPr bwMode="auto">
          <a:xfrm>
            <a:off x="6786578" y="4214818"/>
            <a:ext cx="1745862" cy="9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6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68 0 L 0.00468 0 E" pathEditMode="fixed" ptsTypes="">
                                      <p:cBhvr>
                                        <p:cTn id="6" dur="2000" spd="-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87 0 L 0.00313 0 E" pathEditMode="fixed" ptsTypes="">
                                      <p:cBhvr>
                                        <p:cTn id="11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38843 L 0.00138 0.01042 " pathEditMode="fixed" rAng="0" ptsTypes="AA">
                                      <p:cBhvr>
                                        <p:cTn id="1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87 0 L 0.00313 0 E" pathEditMode="fixed" ptsTypes="">
                                      <p:cBhvr>
                                        <p:cTn id="21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68 0 L 0.00468 0 E" pathEditMode="fixed" ptsTypes="">
                                      <p:cBhvr>
                                        <p:cTn id="2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7322 L 0 -0.02322 E" pathEditMode="fixed" ptsTypes="">
                                      <p:cBhvr>
                                        <p:cTn id="31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6279703"/>
            <a:ext cx="717260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частин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31217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715272" y="6312170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143900" y="6312170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1" descr="C:\Users\pro10kl\Desktop\Рисунок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5559"/>
          <a:stretch/>
        </p:blipFill>
        <p:spPr bwMode="auto">
          <a:xfrm>
            <a:off x="5925344" y="1112838"/>
            <a:ext cx="950912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C:\Users\pro10kl\Desktop\Рисунок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5559"/>
          <a:stretch/>
        </p:blipFill>
        <p:spPr bwMode="auto">
          <a:xfrm>
            <a:off x="1000100" y="1112838"/>
            <a:ext cx="1000132" cy="16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3" descr="C:\Users\pro10kl\Desktop\Рисунок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 r="50000" b="31357"/>
          <a:stretch/>
        </p:blipFill>
        <p:spPr bwMode="auto">
          <a:xfrm>
            <a:off x="3621088" y="980728"/>
            <a:ext cx="950913" cy="15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4" descr="C:\Users\pro10kl\Desktop\Рисунок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321" b="31357"/>
          <a:stretch/>
        </p:blipFill>
        <p:spPr bwMode="auto">
          <a:xfrm>
            <a:off x="928663" y="4292600"/>
            <a:ext cx="1065858" cy="15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" descr="C:\Users\pro10kl\Desktop\Рисунок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3" r="50000"/>
          <a:stretch/>
        </p:blipFill>
        <p:spPr bwMode="auto">
          <a:xfrm>
            <a:off x="6861447" y="4292600"/>
            <a:ext cx="950913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pro10kl\Desktop\Рисунок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643"/>
          <a:stretch/>
        </p:blipFill>
        <p:spPr bwMode="auto">
          <a:xfrm>
            <a:off x="4500562" y="2636912"/>
            <a:ext cx="1022351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6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08 0 L -0.00208 0 E" pathEditMode="fixed" ptsTypes="">
                                      <p:cBhvr>
                                        <p:cTn id="6" dur="2000" spd="-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84 -0.0007 L -0.00261 0.00024 " pathEditMode="fixed" rAng="0" ptsTypes="AA">
                                      <p:cBhvr>
                                        <p:cTn id="11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122 L 0 0.00122 E" pathEditMode="fixed" ptsTypes="">
                                      <p:cBhvr>
                                        <p:cTn id="1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3 -0.23172 L 0.00729 -0.01064 " pathEditMode="fixed" rAng="0" ptsTypes="AA">
                                      <p:cBhvr>
                                        <p:cTn id="21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1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3 -2.96296E-6 L 0.00487 -0.00069 " pathEditMode="fixed" rAng="0" ptsTypes="AA">
                                      <p:cBhvr>
                                        <p:cTn id="2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2415 L 0.00382 -0.0085 E" pathEditMode="fixed" ptsTypes="">
                                      <p:cBhvr>
                                        <p:cTn id="31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2528" y="631217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279703"/>
            <a:ext cx="717260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частин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715272" y="6312170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143900" y="6312170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1" descr="C:\Users\pro10kl\Desktop\Рисунокds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2" b="64634"/>
          <a:stretch/>
        </p:blipFill>
        <p:spPr bwMode="auto">
          <a:xfrm>
            <a:off x="1115616" y="968376"/>
            <a:ext cx="109893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2" descr="C:\Users\pro10kl\Desktop\Рисунокds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634"/>
          <a:stretch/>
        </p:blipFill>
        <p:spPr bwMode="auto">
          <a:xfrm>
            <a:off x="7045498" y="968376"/>
            <a:ext cx="105489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ro10kl\Desktop\Рисунокds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6" r="49962" b="32317"/>
          <a:stretch/>
        </p:blipFill>
        <p:spPr bwMode="auto">
          <a:xfrm>
            <a:off x="3516313" y="1052736"/>
            <a:ext cx="1055687" cy="15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ro10kl\Desktop\Рисунокds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366" b="32431"/>
          <a:stretch/>
        </p:blipFill>
        <p:spPr bwMode="auto">
          <a:xfrm>
            <a:off x="2220962" y="2708275"/>
            <a:ext cx="1054894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3" descr="C:\Users\pro10kl\Desktop\Рисунокds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0" r="49962"/>
          <a:stretch/>
        </p:blipFill>
        <p:spPr bwMode="auto">
          <a:xfrm>
            <a:off x="5604545" y="4292600"/>
            <a:ext cx="105568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ro10kl\Desktop\Рисунокds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7" t="67570"/>
          <a:stretch/>
        </p:blipFill>
        <p:spPr bwMode="auto">
          <a:xfrm>
            <a:off x="2411760" y="4292600"/>
            <a:ext cx="10541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6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4.44444E-6 L 0.01267 4.44444E-6 " pathEditMode="fixed" rAng="0" ptsTypes="AA">
                                      <p:cBhvr>
                                        <p:cTn id="6" dur="2000" spd="-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65 0 L -0.02065 0 E" pathEditMode="fixed" ptsTypes="">
                                      <p:cBhvr>
                                        <p:cTn id="11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94 0 L 0.00694 0 E" pathEditMode="fixed" ptsTypes="">
                                      <p:cBhvr>
                                        <p:cTn id="16" dur="2000" spd="-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4127 L 0 -0.00873 E" pathEditMode="fixed" ptsTypes="">
                                      <p:cBhvr>
                                        <p:cTn id="21" dur="2000" spd="-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29 0 L 0.02171 0 E" pathEditMode="fixed" ptsTypes="">
                                      <p:cBhvr>
                                        <p:cTn id="26" dur="2000" spd="-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8 0 L -0.01372 0 E" pathEditMode="fixed" ptsTypes="">
                                      <p:cBhvr>
                                        <p:cTn id="31" dur="2000" spd="-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949280"/>
            <a:ext cx="748883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вам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знайомі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комашки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заховалися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ними?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БАЗА КАРТИНКИ\11111111111111111111 картинки\1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1" y="980728"/>
            <a:ext cx="84705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589240"/>
            <a:ext cx="7488832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Поєднайте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кожну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 предметом,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подібним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неї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формою.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4664"/>
            <a:ext cx="864096" cy="20162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619672" y="764704"/>
            <a:ext cx="1252939" cy="1080120"/>
          </a:xfrm>
          <a:prstGeom prst="triangl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692696"/>
            <a:ext cx="1296144" cy="1296144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6016" y="692696"/>
            <a:ext cx="864096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724128" y="879197"/>
            <a:ext cx="1656184" cy="1109643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24328" y="764704"/>
            <a:ext cx="1217956" cy="1217956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БАЗА КАРТИНКИ\11111111111111111111 картинки\27_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24" y="3777581"/>
            <a:ext cx="1052752" cy="13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1" descr="D:\БАЗА КАРТИНКИ\11111111111111111111 картинки\Pic48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806"/>
            <a:ext cx="9199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БАЗА КАРТИНКИ\11111111111111111111 картинки\Pic48_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74" y="400779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БАЗА КАРТИНКИ\11111111111111111111 картинки\Pic48_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708746"/>
            <a:ext cx="920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БАЗА КАРТИНКИ\11111111111111111111 картинки\26_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21986"/>
            <a:ext cx="1360046" cy="10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БАЗА КАРТИНКИ\11111111111111111111 картинки\Pic19_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8508"/>
            <a:ext cx="847576" cy="13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59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76875 -0.4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-2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11719 -0.47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2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27084 -0.45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2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9167 -0.483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2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18802 -0.4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65053 -0.435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589240"/>
            <a:ext cx="7488832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об’ємні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Поєднайте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кожну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 предметом,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подібним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неї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формою.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4" r="84910"/>
          <a:stretch/>
        </p:blipFill>
        <p:spPr bwMode="auto">
          <a:xfrm>
            <a:off x="470823" y="4005858"/>
            <a:ext cx="1292865" cy="12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t="53512" r="67121"/>
          <a:stretch/>
        </p:blipFill>
        <p:spPr bwMode="auto">
          <a:xfrm>
            <a:off x="2244105" y="4029099"/>
            <a:ext cx="1247775" cy="127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5" t="64658" r="49222" b="8175"/>
          <a:stretch/>
        </p:blipFill>
        <p:spPr bwMode="auto">
          <a:xfrm>
            <a:off x="3995936" y="4414241"/>
            <a:ext cx="1076326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1" t="61871" r="27431" b="4344"/>
          <a:stretch/>
        </p:blipFill>
        <p:spPr bwMode="auto">
          <a:xfrm>
            <a:off x="5509989" y="4305274"/>
            <a:ext cx="1438275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9" t="61871"/>
          <a:stretch/>
        </p:blipFill>
        <p:spPr bwMode="auto">
          <a:xfrm>
            <a:off x="7477125" y="4257699"/>
            <a:ext cx="1378590" cy="10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84687" b="64531"/>
          <a:stretch/>
        </p:blipFill>
        <p:spPr bwMode="auto">
          <a:xfrm>
            <a:off x="590550" y="620688"/>
            <a:ext cx="1009650" cy="9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r="65120" b="64531"/>
          <a:stretch/>
        </p:blipFill>
        <p:spPr bwMode="auto">
          <a:xfrm>
            <a:off x="2352675" y="620688"/>
            <a:ext cx="923925" cy="9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6" r="41328" b="64531"/>
          <a:stretch/>
        </p:blipFill>
        <p:spPr bwMode="auto">
          <a:xfrm>
            <a:off x="3995936" y="620688"/>
            <a:ext cx="1319014" cy="9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4" r="23095" b="61744"/>
          <a:stretch/>
        </p:blipFill>
        <p:spPr bwMode="auto">
          <a:xfrm>
            <a:off x="6057900" y="620688"/>
            <a:ext cx="819150" cy="10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БАЗА КАРТИНКИ\11111111111111111111 картинки\;j;j;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0" r="4973" b="64531"/>
          <a:stretch/>
        </p:blipFill>
        <p:spPr bwMode="auto">
          <a:xfrm>
            <a:off x="7596335" y="620688"/>
            <a:ext cx="833289" cy="9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59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9115 0.5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26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17795 0.538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2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39253 0.538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2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20729 0.53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2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19514 0.5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2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797713"/>
            <a:ext cx="7488832" cy="101566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усі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квіти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порядком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 до 10,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 до 1.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Допоможіть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кожному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сонечку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знайти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свою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квіточку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Полічіть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цяточки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їхніх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спинках та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перенесіть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відповідні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квіточки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6"/>
          <a:stretch/>
        </p:blipFill>
        <p:spPr bwMode="auto">
          <a:xfrm>
            <a:off x="314600" y="3645024"/>
            <a:ext cx="85148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36412" y="4890603"/>
            <a:ext cx="471292" cy="4712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" name="TextBox 2"/>
          <p:cNvSpPr txBox="1"/>
          <p:nvPr/>
        </p:nvSpPr>
        <p:spPr>
          <a:xfrm>
            <a:off x="1624762" y="4869160"/>
            <a:ext cx="9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923928" y="4026507"/>
            <a:ext cx="471292" cy="4712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3" name="TextBox 22"/>
          <p:cNvSpPr txBox="1"/>
          <p:nvPr/>
        </p:nvSpPr>
        <p:spPr>
          <a:xfrm>
            <a:off x="4112278" y="4005064"/>
            <a:ext cx="9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404964" y="4871439"/>
            <a:ext cx="471292" cy="4712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5" name="TextBox 24"/>
          <p:cNvSpPr txBox="1"/>
          <p:nvPr/>
        </p:nvSpPr>
        <p:spPr>
          <a:xfrm>
            <a:off x="6593314" y="4849996"/>
            <a:ext cx="9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236296" y="4026507"/>
            <a:ext cx="471292" cy="4712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7" name="TextBox 26"/>
          <p:cNvSpPr txBox="1"/>
          <p:nvPr/>
        </p:nvSpPr>
        <p:spPr>
          <a:xfrm>
            <a:off x="7424646" y="4005064"/>
            <a:ext cx="9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r="78190" b="79612"/>
          <a:stretch/>
        </p:blipFill>
        <p:spPr bwMode="auto">
          <a:xfrm rot="16200000" flipH="1">
            <a:off x="1133474" y="260648"/>
            <a:ext cx="1038225" cy="1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0" r="88481" b="58595"/>
          <a:stretch/>
        </p:blipFill>
        <p:spPr bwMode="auto">
          <a:xfrm rot="16200000" flipH="1">
            <a:off x="314600" y="1400175"/>
            <a:ext cx="9808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18860" r="68457" b="58595"/>
          <a:stretch/>
        </p:blipFill>
        <p:spPr bwMode="auto">
          <a:xfrm rot="16200000" flipH="1">
            <a:off x="1952624" y="1400175"/>
            <a:ext cx="1047751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4" r="58456" b="79612"/>
          <a:stretch/>
        </p:blipFill>
        <p:spPr bwMode="auto">
          <a:xfrm rot="16200000" flipH="1">
            <a:off x="2800350" y="260648"/>
            <a:ext cx="1051570" cy="1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8" t="18860" r="48993" b="58595"/>
          <a:stretch/>
        </p:blipFill>
        <p:spPr bwMode="auto">
          <a:xfrm rot="16200000" flipH="1">
            <a:off x="3638550" y="1400175"/>
            <a:ext cx="10191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2" r="39149" b="79612"/>
          <a:stretch/>
        </p:blipFill>
        <p:spPr bwMode="auto">
          <a:xfrm rot="16200000" flipH="1">
            <a:off x="4476750" y="260648"/>
            <a:ext cx="1019175" cy="1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3" t="18860" r="29417" b="58595"/>
          <a:stretch/>
        </p:blipFill>
        <p:spPr bwMode="auto">
          <a:xfrm rot="16200000" flipH="1">
            <a:off x="5305425" y="1400175"/>
            <a:ext cx="1019176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1" r="19350" b="79612"/>
          <a:stretch/>
        </p:blipFill>
        <p:spPr bwMode="auto">
          <a:xfrm rot="16200000" flipH="1">
            <a:off x="6162675" y="260648"/>
            <a:ext cx="1019176" cy="1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3" t="18860" r="9841" b="58595"/>
          <a:stretch/>
        </p:blipFill>
        <p:spPr bwMode="auto">
          <a:xfrm rot="16200000" flipH="1">
            <a:off x="6991350" y="1400175"/>
            <a:ext cx="10001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БАЗА КАРТИНКИ\11111111111111111111 картинки\71gf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6" b="79612"/>
          <a:stretch/>
        </p:blipFill>
        <p:spPr bwMode="auto">
          <a:xfrm rot="16200000" flipH="1">
            <a:off x="7820024" y="260648"/>
            <a:ext cx="1009375" cy="1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59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9028 0.4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26858 0.434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2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53976 0.297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97" y="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7916 0.5979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36476 0.297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8247 0.5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2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6302 0.297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45121 0.471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0087 0.597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9236 0.4238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2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325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Osnova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1</cp:lastModifiedBy>
  <cp:revision>74</cp:revision>
  <dcterms:created xsi:type="dcterms:W3CDTF">2015-04-14T09:30:29Z</dcterms:created>
  <dcterms:modified xsi:type="dcterms:W3CDTF">2017-01-13T15:22:05Z</dcterms:modified>
</cp:coreProperties>
</file>