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60" r:id="rId2"/>
    <p:sldId id="261" r:id="rId3"/>
    <p:sldId id="258" r:id="rId4"/>
    <p:sldId id="256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7" r:id="rId14"/>
    <p:sldId id="271" r:id="rId15"/>
    <p:sldId id="272" r:id="rId16"/>
    <p:sldId id="273" r:id="rId17"/>
    <p:sldId id="274" r:id="rId18"/>
    <p:sldId id="275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391CC-3732-4F35-8208-333B4490CA3F}" type="datetimeFigureOut">
              <a:rPr lang="ru-RU" smtClean="0"/>
              <a:pPr/>
              <a:t>07.10.2020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38625-BCE3-477A-B3E9-28DB8D6A74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38625-BCE3-477A-B3E9-28DB8D6A743E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38625-BCE3-477A-B3E9-28DB8D6A743E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38625-BCE3-477A-B3E9-28DB8D6A743E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38625-BCE3-477A-B3E9-28DB8D6A743E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38625-BCE3-477A-B3E9-28DB8D6A743E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38625-BCE3-477A-B3E9-28DB8D6A743E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38625-BCE3-477A-B3E9-28DB8D6A743E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38625-BCE3-477A-B3E9-28DB8D6A743E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38625-BCE3-477A-B3E9-28DB8D6A743E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38625-BCE3-477A-B3E9-28DB8D6A743E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38625-BCE3-477A-B3E9-28DB8D6A743E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38625-BCE3-477A-B3E9-28DB8D6A743E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38625-BCE3-477A-B3E9-28DB8D6A743E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38625-BCE3-477A-B3E9-28DB8D6A743E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38625-BCE3-477A-B3E9-28DB8D6A743E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38625-BCE3-477A-B3E9-28DB8D6A743E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38625-BCE3-477A-B3E9-28DB8D6A743E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38625-BCE3-477A-B3E9-28DB8D6A743E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25F9-1EA9-4D47-8AC1-874D810E759F}" type="datetimeFigureOut">
              <a:rPr lang="ru-RU" smtClean="0"/>
              <a:pPr/>
              <a:t>07.10.2020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200A-EDD6-417E-9D10-B48520F953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25F9-1EA9-4D47-8AC1-874D810E759F}" type="datetimeFigureOut">
              <a:rPr lang="ru-RU" smtClean="0"/>
              <a:pPr/>
              <a:t>07.10.2020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200A-EDD6-417E-9D10-B48520F953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25F9-1EA9-4D47-8AC1-874D810E759F}" type="datetimeFigureOut">
              <a:rPr lang="ru-RU" smtClean="0"/>
              <a:pPr/>
              <a:t>07.10.2020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200A-EDD6-417E-9D10-B48520F953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25F9-1EA9-4D47-8AC1-874D810E759F}" type="datetimeFigureOut">
              <a:rPr lang="ru-RU" smtClean="0"/>
              <a:pPr/>
              <a:t>07.10.2020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200A-EDD6-417E-9D10-B48520F953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25F9-1EA9-4D47-8AC1-874D810E759F}" type="datetimeFigureOut">
              <a:rPr lang="ru-RU" smtClean="0"/>
              <a:pPr/>
              <a:t>07.10.2020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200A-EDD6-417E-9D10-B48520F953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25F9-1EA9-4D47-8AC1-874D810E759F}" type="datetimeFigureOut">
              <a:rPr lang="ru-RU" smtClean="0"/>
              <a:pPr/>
              <a:t>07.10.2020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200A-EDD6-417E-9D10-B48520F953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25F9-1EA9-4D47-8AC1-874D810E759F}" type="datetimeFigureOut">
              <a:rPr lang="ru-RU" smtClean="0"/>
              <a:pPr/>
              <a:t>07.10.2020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200A-EDD6-417E-9D10-B48520F953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25F9-1EA9-4D47-8AC1-874D810E759F}" type="datetimeFigureOut">
              <a:rPr lang="ru-RU" smtClean="0"/>
              <a:pPr/>
              <a:t>07.10.2020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200A-EDD6-417E-9D10-B48520F953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25F9-1EA9-4D47-8AC1-874D810E759F}" type="datetimeFigureOut">
              <a:rPr lang="ru-RU" smtClean="0"/>
              <a:pPr/>
              <a:t>07.10.2020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200A-EDD6-417E-9D10-B48520F953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25F9-1EA9-4D47-8AC1-874D810E759F}" type="datetimeFigureOut">
              <a:rPr lang="ru-RU" smtClean="0"/>
              <a:pPr/>
              <a:t>07.10.2020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200A-EDD6-417E-9D10-B48520F953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25F9-1EA9-4D47-8AC1-874D810E759F}" type="datetimeFigureOut">
              <a:rPr lang="ru-RU" smtClean="0"/>
              <a:pPr/>
              <a:t>07.10.2020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7200A-EDD6-417E-9D10-B48520F953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725F9-1EA9-4D47-8AC1-874D810E759F}" type="datetimeFigureOut">
              <a:rPr lang="ru-RU" smtClean="0"/>
              <a:pPr/>
              <a:t>07.10.2020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7200A-EDD6-417E-9D10-B48520F9538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79;&#1076;&#1086;&#1088;&#1086;&#1074;&#1100;&#1077;&#1089;&#1073;&#1077;&#1088;&#1077;&#1078;&#1077;&#1085;&#1080;&#1077;\&#1051;&#1103;&#1076;&#1089;&#1082;&#1072;&#1103;%20&#1053;.&#1042;\&#1083;&#1072;&#1079;&#1077;&#1088;&#1085;&#1072;&#1103;%20&#1091;&#1082;&#1072;&#1079;&#1082;&#1072;&#1098;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79;&#1076;&#1086;&#1088;&#1086;&#1074;&#1100;&#1077;&#1089;&#1073;&#1077;&#1088;&#1077;&#1078;&#1077;&#1085;&#1080;&#1077;\&#1084;&#1091;&#1079;&#1099;&#1082;&#1072;\&#1088;&#1077;&#1083;&#1072;&#1082;&#1089;&#1072;&#1094;&#1080;&#1103;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79;&#1076;&#1086;&#1088;&#1086;&#1074;&#1100;&#1077;&#1089;&#1073;&#1077;&#1088;&#1077;&#1078;&#1077;&#1085;&#1080;&#1077;\&#1084;&#1091;&#1079;&#1099;&#1082;&#1072;\&#1094;&#1074;&#1077;&#1090;&#1086;&#1090;&#1077;&#1088;&#1072;&#1087;&#1080;&#1103;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79;&#1076;&#1086;&#1088;&#1086;&#1074;&#1100;&#1077;&#1089;&#1073;&#1077;&#1088;&#1077;&#1078;&#1077;&#1085;&#1080;&#1077;\&#1084;&#1091;&#1079;&#1099;&#1082;&#1072;\&#1101;&#1085;&#1077;&#1088;&#1075;&#1080;&#1079;&#1072;&#1090;&#1086;&#1088;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utorial-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785786" y="142852"/>
            <a:ext cx="7620029" cy="1562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err="1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Застосування</a:t>
            </a:r>
            <a:r>
              <a:rPr lang="ru-RU" sz="3600" i="1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3600" i="1" kern="10" dirty="0" err="1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здоров'язберігаючих</a:t>
            </a:r>
            <a:endParaRPr lang="ru-RU" sz="3600" i="1" kern="1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FF3399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  <a:p>
            <a:pPr algn="ctr"/>
            <a:r>
              <a:rPr lang="ru-RU" sz="3600" i="1" kern="10" dirty="0" err="1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технологій</a:t>
            </a:r>
            <a:r>
              <a:rPr lang="ru-RU" sz="3600" i="1" kern="10" dirty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в </a:t>
            </a:r>
            <a:r>
              <a:rPr lang="ru-RU" sz="3600" i="1" kern="10" dirty="0" err="1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початковій</a:t>
            </a:r>
            <a:r>
              <a:rPr lang="ru-RU" sz="3600" i="1" kern="10" dirty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3600" i="1" kern="10" dirty="0" err="1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школі</a:t>
            </a:r>
            <a:endParaRPr lang="ru-RU" sz="3600" i="1" kern="10" spc="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FF3399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9" name="Рисунок 8" descr="IMG_39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1857364"/>
            <a:ext cx="5715040" cy="342902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85852" y="5657671"/>
            <a:ext cx="692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 </a:t>
            </a:r>
            <a:r>
              <a:rPr lang="ru-RU" dirty="0" err="1" smtClean="0"/>
              <a:t>досвіду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вчителя</a:t>
            </a:r>
            <a:r>
              <a:rPr lang="ru-RU" dirty="0" smtClean="0"/>
              <a:t> </a:t>
            </a:r>
            <a:r>
              <a:rPr lang="ru-RU" dirty="0" err="1" smtClean="0"/>
              <a:t>початкових</a:t>
            </a:r>
            <a:r>
              <a:rPr lang="ru-RU" dirty="0" smtClean="0"/>
              <a:t> </a:t>
            </a:r>
            <a:r>
              <a:rPr lang="ru-RU" dirty="0" err="1" smtClean="0"/>
              <a:t>класів</a:t>
            </a:r>
            <a:endParaRPr lang="ru-RU" dirty="0" smtClean="0"/>
          </a:p>
          <a:p>
            <a:pPr algn="ctr"/>
            <a:r>
              <a:rPr lang="uk-UA" dirty="0" smtClean="0"/>
              <a:t>ЗЗСО № 13, </a:t>
            </a:r>
            <a:r>
              <a:rPr lang="uk-UA" dirty="0" err="1" smtClean="0"/>
              <a:t>м.Костянтинівка</a:t>
            </a:r>
            <a:endParaRPr lang="uk-UA" dirty="0" smtClean="0"/>
          </a:p>
          <a:p>
            <a:pPr algn="ctr"/>
            <a:r>
              <a:rPr lang="uk-UA" dirty="0" smtClean="0"/>
              <a:t>Кислої Наталії Володимирівни</a:t>
            </a:r>
            <a:endParaRPr lang="ru-RU" dirty="0" smtClean="0"/>
          </a:p>
          <a:p>
            <a:pPr algn="ctr"/>
            <a:r>
              <a:rPr 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4"/>
          <p:cNvSpPr>
            <a:spLocks noChangeArrowheads="1"/>
          </p:cNvSpPr>
          <p:nvPr/>
        </p:nvSpPr>
        <p:spPr bwMode="auto">
          <a:xfrm>
            <a:off x="755650" y="549275"/>
            <a:ext cx="7632700" cy="5616575"/>
          </a:xfrm>
          <a:prstGeom prst="ellipse">
            <a:avLst/>
          </a:prstGeom>
          <a:noFill/>
          <a:ln w="1016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4140200" y="188913"/>
            <a:ext cx="863600" cy="720725"/>
          </a:xfrm>
          <a:prstGeom prst="plus">
            <a:avLst>
              <a:gd name="adj" fmla="val 25000"/>
            </a:avLst>
          </a:prstGeom>
          <a:solidFill>
            <a:srgbClr val="592DF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path" presetSubtype="0" repeatCount="10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2 0.00023 C 0.21128 -0.00925 0.40313 0.16416 0.41042 0.38798 C 0.41597 0.61364 0.23299 0.80601 0.0033 0.81757 C -0.22656 0.82751 -0.4184 0.65364 -0.42413 0.42844 C -0.43108 0.20301 -0.24844 0.01179 -0.01892 0.00023 Z " pathEditMode="relative" rAng="-121815" ptsTypes="fffff">
                                      <p:cBhvr>
                                        <p:cTn id="10" dur="3000" spd="-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4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4"/>
          <p:cNvSpPr>
            <a:spLocks noChangeArrowheads="1"/>
          </p:cNvSpPr>
          <p:nvPr/>
        </p:nvSpPr>
        <p:spPr bwMode="auto">
          <a:xfrm>
            <a:off x="468313" y="1196975"/>
            <a:ext cx="4032250" cy="4248150"/>
          </a:xfrm>
          <a:prstGeom prst="ellipse">
            <a:avLst/>
          </a:prstGeom>
          <a:noFill/>
          <a:ln w="1016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71" name="Oval 5"/>
          <p:cNvSpPr>
            <a:spLocks noChangeArrowheads="1"/>
          </p:cNvSpPr>
          <p:nvPr/>
        </p:nvSpPr>
        <p:spPr bwMode="auto">
          <a:xfrm>
            <a:off x="4572000" y="1052513"/>
            <a:ext cx="4032250" cy="4248150"/>
          </a:xfrm>
          <a:prstGeom prst="ellipse">
            <a:avLst/>
          </a:prstGeom>
          <a:noFill/>
          <a:ln w="1016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179388" y="2852738"/>
            <a:ext cx="792162" cy="792162"/>
          </a:xfrm>
          <a:prstGeom prst="smileyFace">
            <a:avLst>
              <a:gd name="adj" fmla="val 4653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path" presetSubtype="0" repeatCount="10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9017E-7 C 2.22222E-6 0.16671 0.09496 0.30405 0.21094 0.30405 C 0.34757 0.30405 0.39687 0.15168 0.41771 0.06035 L 0.43906 -0.06104 C 0.46024 -0.15214 0.51285 -0.30381 0.66701 -0.30381 C 0.7658 -0.30381 0.87812 -0.16694 0.87812 -2.89017E-7 C 0.87812 0.16671 0.7658 0.30405 0.66701 0.30405 C 0.51285 0.30405 0.46024 0.15168 0.43906 0.06035 L 0.41771 -0.06104 C 0.39687 -0.15214 0.34757 -0.30381 0.21094 -0.30381 C 0.09496 -0.30381 2.22222E-6 -0.16694 2.22222E-6 -2.89017E-7 Z " pathEditMode="relative" rAng="0" ptsTypes="ffFffffFfff">
                                      <p:cBhvr>
                                        <p:cTn id="10" dur="5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539750" y="1125538"/>
            <a:ext cx="4032250" cy="4248150"/>
          </a:xfrm>
          <a:prstGeom prst="ellipse">
            <a:avLst/>
          </a:prstGeom>
          <a:noFill/>
          <a:ln w="1016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4572000" y="981075"/>
            <a:ext cx="4032250" cy="4248150"/>
          </a:xfrm>
          <a:prstGeom prst="ellipse">
            <a:avLst/>
          </a:prstGeom>
          <a:noFill/>
          <a:ln w="1016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142844" y="2714620"/>
            <a:ext cx="892152" cy="857256"/>
          </a:xfrm>
          <a:prstGeom prst="sun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path" presetSubtype="0" repeatCount="10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092 C -0.00156 0.1691 0.09323 0.30905 0.2092 0.30905 C 0.34584 0.30905 0.39514 0.15383 0.41598 0.06107 L 0.43733 -0.06268 C 0.45851 -0.15568 0.51111 -0.3095 0.66528 -0.3095 C 0.76407 -0.3095 0.87657 -0.17071 0.87657 -0.00092 C 0.87657 0.1691 0.76407 0.30905 0.66528 0.30905 C 0.51111 0.30905 0.45851 0.15383 0.43733 0.06107 L 0.41598 -0.06268 C 0.39514 -0.15568 0.34584 -0.3095 0.2092 -0.3095 C 0.09323 -0.3095 -0.00156 -0.17071 -0.00156 -0.00092 Z " pathEditMode="relative" rAng="0" ptsTypes="ffFffffFfff">
                                      <p:cBhvr>
                                        <p:cTn id="10" dur="5000" spd="-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785786" y="214290"/>
            <a:ext cx="7620029" cy="1562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dirty="0" err="1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Лазерна</a:t>
            </a:r>
            <a:r>
              <a:rPr lang="ru-RU" sz="3600" i="1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3600" i="1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указка</a:t>
            </a:r>
          </a:p>
          <a:p>
            <a:pPr algn="ctr" rtl="0"/>
            <a:endParaRPr lang="ru-RU" sz="3600" i="1" kern="10" spc="0" dirty="0" smtClean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FF3399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2054" name="Picture 6" descr="http://image.made-in-china.com/2f0j10DeHTtJhnEFol/-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1214422"/>
            <a:ext cx="7277100" cy="4638676"/>
          </a:xfrm>
          <a:prstGeom prst="rect">
            <a:avLst/>
          </a:prstGeom>
          <a:noFill/>
        </p:spPr>
      </p:pic>
      <p:pic>
        <p:nvPicPr>
          <p:cNvPr id="6" name="лазерная указкаъ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57158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utorial-f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785786" y="214290"/>
            <a:ext cx="7620029" cy="1562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err="1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Релаксація</a:t>
            </a:r>
            <a:endParaRPr lang="ru-RU" sz="3600" i="1" kern="10" spc="0" dirty="0" smtClean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FF3399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  <a:p>
            <a:pPr algn="ctr" rtl="0"/>
            <a:r>
              <a:rPr lang="ru-RU" sz="3600" i="1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«Сонечко»</a:t>
            </a:r>
            <a:endParaRPr lang="ru-RU" sz="3600" i="1" kern="10" spc="0" dirty="0" smtClean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FF3399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7" name="Рисунок 6" descr="trenager_bazarn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414" y="2128837"/>
            <a:ext cx="7358114" cy="3943369"/>
          </a:xfrm>
          <a:prstGeom prst="rect">
            <a:avLst/>
          </a:prstGeom>
        </p:spPr>
      </p:pic>
      <p:pic>
        <p:nvPicPr>
          <p:cNvPr id="6" name="релаксац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57158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utorial-f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785786" y="214290"/>
            <a:ext cx="7620029" cy="1562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dirty="0" err="1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Кольоротерапія</a:t>
            </a:r>
            <a:endParaRPr lang="ru-RU" sz="3600" i="1" kern="10" dirty="0" smtClean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FF3399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«</a:t>
            </a:r>
            <a:r>
              <a:rPr lang="ru-RU" sz="3600" i="1" kern="10" spc="0" dirty="0" err="1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Розфарбуй</a:t>
            </a:r>
            <a:r>
              <a:rPr lang="ru-RU" sz="3600" i="1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3600" i="1" kern="10" spc="0" dirty="0" err="1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музику</a:t>
            </a:r>
            <a:r>
              <a:rPr lang="ru-RU" sz="3600" i="1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428868"/>
            <a:ext cx="914400" cy="914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3929066"/>
            <a:ext cx="9144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15272" y="2571744"/>
            <a:ext cx="9144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29124" y="2500306"/>
            <a:ext cx="9144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72198" y="3929066"/>
            <a:ext cx="914400" cy="914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13" name="цветотерап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42844" y="550070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utorial-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14348" y="285728"/>
            <a:ext cx="914400" cy="914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1571612"/>
            <a:ext cx="9144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5500702"/>
            <a:ext cx="9144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2857496"/>
            <a:ext cx="914400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4214818"/>
            <a:ext cx="914400" cy="914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4" name="Заголовок 12"/>
          <p:cNvSpPr>
            <a:spLocks noGrp="1"/>
          </p:cNvSpPr>
          <p:nvPr/>
        </p:nvSpPr>
        <p:spPr>
          <a:xfrm>
            <a:off x="2143108" y="428604"/>
            <a:ext cx="557216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0" dirty="0" err="1" smtClean="0">
                <a:latin typeface="Monotype Corsiva" pitchFamily="66" charset="0"/>
              </a:rPr>
              <a:t>радість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15" name="Заголовок 12"/>
          <p:cNvSpPr txBox="1">
            <a:spLocks/>
          </p:cNvSpPr>
          <p:nvPr/>
        </p:nvSpPr>
        <p:spPr>
          <a:xfrm>
            <a:off x="2143108" y="1714488"/>
            <a:ext cx="5572164" cy="64294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dirty="0" err="1" smtClean="0">
                <a:latin typeface="Monotype Corsiva" pitchFamily="66" charset="0"/>
              </a:rPr>
              <a:t>спокій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16" name="Заголовок 12"/>
          <p:cNvSpPr txBox="1">
            <a:spLocks/>
          </p:cNvSpPr>
          <p:nvPr/>
        </p:nvSpPr>
        <p:spPr>
          <a:xfrm>
            <a:off x="2411760" y="3036091"/>
            <a:ext cx="5572164" cy="64294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dirty="0" err="1" smtClean="0">
                <a:latin typeface="Monotype Corsiva" pitchFamily="66" charset="0"/>
              </a:rPr>
              <a:t>всемогутність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17" name="Заголовок 12"/>
          <p:cNvSpPr txBox="1">
            <a:spLocks/>
          </p:cNvSpPr>
          <p:nvPr/>
        </p:nvSpPr>
        <p:spPr>
          <a:xfrm>
            <a:off x="2285984" y="4357694"/>
            <a:ext cx="5572164" cy="64294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dirty="0" err="1" smtClean="0">
                <a:latin typeface="Monotype Corsiva" pitchFamily="66" charset="0"/>
              </a:rPr>
              <a:t>упевненість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18" name="Заголовок 12"/>
          <p:cNvSpPr txBox="1">
            <a:spLocks/>
          </p:cNvSpPr>
          <p:nvPr/>
        </p:nvSpPr>
        <p:spPr>
          <a:xfrm>
            <a:off x="2357422" y="5643578"/>
            <a:ext cx="5572164" cy="64294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dirty="0" err="1" smtClean="0">
                <a:latin typeface="Monotype Corsiva" pitchFamily="66" charset="0"/>
              </a:rPr>
              <a:t>байдужість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4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14506" y="548680"/>
            <a:ext cx="31534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СЕНКАН</a:t>
            </a:r>
            <a:endParaRPr lang="ru-RU" sz="48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404664"/>
            <a:ext cx="3656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Здоровье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1700808"/>
            <a:ext cx="2285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Какое?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500174"/>
            <a:ext cx="80970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Сильное, отличное, </a:t>
            </a:r>
          </a:p>
          <a:p>
            <a:pPr algn="ctr"/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бесценное, важное,крепкое;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2708920"/>
            <a:ext cx="3014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Действие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71670" y="2928934"/>
            <a:ext cx="55499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Сохранять, беречь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3861048"/>
            <a:ext cx="63705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Мнение по поводу </a:t>
            </a:r>
          </a:p>
          <a:p>
            <a:pPr algn="ctr"/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обсуждаемой темы 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357694"/>
            <a:ext cx="839043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В здоровом теле – здоровый </a:t>
            </a:r>
          </a:p>
          <a:p>
            <a:pPr algn="ctr"/>
            <a:r>
              <a:rPr lang="ru-RU" sz="40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дух</a:t>
            </a:r>
            <a:endParaRPr lang="ru-RU" sz="40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65136" y="5661248"/>
            <a:ext cx="6052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Слово - ассоциация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86182" y="5715016"/>
            <a:ext cx="2866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Жизнь 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C66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C66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C66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C66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C66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C66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6" grpId="0"/>
      <p:bldP spid="6" grpId="1"/>
      <p:bldP spid="7" grpId="0"/>
      <p:bldP spid="8" grpId="0"/>
      <p:bldP spid="8" grpId="1"/>
      <p:bldP spid="10" grpId="0"/>
      <p:bldP spid="11" grpId="0"/>
      <p:bldP spid="11" grpId="1"/>
      <p:bldP spid="12" grpId="0"/>
      <p:bldP spid="13" grpId="0"/>
      <p:bldP spid="13" grpId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714612" y="214290"/>
            <a:ext cx="64293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4800" b="1" i="1" dirty="0"/>
              <a:t>«Чтобы сделать </a:t>
            </a:r>
            <a:endParaRPr lang="ru-RU" sz="4800" b="1" i="1" dirty="0" smtClean="0"/>
          </a:p>
          <a:p>
            <a:pPr algn="just"/>
            <a:r>
              <a:rPr lang="ru-RU" sz="4800" b="1" i="1" dirty="0" smtClean="0"/>
              <a:t>ребёнка умным </a:t>
            </a:r>
            <a:r>
              <a:rPr lang="ru-RU" sz="4800" b="1" i="1" dirty="0"/>
              <a:t>и </a:t>
            </a:r>
            <a:endParaRPr lang="ru-RU" sz="4800" b="1" i="1" dirty="0" smtClean="0"/>
          </a:p>
          <a:p>
            <a:pPr algn="just"/>
            <a:r>
              <a:rPr lang="ru-RU" sz="4800" b="1" i="1" dirty="0" smtClean="0"/>
              <a:t>рассудительным</a:t>
            </a:r>
            <a:r>
              <a:rPr lang="ru-RU" sz="4800" b="1" i="1" dirty="0"/>
              <a:t>, </a:t>
            </a:r>
          </a:p>
          <a:p>
            <a:pPr algn="just"/>
            <a:r>
              <a:rPr lang="ru-RU" sz="4800" b="1" i="1" dirty="0"/>
              <a:t>сделайте его </a:t>
            </a:r>
          </a:p>
          <a:p>
            <a:pPr algn="just"/>
            <a:r>
              <a:rPr lang="ru-RU" sz="4800" b="1" i="1" dirty="0"/>
              <a:t>крепким и здоровым».   </a:t>
            </a:r>
            <a:endParaRPr lang="ru-RU" sz="4800" dirty="0"/>
          </a:p>
        </p:txBody>
      </p:sp>
      <p:pic>
        <p:nvPicPr>
          <p:cNvPr id="33794" name="Picture 3" descr="Jean-Jacques Rousseau (painted portrait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14290"/>
            <a:ext cx="2222500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00430" y="5286388"/>
            <a:ext cx="51238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Жан-Жак Руссо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6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3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3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3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4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3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3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3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naurok.com.ua/uploads/files/872644/169774/182419_images/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4" y="-5235"/>
            <a:ext cx="9147784" cy="686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89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utorial-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857224" y="142852"/>
            <a:ext cx="7620029" cy="1562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dirty="0" err="1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Ароматерапія</a:t>
            </a:r>
            <a:endParaRPr lang="ru-RU" sz="3600" i="1" kern="10" spc="0" dirty="0" smtClean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FF3399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2050" name="Picture 2" descr="http://static.wixstatic.com/media/c3a401_2937a41fd82d4e5c830c2d83916e6fa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928802"/>
            <a:ext cx="5143536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utorial-f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Documents and Settings\Admin\Рабочий стол\Новая папка\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1214422"/>
            <a:ext cx="5715000" cy="5521796"/>
          </a:xfrm>
          <a:prstGeom prst="rect">
            <a:avLst/>
          </a:prstGeom>
          <a:noFill/>
        </p:spPr>
      </p:pic>
      <p:pic>
        <p:nvPicPr>
          <p:cNvPr id="7" name="Рисунок 6" descr="old_pine__eyes_gif_by_stringsonabunny-d6w24et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3214686"/>
            <a:ext cx="2448272" cy="1080120"/>
          </a:xfrm>
          <a:prstGeom prst="rect">
            <a:avLst/>
          </a:prstGeom>
        </p:spPr>
      </p:pic>
      <p:pic>
        <p:nvPicPr>
          <p:cNvPr id="8" name="Рисунок 7" descr="mund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4744" y="4214818"/>
            <a:ext cx="1800200" cy="720080"/>
          </a:xfrm>
          <a:prstGeom prst="rect">
            <a:avLst/>
          </a:prstGeom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857224" y="142852"/>
            <a:ext cx="7620029" cy="1562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err="1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Энергізатор</a:t>
            </a:r>
            <a:r>
              <a:rPr lang="ru-RU" sz="3600" i="1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3600" i="1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«</a:t>
            </a:r>
            <a:r>
              <a:rPr lang="ru-RU" sz="3600" i="1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Сонечко»</a:t>
            </a:r>
            <a:endParaRPr lang="ru-RU" sz="3600" i="1" kern="10" spc="0" dirty="0" smtClean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FF3399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" name="энергизато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142844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64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lue-sky-13752572047O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oblako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12560" y="-243408"/>
            <a:ext cx="2736304" cy="1296144"/>
          </a:xfrm>
          <a:prstGeom prst="rect">
            <a:avLst/>
          </a:prstGeom>
        </p:spPr>
      </p:pic>
      <p:pic>
        <p:nvPicPr>
          <p:cNvPr id="14" name="Рисунок 13" descr="oblako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96536" y="476672"/>
            <a:ext cx="2736304" cy="1296144"/>
          </a:xfrm>
          <a:prstGeom prst="rect">
            <a:avLst/>
          </a:prstGeom>
        </p:spPr>
      </p:pic>
      <p:pic>
        <p:nvPicPr>
          <p:cNvPr id="15" name="Рисунок 14" descr="oblako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12560" y="1340768"/>
            <a:ext cx="2736304" cy="1296144"/>
          </a:xfrm>
          <a:prstGeom prst="rect">
            <a:avLst/>
          </a:prstGeom>
        </p:spPr>
      </p:pic>
      <p:pic>
        <p:nvPicPr>
          <p:cNvPr id="16" name="Рисунок 15" descr="oblako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64688" y="1124744"/>
            <a:ext cx="2736304" cy="1296144"/>
          </a:xfrm>
          <a:prstGeom prst="rect">
            <a:avLst/>
          </a:prstGeom>
        </p:spPr>
      </p:pic>
      <p:pic>
        <p:nvPicPr>
          <p:cNvPr id="17" name="Рисунок 16" descr="oblako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36696" y="0"/>
            <a:ext cx="2736304" cy="1296144"/>
          </a:xfrm>
          <a:prstGeom prst="rect">
            <a:avLst/>
          </a:prstGeom>
        </p:spPr>
      </p:pic>
      <p:pic>
        <p:nvPicPr>
          <p:cNvPr id="19" name="Рисунок 18" descr="0_6175b_972ec945_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5" y="0"/>
            <a:ext cx="2555776" cy="2492896"/>
          </a:xfrm>
          <a:prstGeom prst="rect">
            <a:avLst/>
          </a:prstGeom>
        </p:spPr>
      </p:pic>
      <p:pic>
        <p:nvPicPr>
          <p:cNvPr id="23" name="Рисунок 22" descr="72-hot_air_balloon_rounded_basket_2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8182" y="6858000"/>
            <a:ext cx="2902982" cy="4772025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0007 -0.8268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2222E-6 L -1.07881 -0.0210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" y="-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-0.84844 -0.02107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4" y="-1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-0.76389 0.02106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66146 0.00649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" y="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-0.70885 -0.01064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" y="-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lue-sky-13752572047O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oblako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0"/>
            <a:ext cx="2736304" cy="1296144"/>
          </a:xfrm>
          <a:prstGeom prst="rect">
            <a:avLst/>
          </a:prstGeom>
        </p:spPr>
      </p:pic>
      <p:pic>
        <p:nvPicPr>
          <p:cNvPr id="14" name="Рисунок 13" descr="oblako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268760"/>
            <a:ext cx="2736304" cy="1296144"/>
          </a:xfrm>
          <a:prstGeom prst="rect">
            <a:avLst/>
          </a:prstGeom>
        </p:spPr>
      </p:pic>
      <p:pic>
        <p:nvPicPr>
          <p:cNvPr id="15" name="Рисунок 14" descr="oblako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52536" y="332656"/>
            <a:ext cx="2736304" cy="1296144"/>
          </a:xfrm>
          <a:prstGeom prst="rect">
            <a:avLst/>
          </a:prstGeom>
        </p:spPr>
      </p:pic>
      <p:pic>
        <p:nvPicPr>
          <p:cNvPr id="16" name="Рисунок 15" descr="oblako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1124744"/>
            <a:ext cx="2736304" cy="1296144"/>
          </a:xfrm>
          <a:prstGeom prst="rect">
            <a:avLst/>
          </a:prstGeom>
        </p:spPr>
      </p:pic>
      <p:pic>
        <p:nvPicPr>
          <p:cNvPr id="17" name="Рисунок 16" descr="oblako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0"/>
            <a:ext cx="2736304" cy="1296144"/>
          </a:xfrm>
          <a:prstGeom prst="rect">
            <a:avLst/>
          </a:prstGeom>
        </p:spPr>
      </p:pic>
      <p:pic>
        <p:nvPicPr>
          <p:cNvPr id="19" name="Рисунок 18" descr="0_6175b_972ec945_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0"/>
            <a:ext cx="2555776" cy="2492896"/>
          </a:xfrm>
          <a:prstGeom prst="rect">
            <a:avLst/>
          </a:prstGeom>
        </p:spPr>
      </p:pic>
      <p:pic>
        <p:nvPicPr>
          <p:cNvPr id="23" name="Рисунок 22" descr="72-hot_air_balloon_rounded_basket_2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1124744"/>
            <a:ext cx="2902982" cy="4772025"/>
          </a:xfrm>
          <a:prstGeom prst="rect">
            <a:avLst/>
          </a:prstGeom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835696" y="3861048"/>
            <a:ext cx="5934075" cy="15621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9600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ЗДОРОВ</a:t>
            </a:r>
            <a:r>
              <a:rPr lang="en-US" sz="9600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’</a:t>
            </a:r>
            <a:r>
              <a:rPr lang="ru-RU" sz="9600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/>
                <a:latin typeface="Times New Roman"/>
                <a:cs typeface="Times New Roman"/>
              </a:rPr>
              <a:t>Е</a:t>
            </a:r>
            <a:endParaRPr lang="ru-RU" sz="9600" kern="10" spc="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002060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0.00121 0.271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11134 L -0.00121 -0.221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05556E-6 0 L -0.00121 0.2715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utorial-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785786" y="214290"/>
            <a:ext cx="7620029" cy="1562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Око</a:t>
            </a:r>
            <a:r>
              <a:rPr lang="ru-RU" sz="3600" i="1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3600" i="1" kern="1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- </a:t>
            </a:r>
            <a:r>
              <a:rPr lang="ru-RU" sz="3600" i="1" kern="10" dirty="0" err="1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мандрівник</a:t>
            </a:r>
            <a:endParaRPr lang="ru-RU" sz="3600" i="1" kern="10" spc="0" dirty="0" smtClean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FF3399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7" name="Рисунок 6" descr="trenager_bazarn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2128837"/>
            <a:ext cx="6786609" cy="394336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4"/>
          <p:cNvSpPr>
            <a:spLocks noChangeShapeType="1"/>
          </p:cNvSpPr>
          <p:nvPr/>
        </p:nvSpPr>
        <p:spPr bwMode="auto">
          <a:xfrm>
            <a:off x="250825" y="3068638"/>
            <a:ext cx="8642350" cy="0"/>
          </a:xfrm>
          <a:prstGeom prst="line">
            <a:avLst/>
          </a:prstGeom>
          <a:noFill/>
          <a:ln w="92075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0" y="2852738"/>
            <a:ext cx="611188" cy="504825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33526E-6 L 0.91545 -0.00531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1545 -0.00531 L 0.00209 -0.00531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58382E-6 L 0.91336 3.58382E-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8" presetID="35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1545 -0.00531 L 0.00209 0.00532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63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0532 L 0.90972 -0.01063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35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1545 -0.00531 L -0.0059 -0.00531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0"/>
                            </p:stCondLst>
                            <p:childTnLst>
                              <p:par>
                                <p:cTn id="27" presetID="63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0532 L 0.90972 -0.01063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500"/>
                            </p:stCondLst>
                            <p:childTnLst>
                              <p:par>
                                <p:cTn id="30" presetID="35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1545 -0.00531 L 0.0099 -0.00531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500"/>
                            </p:stCondLst>
                            <p:childTnLst>
                              <p:par>
                                <p:cTn id="33" presetID="63" presetClass="path" presetSubtype="0" accel="50000" decel="5000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58382E-6 L 0.90555 -0.01041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0"/>
                            </p:stCondLst>
                            <p:childTnLst>
                              <p:par>
                                <p:cTn id="36" presetID="35" presetClass="path" presetSubtype="0" accel="50000" decel="5000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1545 -0.00531 L -0.0059 -0.00531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5" grpId="1" animBg="1"/>
      <p:bldP spid="5125" grpId="2" animBg="1"/>
      <p:bldP spid="5125" grpId="3" animBg="1"/>
      <p:bldP spid="5125" grpId="4" animBg="1"/>
      <p:bldP spid="5125" grpId="5" animBg="1"/>
      <p:bldP spid="5125" grpId="6" animBg="1"/>
      <p:bldP spid="5125" grpId="7" animBg="1"/>
      <p:bldP spid="5125" grpId="8" animBg="1"/>
      <p:bldP spid="5125" grpId="9" animBg="1"/>
      <p:bldP spid="5125" grpId="1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4"/>
          <p:cNvSpPr>
            <a:spLocks noChangeShapeType="1"/>
          </p:cNvSpPr>
          <p:nvPr/>
        </p:nvSpPr>
        <p:spPr bwMode="auto">
          <a:xfrm>
            <a:off x="4356100" y="188913"/>
            <a:ext cx="0" cy="6669087"/>
          </a:xfrm>
          <a:prstGeom prst="line">
            <a:avLst/>
          </a:prstGeom>
          <a:noFill/>
          <a:ln w="889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3995738" y="188913"/>
            <a:ext cx="720725" cy="792162"/>
          </a:xfrm>
          <a:prstGeom prst="diamond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531 L 1.11111E-6 0.85479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85479 L 1.11111E-6 0.0053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532 L 1.11111E-6 0.86011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64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85479 L 1.11111E-6 0.00531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42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532 L 1.11111E-6 0.83907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" presetID="64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85479 L 1.11111E-6 0.00531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27" presetID="42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62428E-6 L 1.11111E-6 0.8129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0"/>
                            </p:stCondLst>
                            <p:childTnLst>
                              <p:par>
                                <p:cTn id="30" presetID="64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85479 L 1.11111E-6 0.00531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0"/>
                            </p:stCondLst>
                            <p:childTnLst>
                              <p:par>
                                <p:cTn id="33" presetID="42" presetClass="path" presetSubtype="0" accel="50000" decel="5000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532 L 1.11111E-6 0.86011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000"/>
                            </p:stCondLst>
                            <p:childTnLst>
                              <p:par>
                                <p:cTn id="36" presetID="64" presetClass="path" presetSubtype="0" accel="50000" decel="5000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85479 L 1.11111E-6 0.00531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49" grpId="1" animBg="1"/>
      <p:bldP spid="6149" grpId="2" animBg="1"/>
      <p:bldP spid="6149" grpId="3" animBg="1"/>
      <p:bldP spid="6149" grpId="4" animBg="1"/>
      <p:bldP spid="6149" grpId="5" animBg="1"/>
      <p:bldP spid="6149" grpId="6" animBg="1"/>
      <p:bldP spid="6149" grpId="7" animBg="1"/>
      <p:bldP spid="6149" grpId="8" animBg="1"/>
      <p:bldP spid="6149" grpId="9" animBg="1"/>
      <p:bldP spid="6149" grpId="1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4"/>
          <p:cNvSpPr>
            <a:spLocks noChangeArrowheads="1"/>
          </p:cNvSpPr>
          <p:nvPr/>
        </p:nvSpPr>
        <p:spPr bwMode="auto">
          <a:xfrm>
            <a:off x="611188" y="476250"/>
            <a:ext cx="7993062" cy="6048375"/>
          </a:xfrm>
          <a:prstGeom prst="ellipse">
            <a:avLst/>
          </a:prstGeom>
          <a:noFill/>
          <a:ln w="1047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4140200" y="188913"/>
            <a:ext cx="863600" cy="865187"/>
          </a:xfrm>
          <a:custGeom>
            <a:avLst/>
            <a:gdLst>
              <a:gd name="T0" fmla="*/ 434199 w 21600"/>
              <a:gd name="T1" fmla="*/ 87600 h 21600"/>
              <a:gd name="T2" fmla="*/ 117066 w 21600"/>
              <a:gd name="T3" fmla="*/ 432594 h 21600"/>
              <a:gd name="T4" fmla="*/ 434199 w 21600"/>
              <a:gd name="T5" fmla="*/ 865187 h 21600"/>
              <a:gd name="T6" fmla="*/ 746534 w 21600"/>
              <a:gd name="T7" fmla="*/ 43259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path" presetSubtype="0" repeatCount="10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2104 C 0.24288 -0.02104 0.44097 0.17804 0.44097 0.42382 C 0.44097 0.6696 0.24288 0.87006 0 0.87006 C -0.2434 0.87006 -0.44097 0.6696 -0.44097 0.42382 C -0.44097 0.17804 -0.2434 -0.02104 0 -0.02104 Z " pathEditMode="relative" rAng="0" ptsTypes="fffff">
                                      <p:cBhvr>
                                        <p:cTn id="10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113</Words>
  <Application>Microsoft Office PowerPoint</Application>
  <PresentationFormat>Экран (4:3)</PresentationFormat>
  <Paragraphs>57</Paragraphs>
  <Slides>19</Slides>
  <Notes>18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Georgia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технологии в начальной школе</dc:title>
  <dc:creator>Admin</dc:creator>
  <cp:lastModifiedBy>Наталья</cp:lastModifiedBy>
  <cp:revision>42</cp:revision>
  <dcterms:created xsi:type="dcterms:W3CDTF">2015-10-01T17:10:01Z</dcterms:created>
  <dcterms:modified xsi:type="dcterms:W3CDTF">2020-10-07T18:10:12Z</dcterms:modified>
</cp:coreProperties>
</file>