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Компоненти і результат дії множення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Моїм учням - «Математика — цариця всіх наук. ЇЇ улюблениця — істина, її  вбрання — простота і ясність.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060848"/>
            <a:ext cx="3810000" cy="353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езентація &quot;Назви компонентів дії множення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32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езентація з математики &quot;Усний рахунок&quot;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28092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онспект и презентация на тему: &quot;Правило обчислення площі прямокутника та  його застосування. Знаходження значень вираз.&quot; - математика, урок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/>
              <a:t>Робота в парах</a:t>
            </a:r>
            <a:endParaRPr lang="ru-RU" sz="5400" b="1" dirty="0"/>
          </a:p>
        </p:txBody>
      </p:sp>
      <p:pic>
        <p:nvPicPr>
          <p:cNvPr id="22530" name="Picture 2" descr="Доповідь. Інтерактивні форми та методи роботи на уроках зарубіжної  літерату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689797"/>
            <a:ext cx="2088232" cy="2144067"/>
          </a:xfrm>
          <a:prstGeom prst="rect">
            <a:avLst/>
          </a:prstGeom>
          <a:noFill/>
        </p:spPr>
      </p:pic>
      <p:pic>
        <p:nvPicPr>
          <p:cNvPr id="22532" name="Picture 4" descr="Доповідь. Інтерактивні форми та методи роботи на уроках зарубіжної  літерату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484784"/>
            <a:ext cx="1781175" cy="1828800"/>
          </a:xfrm>
          <a:prstGeom prst="rect">
            <a:avLst/>
          </a:prstGeom>
          <a:noFill/>
        </p:spPr>
      </p:pic>
      <p:pic>
        <p:nvPicPr>
          <p:cNvPr id="22534" name="Picture 6" descr="Доповідь. Інтерактивні форми та методи роботи на уроках зарубіжної  літерату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1781175" cy="1828800"/>
          </a:xfrm>
          <a:prstGeom prst="rect">
            <a:avLst/>
          </a:prstGeom>
          <a:noFill/>
        </p:spPr>
      </p:pic>
      <p:pic>
        <p:nvPicPr>
          <p:cNvPr id="22536" name="Picture 8" descr="Доповідь. Інтерактивні форми та методи роботи на уроках зарубіжної  літерату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789040"/>
            <a:ext cx="1781175" cy="1828800"/>
          </a:xfrm>
          <a:prstGeom prst="rect">
            <a:avLst/>
          </a:prstGeom>
          <a:noFill/>
        </p:spPr>
      </p:pic>
      <p:pic>
        <p:nvPicPr>
          <p:cNvPr id="22538" name="Picture 10" descr="Доповідь. Інтерактивні форми та методи роботи на уроках зарубіжної  літерату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08920"/>
            <a:ext cx="2069207" cy="2124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0070C0"/>
                </a:solidFill>
              </a:rPr>
              <a:t>Гра “В </a:t>
            </a:r>
            <a:r>
              <a:rPr lang="uk-UA" sz="6000" b="1" dirty="0" err="1">
                <a:solidFill>
                  <a:srgbClr val="0070C0"/>
                </a:solidFill>
              </a:rPr>
              <a:t>магазині”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В магазині іграшок (для 1 класу) - Острів знан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6711999" cy="426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/>
              <a:t>Робота в </a:t>
            </a:r>
            <a:r>
              <a:rPr lang="ru-RU" b="1" dirty="0" err="1"/>
              <a:t>групах</a:t>
            </a:r>
            <a:endParaRPr lang="ru-RU" dirty="0"/>
          </a:p>
        </p:txBody>
      </p:sp>
      <p:pic>
        <p:nvPicPr>
          <p:cNvPr id="20482" name="Picture 2" descr="Інтерактивне навчання в групах: детально - Острів зна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2857500" cy="2857500"/>
          </a:xfrm>
          <a:prstGeom prst="rect">
            <a:avLst/>
          </a:prstGeom>
          <a:noFill/>
        </p:spPr>
      </p:pic>
      <p:pic>
        <p:nvPicPr>
          <p:cNvPr id="20484" name="Picture 4" descr="Інтерактивне навчання в групах: детально - Острів зна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268760"/>
            <a:ext cx="2857500" cy="2857500"/>
          </a:xfrm>
          <a:prstGeom prst="rect">
            <a:avLst/>
          </a:prstGeom>
          <a:noFill/>
        </p:spPr>
      </p:pic>
      <p:pic>
        <p:nvPicPr>
          <p:cNvPr id="20486" name="Picture 6" descr="Інтерактивне навчання в групах: детально - Острів зна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44824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Робота з геометричним матеріалом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Узнайте, как сложить фигуру ёлки. Ответ на задачу № 27. | Игры для малышей,  Математика, Домашнее обуч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7045399" cy="42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Робота в парах з цеглинками </a:t>
            </a:r>
            <a:r>
              <a:rPr lang="uk-UA" b="1" dirty="0" err="1">
                <a:solidFill>
                  <a:srgbClr val="0070C0"/>
                </a:solidFill>
              </a:rPr>
              <a:t>Лего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6912768" cy="41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лог заступника директора з НВР Кіровоградського НВО №25 Левшун Ади  Миколаївни: Рефлексія &quot;Кольоровий водоспад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4969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Вправа «</a:t>
            </a:r>
            <a:r>
              <a:rPr lang="ru-RU" sz="6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Вітання</a:t>
            </a:r>
            <a:r>
              <a:rPr lang="uk-UA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Пов’язане зображенн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3539852" cy="256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в’язане зображенн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323828" cy="256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0" name="Picture 4" descr="Всесвітній день посмішки 2020 - яке свято сьогодні 2 жовтня - історі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789040"/>
            <a:ext cx="3410904" cy="2160240"/>
          </a:xfrm>
          <a:prstGeom prst="rect">
            <a:avLst/>
          </a:prstGeom>
          <a:noFill/>
        </p:spPr>
      </p:pic>
      <p:pic>
        <p:nvPicPr>
          <p:cNvPr id="14342" name="Picture 6" descr="Сьогодні, 3 жовтня, Всесвітній день посмішки : 03:10:2014 - vn.20minut.u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980728"/>
            <a:ext cx="2330624" cy="1814002"/>
          </a:xfrm>
          <a:prstGeom prst="rect">
            <a:avLst/>
          </a:prstGeom>
          <a:noFill/>
        </p:spPr>
      </p:pic>
      <p:pic>
        <p:nvPicPr>
          <p:cNvPr id="8" name="Рисунок 7" descr="Пов’язане зображенн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1451620" cy="105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0070C0"/>
                </a:solidFill>
              </a:rPr>
              <a:t>Хто зможе?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КІНЕЗІОЛОГІЧНІ ВПРАВИ | Інклюзивно-ресурсний центр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12776"/>
            <a:ext cx="590465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езентація до уроку математики у 1 класі на тему «Записуємо числа першої  сотні. Обчислення ланцюжка дій. Читання і записування чисел у таблицю  розрядів»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Робота </a:t>
            </a:r>
            <a:r>
              <a:rPr lang="ru-RU" sz="4800" b="1" dirty="0" err="1">
                <a:solidFill>
                  <a:srgbClr val="7030A0"/>
                </a:solidFill>
              </a:rPr>
              <a:t>з</a:t>
            </a:r>
            <a:r>
              <a:rPr lang="ru-RU" sz="4800" b="1" dirty="0">
                <a:solidFill>
                  <a:srgbClr val="7030A0"/>
                </a:solidFill>
              </a:rPr>
              <a:t> </a:t>
            </a:r>
            <a:r>
              <a:rPr lang="ru-RU" sz="4800" b="1" dirty="0" err="1">
                <a:solidFill>
                  <a:srgbClr val="7030A0"/>
                </a:solidFill>
              </a:rPr>
              <a:t>цеглинками</a:t>
            </a:r>
            <a:r>
              <a:rPr lang="ru-RU" sz="4800" b="1" dirty="0">
                <a:solidFill>
                  <a:srgbClr val="7030A0"/>
                </a:solidFill>
              </a:rPr>
              <a:t> </a:t>
            </a:r>
            <a:r>
              <a:rPr lang="ru-RU" sz="4800" b="1" dirty="0" err="1">
                <a:solidFill>
                  <a:srgbClr val="7030A0"/>
                </a:solidFill>
              </a:rPr>
              <a:t>Лего</a:t>
            </a:r>
            <a:r>
              <a:rPr lang="ru-RU" sz="4800" b="1" dirty="0">
                <a:solidFill>
                  <a:srgbClr val="7030A0"/>
                </a:solidFill>
              </a:rPr>
              <a:t> 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30722" name="Picture 2" descr="Волинські першокласники отримають по шість цеглин &quot;LEGO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6885071" cy="4475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Презентація на тему &quot;Усний рахунок в межах 100 за допомогою Lego шість  цеглино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Презентація на тему &quot;Усний рахунок в межах 100 за допомогою Lego шість  цеглино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/>
              <a:t>- Як ви гадаєте, про що ми будемо говорити сьогодні на уроці? </a:t>
            </a:r>
            <a:br>
              <a:rPr lang="uk-UA" b="1" dirty="0"/>
            </a:br>
            <a:r>
              <a:rPr lang="uk-UA" b="1" dirty="0"/>
              <a:t>- Якою буде тема уроку?</a:t>
            </a:r>
            <a:br>
              <a:rPr lang="ru-RU" dirty="0"/>
            </a:br>
            <a:endParaRPr lang="ru-RU" dirty="0"/>
          </a:p>
        </p:txBody>
      </p:sp>
      <p:pic>
        <p:nvPicPr>
          <p:cNvPr id="27650" name="Picture 2" descr="Свято &quot;Посвята в учні&quot; - Острів зна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05334"/>
            <a:ext cx="5948139" cy="3283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математика фон для презентаций | Activities, Mario  characters,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rgbClr val="C00000"/>
                </a:solidFill>
              </a:rPr>
              <a:t>Робота з підручником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26626" name="Picture 2" descr="На ринку шкільних підручників очікується революція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68760"/>
            <a:ext cx="6792838" cy="4485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54</Words>
  <Application>Microsoft Office PowerPoint</Application>
  <PresentationFormat>Экран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Компоненти і результат дії множення</vt:lpstr>
      <vt:lpstr>Вправа «Вітання» </vt:lpstr>
      <vt:lpstr>Хто зможе?</vt:lpstr>
      <vt:lpstr>Презентация PowerPoint</vt:lpstr>
      <vt:lpstr>Робота з цеглинками Лего </vt:lpstr>
      <vt:lpstr>Презентация PowerPoint</vt:lpstr>
      <vt:lpstr>Презентация PowerPoint</vt:lpstr>
      <vt:lpstr>- Як ви гадаєте, про що ми будемо говорити сьогодні на уроці?  - Якою буде тема уроку? </vt:lpstr>
      <vt:lpstr>Робота з підручником</vt:lpstr>
      <vt:lpstr>Презентация PowerPoint</vt:lpstr>
      <vt:lpstr>Презентация PowerPoint</vt:lpstr>
      <vt:lpstr>Презентация PowerPoint</vt:lpstr>
      <vt:lpstr>Робота в парах</vt:lpstr>
      <vt:lpstr>Гра “В магазині”</vt:lpstr>
      <vt:lpstr>Робота в групах</vt:lpstr>
      <vt:lpstr>Робота з геометричним матеріалом </vt:lpstr>
      <vt:lpstr>Робота в парах з цеглинками Лего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Компоненти і результат дії множення</dc:title>
  <dc:creator>Lenovo</dc:creator>
  <cp:lastModifiedBy>Елена Куракова</cp:lastModifiedBy>
  <cp:revision>5</cp:revision>
  <dcterms:created xsi:type="dcterms:W3CDTF">2020-11-19T16:48:20Z</dcterms:created>
  <dcterms:modified xsi:type="dcterms:W3CDTF">2020-11-19T19:20:23Z</dcterms:modified>
</cp:coreProperties>
</file>