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4" r:id="rId2"/>
    <p:sldId id="257" r:id="rId3"/>
    <p:sldId id="258" r:id="rId4"/>
    <p:sldId id="259" r:id="rId5"/>
    <p:sldId id="260" r:id="rId6"/>
    <p:sldId id="262" r:id="rId7"/>
    <p:sldId id="261" r:id="rId8"/>
    <p:sldId id="265" r:id="rId9"/>
    <p:sldId id="266" r:id="rId10"/>
    <p:sldId id="263" r:id="rId11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8C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58" y="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B501B2-CC2E-423B-BF89-5537DA962F30}" type="datetimeFigureOut">
              <a:rPr lang="ru-UA" smtClean="0"/>
              <a:t>31.01.2021</a:t>
            </a:fld>
            <a:endParaRPr lang="ru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1D71BF-15AC-4164-AE4A-687C109F8105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77940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D71BF-15AC-4164-AE4A-687C109F8105}" type="slidenum">
              <a:rPr lang="ru-UA" smtClean="0"/>
              <a:t>4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82968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D71BF-15AC-4164-AE4A-687C109F8105}" type="slidenum">
              <a:rPr lang="ru-UA" smtClean="0"/>
              <a:t>9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35098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D71BF-15AC-4164-AE4A-687C109F8105}" type="slidenum">
              <a:rPr lang="ru-UA" smtClean="0"/>
              <a:t>10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5704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BC20F3-4060-4A34-A414-D2D86E82D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701CA24-2000-431E-8E61-E27EF572B2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ru-UA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35D1AD5-A08B-47BB-B878-50BBE062B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7F4C6-0126-4206-B44B-F18A56BE7739}" type="datetimeFigureOut">
              <a:rPr lang="ru-UA" smtClean="0"/>
              <a:t>31.01.2021</a:t>
            </a:fld>
            <a:endParaRPr lang="ru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1534515-5F10-4F1E-8376-7A70455D7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405CEDB-0C0D-4FC7-BF98-BBC8F07F1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9D0F8-A7E8-4036-9741-E24707E98984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3994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0CC4E9-C040-4009-AB30-AC774C403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17D1DC0-0FFC-4315-8256-47BF4E27ED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A610F7A-365A-4007-AAD6-463BCF295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7F4C6-0126-4206-B44B-F18A56BE7739}" type="datetimeFigureOut">
              <a:rPr lang="ru-UA" smtClean="0"/>
              <a:t>31.01.2021</a:t>
            </a:fld>
            <a:endParaRPr lang="ru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A65E967-BF41-4169-A2BC-7DD063415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82BDCF3-D695-48BC-AB83-694551AB6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9D0F8-A7E8-4036-9741-E24707E98984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34218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21A075A9-58DF-4FB7-ADB2-04ACCA639F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6FF41C9-0765-428C-A14D-CC799AAC78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6BE4F01-3710-433C-A830-AD3E9C686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7F4C6-0126-4206-B44B-F18A56BE7739}" type="datetimeFigureOut">
              <a:rPr lang="ru-UA" smtClean="0"/>
              <a:t>31.01.2021</a:t>
            </a:fld>
            <a:endParaRPr lang="ru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479725D-772D-48FC-BA00-56BC341CD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F4778E1-AD8A-4893-A88A-79CB47433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9D0F8-A7E8-4036-9741-E24707E98984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4938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AB0D34-2CF2-4D0A-B230-193C88ACB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DCC011B-B329-4A57-8230-C40E37E34B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546F795-24A2-49EE-86F1-9A31FD756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7F4C6-0126-4206-B44B-F18A56BE7739}" type="datetimeFigureOut">
              <a:rPr lang="ru-UA" smtClean="0"/>
              <a:t>31.01.2021</a:t>
            </a:fld>
            <a:endParaRPr lang="ru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C04BEE7-D340-4D60-B74E-AD1C03600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9A9032C-943A-40D3-936E-F5BE6D86B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9D0F8-A7E8-4036-9741-E24707E98984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0403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D81642-A838-4AA3-8E62-F00003557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00F56A9-42FC-4093-BDEA-EB1F12F00B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31D05D4-4B93-4A48-9FC1-C0FFE0EE9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7F4C6-0126-4206-B44B-F18A56BE7739}" type="datetimeFigureOut">
              <a:rPr lang="ru-UA" smtClean="0"/>
              <a:t>31.01.2021</a:t>
            </a:fld>
            <a:endParaRPr lang="ru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B42A6EF-F25E-42F9-873E-C73BCE124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F9DEB98-FFCD-4C32-80AC-314A7EF24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9D0F8-A7E8-4036-9741-E24707E98984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18743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281181-1B99-4AAB-9BB9-085177B6D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68C5A90-3A7B-4C85-82CF-9C780E10DD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DC5A136-B9E1-4719-BE52-3FFD1CC1DA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8EB973E-83E9-4D00-91C7-AF544B22A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7F4C6-0126-4206-B44B-F18A56BE7739}" type="datetimeFigureOut">
              <a:rPr lang="ru-UA" smtClean="0"/>
              <a:t>31.01.2021</a:t>
            </a:fld>
            <a:endParaRPr lang="ru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18B7B73-E8AD-4051-8B0B-27C606D75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E38BC41-7C4E-43F2-A01C-C95D9EF2D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9D0F8-A7E8-4036-9741-E24707E98984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88691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ED7542-D16E-4C29-A20F-1585BAB6F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9558A46-FF85-45FA-AFA7-4AC139C06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E48FA44-9359-4C9D-B0BA-0547264095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A86576B3-884E-4742-B36E-62B4D3D3A5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D54D33D8-0ED3-4D8B-8F22-41AF34BFE3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C187FED-B8D4-41EF-AF8B-4FCC9C2D2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7F4C6-0126-4206-B44B-F18A56BE7739}" type="datetimeFigureOut">
              <a:rPr lang="ru-UA" smtClean="0"/>
              <a:t>31.01.2021</a:t>
            </a:fld>
            <a:endParaRPr lang="ru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5CFA300-D46A-47B1-82FE-F80EA308C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817B5A-173B-4282-ACDE-8083F9DDE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9D0F8-A7E8-4036-9741-E24707E98984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44289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957CD7-8752-4818-8685-436061730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BD4A9B9-2410-4709-B66E-E728163FB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7F4C6-0126-4206-B44B-F18A56BE7739}" type="datetimeFigureOut">
              <a:rPr lang="ru-UA" smtClean="0"/>
              <a:t>31.01.2021</a:t>
            </a:fld>
            <a:endParaRPr lang="ru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017AC442-CF48-4191-8957-BD7697577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0D474A11-65EE-45CB-BD29-57AD9BA50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9D0F8-A7E8-4036-9741-E24707E98984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8263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CFBF03F9-4902-423F-9C0F-DA52D04BB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7F4C6-0126-4206-B44B-F18A56BE7739}" type="datetimeFigureOut">
              <a:rPr lang="ru-UA" smtClean="0"/>
              <a:t>31.01.2021</a:t>
            </a:fld>
            <a:endParaRPr lang="ru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E24F8DE-6154-4417-B497-58547C743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BA8C8C0-E95A-4108-90F9-FD2740535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9D0F8-A7E8-4036-9741-E24707E98984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10009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E9B6E6-D3E7-46FB-8874-5C86BADD0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E288ED1-7869-4230-AB6E-1AE7BC2AE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DEF5FB4-66C1-4598-A4B1-54763173F5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2069A4F-831C-4233-9823-B7C873218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7F4C6-0126-4206-B44B-F18A56BE7739}" type="datetimeFigureOut">
              <a:rPr lang="ru-UA" smtClean="0"/>
              <a:t>31.01.2021</a:t>
            </a:fld>
            <a:endParaRPr lang="ru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DCD96B0-7D9E-4AE9-8EFC-EF385FAB3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AF86E4D-EE97-4E31-8125-9F7CC3320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9D0F8-A7E8-4036-9741-E24707E98984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09935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650431-CD05-4F7C-B52D-F52078AF4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BADA4992-5A33-43C1-8F21-91CC07F3F5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A49E27FE-F702-4156-B2EA-28F1D1F4B7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7A0A156-4ECC-4282-B67B-FCF9104A1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7F4C6-0126-4206-B44B-F18A56BE7739}" type="datetimeFigureOut">
              <a:rPr lang="ru-UA" smtClean="0"/>
              <a:t>31.01.2021</a:t>
            </a:fld>
            <a:endParaRPr lang="ru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D6F432F-6FF8-4E6C-A6E8-7C1F1F487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5A63A73-CB7C-4541-BB5D-79C3D37B4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9D0F8-A7E8-4036-9741-E24707E98984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86188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401932E-C7B4-4D77-98A9-994C7EADD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07601B8-FC33-49E9-8C74-05FFBECFDB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95DFDA8-CD86-46B4-98DA-9BD58A4A45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7F4C6-0126-4206-B44B-F18A56BE7739}" type="datetimeFigureOut">
              <a:rPr lang="ru-UA" smtClean="0"/>
              <a:t>31.01.2021</a:t>
            </a:fld>
            <a:endParaRPr lang="ru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8D8739D-1398-4F1B-833D-8C8D864CD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E8C8801-426D-40F0-8176-57C872B712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9D0F8-A7E8-4036-9741-E24707E98984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99706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microsoft.com/office/2007/relationships/hdphoto" Target="../media/hdphoto5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microsoft.com/office/2007/relationships/hdphoto" Target="../media/hdphoto4.wdp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microsoft.com/office/2007/relationships/hdphoto" Target="../media/hdphoto6.wdp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Перемога над багатствами Снігової королеви. Повні уроки — Гипермаркет знаний">
            <a:extLst>
              <a:ext uri="{FF2B5EF4-FFF2-40B4-BE49-F238E27FC236}">
                <a16:creationId xmlns:a16="http://schemas.microsoft.com/office/drawing/2014/main" id="{AA4A1490-DF3B-4CAC-86B2-2921EB5EB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" y="69212"/>
            <a:ext cx="11348720" cy="67887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увій: горизонтальний 4">
            <a:extLst>
              <a:ext uri="{FF2B5EF4-FFF2-40B4-BE49-F238E27FC236}">
                <a16:creationId xmlns:a16="http://schemas.microsoft.com/office/drawing/2014/main" id="{AC2BFDC8-DC24-41A2-AEC0-F359718E28A8}"/>
              </a:ext>
            </a:extLst>
          </p:cNvPr>
          <p:cNvSpPr/>
          <p:nvPr/>
        </p:nvSpPr>
        <p:spPr>
          <a:xfrm>
            <a:off x="1727199" y="5568591"/>
            <a:ext cx="9144000" cy="1381760"/>
          </a:xfrm>
          <a:prstGeom prst="horizontalScroll">
            <a:avLst/>
          </a:prstGeom>
          <a:effectLst>
            <a:softEdge rad="317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50F85A16-A78F-4862-93F4-05E8221DCFAF}"/>
              </a:ext>
            </a:extLst>
          </p:cNvPr>
          <p:cNvSpPr/>
          <p:nvPr/>
        </p:nvSpPr>
        <p:spPr>
          <a:xfrm>
            <a:off x="2043592" y="5750004"/>
            <a:ext cx="8511214" cy="1107996"/>
          </a:xfrm>
          <a:prstGeom prst="rect">
            <a:avLst/>
          </a:prstGeom>
          <a:ln>
            <a:noFill/>
          </a:ln>
          <a:effectLst>
            <a:softEdge rad="1270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6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«СНІГОВА КОРОЛЕВА»</a:t>
            </a:r>
            <a:endParaRPr lang="uk-UA" sz="6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7187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Снежная королева (2) - Ганс Христиан Андерсен">
            <a:extLst>
              <a:ext uri="{FF2B5EF4-FFF2-40B4-BE49-F238E27FC236}">
                <a16:creationId xmlns:a16="http://schemas.microsoft.com/office/drawing/2014/main" id="{C0FE4A99-B5F4-454C-875F-5CD34BB55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140" y="495769"/>
            <a:ext cx="10503882" cy="63811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4C24792B-1254-4D54-AA06-ECB8B03696DC}"/>
              </a:ext>
            </a:extLst>
          </p:cNvPr>
          <p:cNvSpPr/>
          <p:nvPr/>
        </p:nvSpPr>
        <p:spPr>
          <a:xfrm>
            <a:off x="3600729" y="4489543"/>
            <a:ext cx="5756063" cy="120032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uk-UA" sz="72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МОЛОДЦІ!!!!!</a:t>
            </a:r>
            <a:endParaRPr lang="uk-UA" sz="72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8196" name="Picture 4" descr="America Fireworks Sticker by NanaMacs Boutique for iOS &amp; Android | GIPHY">
            <a:extLst>
              <a:ext uri="{FF2B5EF4-FFF2-40B4-BE49-F238E27FC236}">
                <a16:creationId xmlns:a16="http://schemas.microsoft.com/office/drawing/2014/main" id="{DBB88F48-6CD0-43D6-AB35-DAD0026D1AE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404" y="26943"/>
            <a:ext cx="5269596" cy="5269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merica Fireworks Sticker by NanaMacs Boutique for iOS &amp; Android | GIPHY">
            <a:extLst>
              <a:ext uri="{FF2B5EF4-FFF2-40B4-BE49-F238E27FC236}">
                <a16:creationId xmlns:a16="http://schemas.microsoft.com/office/drawing/2014/main" id="{F735936F-2324-44FE-A377-6FF50A863CE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05069" y="-164001"/>
            <a:ext cx="4598274" cy="459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Салют - анимационная картинка">
            <a:extLst>
              <a:ext uri="{FF2B5EF4-FFF2-40B4-BE49-F238E27FC236}">
                <a16:creationId xmlns:a16="http://schemas.microsoft.com/office/drawing/2014/main" id="{959AC8FF-1D92-4C58-A9D6-FDBE743D4E1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260" y="1861461"/>
            <a:ext cx="19050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E080A1E-09EB-493F-816B-22F7AF78F2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8969" y="1909449"/>
            <a:ext cx="3162738" cy="3189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04006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кутник 28">
            <a:extLst>
              <a:ext uri="{FF2B5EF4-FFF2-40B4-BE49-F238E27FC236}">
                <a16:creationId xmlns:a16="http://schemas.microsoft.com/office/drawing/2014/main" id="{A2F3DAC6-3F0F-4BCF-84D5-05D7E56194FF}"/>
              </a:ext>
            </a:extLst>
          </p:cNvPr>
          <p:cNvSpPr/>
          <p:nvPr/>
        </p:nvSpPr>
        <p:spPr>
          <a:xfrm>
            <a:off x="4059383" y="491755"/>
            <a:ext cx="1480842" cy="1303141"/>
          </a:xfrm>
          <a:prstGeom prst="rect">
            <a:avLst/>
          </a:prstGeom>
          <a:solidFill>
            <a:srgbClr val="E48C2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050" name="Picture 2" descr="Снежная Королева. Развенчание гностического мифа.">
            <a:extLst>
              <a:ext uri="{FF2B5EF4-FFF2-40B4-BE49-F238E27FC236}">
                <a16:creationId xmlns:a16="http://schemas.microsoft.com/office/drawing/2014/main" id="{4720A617-250B-435D-BF50-CA44A4C27D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0" r="52453"/>
          <a:stretch/>
        </p:blipFill>
        <p:spPr bwMode="auto">
          <a:xfrm>
            <a:off x="-102789" y="-40521"/>
            <a:ext cx="4363814" cy="571692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Снежная Королева. Развенчание гностического мифа.">
            <a:extLst>
              <a:ext uri="{FF2B5EF4-FFF2-40B4-BE49-F238E27FC236}">
                <a16:creationId xmlns:a16="http://schemas.microsoft.com/office/drawing/2014/main" id="{61C64DCA-F4D6-4FD8-B914-B8CC99362C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87" r="20772"/>
          <a:stretch/>
        </p:blipFill>
        <p:spPr bwMode="auto">
          <a:xfrm>
            <a:off x="8018319" y="-89951"/>
            <a:ext cx="4251854" cy="571692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увати 4">
            <a:extLst>
              <a:ext uri="{FF2B5EF4-FFF2-40B4-BE49-F238E27FC236}">
                <a16:creationId xmlns:a16="http://schemas.microsoft.com/office/drawing/2014/main" id="{B0DFBA3F-B9AD-42D5-A662-79F1C54A95E0}"/>
              </a:ext>
            </a:extLst>
          </p:cNvPr>
          <p:cNvGrpSpPr/>
          <p:nvPr/>
        </p:nvGrpSpPr>
        <p:grpSpPr>
          <a:xfrm rot="2758746">
            <a:off x="6976040" y="4476474"/>
            <a:ext cx="1423999" cy="782102"/>
            <a:chOff x="2625407" y="4514018"/>
            <a:chExt cx="1423999" cy="782102"/>
          </a:xfrm>
        </p:grpSpPr>
        <p:pic>
          <p:nvPicPr>
            <p:cNvPr id="2052" name="Picture 4" descr="Free Hand Drawn Flower Petals Rose Lotus Chrysanthemum PNG &amp; PSD image  download _ size 2048 × 2738 px,ID 832435931 - Lovepik">
              <a:extLst>
                <a:ext uri="{FF2B5EF4-FFF2-40B4-BE49-F238E27FC236}">
                  <a16:creationId xmlns:a16="http://schemas.microsoft.com/office/drawing/2014/main" id="{2A35E7D2-4015-467C-BEBD-A4FC8633A4D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25581" y1="15997" x2="18751" y2="14017"/>
                          <a14:foregroundMark x1="26163" y1="15734" x2="29651" y2="16608"/>
                          <a14:backgroundMark x1="16279" y1="12762" x2="16279" y2="14685"/>
                          <a14:backgroundMark x1="34419" y1="66696" x2="37209" y2="81469"/>
                          <a14:backgroundMark x1="37209" y1="81469" x2="35233" y2="8959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26" t="9926" r="67734" b="81037"/>
            <a:stretch/>
          </p:blipFill>
          <p:spPr bwMode="auto">
            <a:xfrm rot="20755597">
              <a:off x="2625407" y="4514018"/>
              <a:ext cx="1128279" cy="7821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5493577-EE32-4A8C-BADC-9191BA7426AA}"/>
                </a:ext>
              </a:extLst>
            </p:cNvPr>
            <p:cNvSpPr txBox="1"/>
            <p:nvPr/>
          </p:nvSpPr>
          <p:spPr>
            <a:xfrm>
              <a:off x="2962286" y="4612681"/>
              <a:ext cx="10871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200" b="1" dirty="0">
                  <a:solidFill>
                    <a:schemeClr val="bg1"/>
                  </a:solidFill>
                </a:rPr>
                <a:t>а</a:t>
              </a:r>
              <a:endParaRPr lang="ru-UA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Групувати 7">
            <a:extLst>
              <a:ext uri="{FF2B5EF4-FFF2-40B4-BE49-F238E27FC236}">
                <a16:creationId xmlns:a16="http://schemas.microsoft.com/office/drawing/2014/main" id="{7186B848-23E2-4548-9995-256CAE21DFFB}"/>
              </a:ext>
            </a:extLst>
          </p:cNvPr>
          <p:cNvGrpSpPr/>
          <p:nvPr/>
        </p:nvGrpSpPr>
        <p:grpSpPr>
          <a:xfrm>
            <a:off x="2777807" y="4992968"/>
            <a:ext cx="1423999" cy="782102"/>
            <a:chOff x="2625407" y="4514018"/>
            <a:chExt cx="1423999" cy="782102"/>
          </a:xfrm>
        </p:grpSpPr>
        <p:pic>
          <p:nvPicPr>
            <p:cNvPr id="9" name="Picture 4" descr="Free Hand Drawn Flower Petals Rose Lotus Chrysanthemum PNG &amp; PSD image  download _ size 2048 × 2738 px,ID 832435931 - Lovepik">
              <a:extLst>
                <a:ext uri="{FF2B5EF4-FFF2-40B4-BE49-F238E27FC236}">
                  <a16:creationId xmlns:a16="http://schemas.microsoft.com/office/drawing/2014/main" id="{C5B6EA81-11BD-4251-AC67-1E2560FBBE0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25581" y1="15997" x2="18751" y2="14017"/>
                          <a14:foregroundMark x1="26163" y1="15734" x2="29651" y2="16608"/>
                          <a14:backgroundMark x1="16279" y1="12762" x2="16279" y2="14685"/>
                          <a14:backgroundMark x1="34419" y1="66696" x2="37209" y2="81469"/>
                          <a14:backgroundMark x1="37209" y1="81469" x2="35233" y2="8959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26" t="9926" r="67734" b="81037"/>
            <a:stretch/>
          </p:blipFill>
          <p:spPr bwMode="auto">
            <a:xfrm rot="20755597">
              <a:off x="2625407" y="4514018"/>
              <a:ext cx="1128279" cy="7821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7F69C48-8C90-4742-A757-4D62E6CE9026}"/>
                </a:ext>
              </a:extLst>
            </p:cNvPr>
            <p:cNvSpPr txBox="1"/>
            <p:nvPr/>
          </p:nvSpPr>
          <p:spPr>
            <a:xfrm>
              <a:off x="2962286" y="4612681"/>
              <a:ext cx="10871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200" b="1" dirty="0">
                  <a:solidFill>
                    <a:schemeClr val="bg1"/>
                  </a:solidFill>
                </a:rPr>
                <a:t>з</a:t>
              </a:r>
              <a:endParaRPr lang="ru-UA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Групувати 10">
            <a:extLst>
              <a:ext uri="{FF2B5EF4-FFF2-40B4-BE49-F238E27FC236}">
                <a16:creationId xmlns:a16="http://schemas.microsoft.com/office/drawing/2014/main" id="{B9E498C4-F7DC-451A-AD2C-9CC0DF8A2199}"/>
              </a:ext>
            </a:extLst>
          </p:cNvPr>
          <p:cNvGrpSpPr/>
          <p:nvPr/>
        </p:nvGrpSpPr>
        <p:grpSpPr>
          <a:xfrm rot="9181586">
            <a:off x="3846495" y="4427462"/>
            <a:ext cx="1538314" cy="782102"/>
            <a:chOff x="2215372" y="4514018"/>
            <a:chExt cx="1538314" cy="782102"/>
          </a:xfrm>
        </p:grpSpPr>
        <p:pic>
          <p:nvPicPr>
            <p:cNvPr id="12" name="Picture 4" descr="Free Hand Drawn Flower Petals Rose Lotus Chrysanthemum PNG &amp; PSD image  download _ size 2048 × 2738 px,ID 832435931 - Lovepik">
              <a:extLst>
                <a:ext uri="{FF2B5EF4-FFF2-40B4-BE49-F238E27FC236}">
                  <a16:creationId xmlns:a16="http://schemas.microsoft.com/office/drawing/2014/main" id="{0A8D6867-B5B4-40CA-A054-D997914AC04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25581" y1="15997" x2="18751" y2="14017"/>
                          <a14:foregroundMark x1="26163" y1="15734" x2="29651" y2="16608"/>
                          <a14:backgroundMark x1="16279" y1="12762" x2="16279" y2="14685"/>
                          <a14:backgroundMark x1="34419" y1="66696" x2="37209" y2="81469"/>
                          <a14:backgroundMark x1="37209" y1="81469" x2="35233" y2="8959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26" t="9926" r="67734" b="81037"/>
            <a:stretch/>
          </p:blipFill>
          <p:spPr bwMode="auto">
            <a:xfrm rot="20755597">
              <a:off x="2625407" y="4514018"/>
              <a:ext cx="1128279" cy="7821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FEC4266-BC8A-4AEE-BF18-47AAF268DA1A}"/>
                </a:ext>
              </a:extLst>
            </p:cNvPr>
            <p:cNvSpPr txBox="1"/>
            <p:nvPr/>
          </p:nvSpPr>
          <p:spPr>
            <a:xfrm rot="10955080">
              <a:off x="2215372" y="4616151"/>
              <a:ext cx="10871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200" b="1" dirty="0">
                  <a:solidFill>
                    <a:schemeClr val="bg1"/>
                  </a:solidFill>
                </a:rPr>
                <a:t>п</a:t>
              </a:r>
              <a:endParaRPr lang="ru-UA" sz="3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3666A883-DED1-4CFC-9E53-9DFC9998E1C2}"/>
              </a:ext>
            </a:extLst>
          </p:cNvPr>
          <p:cNvSpPr/>
          <p:nvPr/>
        </p:nvSpPr>
        <p:spPr>
          <a:xfrm>
            <a:off x="6517763" y="770982"/>
            <a:ext cx="167674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Голосні</a:t>
            </a:r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EC26357A-DBEF-4BB8-AEA6-913621F55B69}"/>
              </a:ext>
            </a:extLst>
          </p:cNvPr>
          <p:cNvSpPr/>
          <p:nvPr/>
        </p:nvSpPr>
        <p:spPr>
          <a:xfrm>
            <a:off x="4132699" y="79692"/>
            <a:ext cx="24938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Приг</a:t>
            </a:r>
            <a:r>
              <a:rPr lang="uk-UA" sz="36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олосні</a:t>
            </a:r>
          </a:p>
        </p:txBody>
      </p:sp>
      <p:grpSp>
        <p:nvGrpSpPr>
          <p:cNvPr id="16" name="Групувати 15">
            <a:extLst>
              <a:ext uri="{FF2B5EF4-FFF2-40B4-BE49-F238E27FC236}">
                <a16:creationId xmlns:a16="http://schemas.microsoft.com/office/drawing/2014/main" id="{CBB00DCC-6C15-4C77-8BA8-9977AE490373}"/>
              </a:ext>
            </a:extLst>
          </p:cNvPr>
          <p:cNvGrpSpPr/>
          <p:nvPr/>
        </p:nvGrpSpPr>
        <p:grpSpPr>
          <a:xfrm rot="7734303">
            <a:off x="4635052" y="4812791"/>
            <a:ext cx="1538314" cy="782102"/>
            <a:chOff x="2215372" y="4514018"/>
            <a:chExt cx="1538314" cy="782102"/>
          </a:xfrm>
        </p:grpSpPr>
        <p:pic>
          <p:nvPicPr>
            <p:cNvPr id="17" name="Picture 4" descr="Free Hand Drawn Flower Petals Rose Lotus Chrysanthemum PNG &amp; PSD image  download _ size 2048 × 2738 px,ID 832435931 - Lovepik">
              <a:extLst>
                <a:ext uri="{FF2B5EF4-FFF2-40B4-BE49-F238E27FC236}">
                  <a16:creationId xmlns:a16="http://schemas.microsoft.com/office/drawing/2014/main" id="{C5895E15-F84E-4A09-A6BF-98A4F819CCA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25581" y1="15997" x2="18751" y2="14017"/>
                          <a14:foregroundMark x1="26163" y1="15734" x2="29651" y2="16608"/>
                          <a14:backgroundMark x1="16279" y1="12762" x2="16279" y2="14685"/>
                          <a14:backgroundMark x1="34419" y1="66696" x2="37209" y2="81469"/>
                          <a14:backgroundMark x1="37209" y1="81469" x2="35233" y2="8959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26" t="9926" r="67734" b="81037"/>
            <a:stretch/>
          </p:blipFill>
          <p:spPr bwMode="auto">
            <a:xfrm rot="20755597">
              <a:off x="2625407" y="4514018"/>
              <a:ext cx="1128279" cy="7821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10FCBB0-8D4A-4EE6-BF23-B745EDC486FA}"/>
                </a:ext>
              </a:extLst>
            </p:cNvPr>
            <p:cNvSpPr txBox="1"/>
            <p:nvPr/>
          </p:nvSpPr>
          <p:spPr>
            <a:xfrm rot="10955080">
              <a:off x="2215372" y="4616151"/>
              <a:ext cx="10871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200" b="1" dirty="0">
                  <a:solidFill>
                    <a:schemeClr val="bg1"/>
                  </a:solidFill>
                </a:rPr>
                <a:t>у</a:t>
              </a:r>
              <a:endParaRPr lang="ru-UA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Групувати 18">
            <a:extLst>
              <a:ext uri="{FF2B5EF4-FFF2-40B4-BE49-F238E27FC236}">
                <a16:creationId xmlns:a16="http://schemas.microsoft.com/office/drawing/2014/main" id="{37F0F0FC-1338-447E-8875-655790E2B80E}"/>
              </a:ext>
            </a:extLst>
          </p:cNvPr>
          <p:cNvGrpSpPr/>
          <p:nvPr/>
        </p:nvGrpSpPr>
        <p:grpSpPr>
          <a:xfrm rot="14461716">
            <a:off x="5527094" y="4645994"/>
            <a:ext cx="1538314" cy="782102"/>
            <a:chOff x="2215372" y="4514018"/>
            <a:chExt cx="1538314" cy="782102"/>
          </a:xfrm>
        </p:grpSpPr>
        <p:pic>
          <p:nvPicPr>
            <p:cNvPr id="20" name="Picture 4" descr="Free Hand Drawn Flower Petals Rose Lotus Chrysanthemum PNG &amp; PSD image  download _ size 2048 × 2738 px,ID 832435931 - Lovepik">
              <a:extLst>
                <a:ext uri="{FF2B5EF4-FFF2-40B4-BE49-F238E27FC236}">
                  <a16:creationId xmlns:a16="http://schemas.microsoft.com/office/drawing/2014/main" id="{02167B58-162B-413D-AE4A-8E4DCEE31B2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25581" y1="15997" x2="18751" y2="14017"/>
                          <a14:foregroundMark x1="26163" y1="15734" x2="29651" y2="16608"/>
                          <a14:backgroundMark x1="16279" y1="12762" x2="16279" y2="14685"/>
                          <a14:backgroundMark x1="34419" y1="66696" x2="37209" y2="81469"/>
                          <a14:backgroundMark x1="37209" y1="81469" x2="35233" y2="8959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26" t="9926" r="67734" b="81037"/>
            <a:stretch/>
          </p:blipFill>
          <p:spPr bwMode="auto">
            <a:xfrm rot="20755597">
              <a:off x="2625407" y="4514018"/>
              <a:ext cx="1128279" cy="7821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674EF41-089F-4663-BEFF-D42CD806BDFF}"/>
                </a:ext>
              </a:extLst>
            </p:cNvPr>
            <p:cNvSpPr txBox="1"/>
            <p:nvPr/>
          </p:nvSpPr>
          <p:spPr>
            <a:xfrm rot="10955080">
              <a:off x="2215372" y="4616151"/>
              <a:ext cx="10871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200" b="1" dirty="0">
                  <a:solidFill>
                    <a:schemeClr val="bg1"/>
                  </a:solidFill>
                </a:rPr>
                <a:t>в</a:t>
              </a:r>
              <a:endParaRPr lang="ru-UA" sz="3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Овал 6">
            <a:extLst>
              <a:ext uri="{FF2B5EF4-FFF2-40B4-BE49-F238E27FC236}">
                <a16:creationId xmlns:a16="http://schemas.microsoft.com/office/drawing/2014/main" id="{3BA89538-05D8-4E22-98AE-34D1A3A71FBF}"/>
              </a:ext>
            </a:extLst>
          </p:cNvPr>
          <p:cNvSpPr/>
          <p:nvPr/>
        </p:nvSpPr>
        <p:spPr>
          <a:xfrm>
            <a:off x="7040781" y="1368461"/>
            <a:ext cx="673378" cy="44333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FFDCB262-3820-4FB6-9C0B-257FBE1CFD49}"/>
              </a:ext>
            </a:extLst>
          </p:cNvPr>
          <p:cNvSpPr/>
          <p:nvPr/>
        </p:nvSpPr>
        <p:spPr>
          <a:xfrm>
            <a:off x="4311707" y="822528"/>
            <a:ext cx="960524" cy="1692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grpSp>
        <p:nvGrpSpPr>
          <p:cNvPr id="34" name="Групувати 33">
            <a:extLst>
              <a:ext uri="{FF2B5EF4-FFF2-40B4-BE49-F238E27FC236}">
                <a16:creationId xmlns:a16="http://schemas.microsoft.com/office/drawing/2014/main" id="{D91AEEDD-1499-4F00-B99B-463618C92CE6}"/>
              </a:ext>
            </a:extLst>
          </p:cNvPr>
          <p:cNvGrpSpPr/>
          <p:nvPr/>
        </p:nvGrpSpPr>
        <p:grpSpPr>
          <a:xfrm rot="1347579">
            <a:off x="7608886" y="5781241"/>
            <a:ext cx="1412964" cy="782102"/>
            <a:chOff x="2625407" y="4514018"/>
            <a:chExt cx="1412964" cy="782102"/>
          </a:xfrm>
        </p:grpSpPr>
        <p:pic>
          <p:nvPicPr>
            <p:cNvPr id="35" name="Picture 4" descr="Free Hand Drawn Flower Petals Rose Lotus Chrysanthemum PNG &amp; PSD image  download _ size 2048 × 2738 px,ID 832435931 - Lovepik">
              <a:extLst>
                <a:ext uri="{FF2B5EF4-FFF2-40B4-BE49-F238E27FC236}">
                  <a16:creationId xmlns:a16="http://schemas.microsoft.com/office/drawing/2014/main" id="{262026B2-4A4F-4094-9807-0291A836797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25581" y1="15997" x2="18751" y2="14017"/>
                          <a14:foregroundMark x1="26163" y1="15734" x2="29651" y2="16608"/>
                          <a14:backgroundMark x1="16279" y1="12762" x2="16279" y2="14685"/>
                          <a14:backgroundMark x1="34419" y1="66696" x2="37209" y2="81469"/>
                          <a14:backgroundMark x1="37209" y1="81469" x2="35233" y2="8959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26" t="9926" r="67734" b="81037"/>
            <a:stretch/>
          </p:blipFill>
          <p:spPr bwMode="auto">
            <a:xfrm rot="20755597">
              <a:off x="2625407" y="4514018"/>
              <a:ext cx="1128279" cy="7821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76813A6-3CCC-45A7-88BC-F15C386C30E5}"/>
                </a:ext>
              </a:extLst>
            </p:cNvPr>
            <p:cNvSpPr txBox="1"/>
            <p:nvPr/>
          </p:nvSpPr>
          <p:spPr>
            <a:xfrm rot="21388775">
              <a:off x="2951251" y="4581548"/>
              <a:ext cx="10871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200" b="1" dirty="0">
                  <a:solidFill>
                    <a:schemeClr val="bg1"/>
                  </a:solidFill>
                </a:rPr>
                <a:t>о</a:t>
              </a:r>
              <a:endParaRPr lang="ru-UA" sz="32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4588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6 L 0.1125 -0.555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25" y="-27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7037E-6 L 0.02656 -0.3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8" y="-1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0.17956 -0.4530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71" y="-2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7.40741E-7 L -0.14245 -0.2259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22" y="-1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22222E-6 L -0.00768 -0.1425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" y="-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0 L -0.05156 -0.1902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5" y="-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5D68C0F-FCCA-40E2-A5AB-CA28E5F951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081" y="1782608"/>
            <a:ext cx="1835696" cy="170861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C95B936-6853-42E6-9D8C-C1CCAD5791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947" y="42152"/>
            <a:ext cx="1835696" cy="170861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C35069F-B907-4916-ABBB-AE88ED5B71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300" y="5055684"/>
            <a:ext cx="1835696" cy="170861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CCBC836-E096-4075-9CED-24E3BEF990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834" y="3455799"/>
            <a:ext cx="1835696" cy="170861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838B5BC-7978-4B94-9816-913F81CFD9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799" y="23134"/>
            <a:ext cx="1835696" cy="170861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415232E-A1B8-46EF-B6E9-15FDD203B0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6468" y="1720390"/>
            <a:ext cx="1835696" cy="17086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AB6A2A-B06C-451B-BAF3-F8CC617EC064}"/>
              </a:ext>
            </a:extLst>
          </p:cNvPr>
          <p:cNvSpPr txBox="1"/>
          <p:nvPr/>
        </p:nvSpPr>
        <p:spPr>
          <a:xfrm>
            <a:off x="7645100" y="1978997"/>
            <a:ext cx="96372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600" b="1" dirty="0">
                <a:solidFill>
                  <a:srgbClr val="002060"/>
                </a:solidFill>
              </a:rPr>
              <a:t>за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61E1EA-10BD-4A5C-B450-FAF3085F2059}"/>
              </a:ext>
            </a:extLst>
          </p:cNvPr>
          <p:cNvSpPr txBox="1"/>
          <p:nvPr/>
        </p:nvSpPr>
        <p:spPr>
          <a:xfrm>
            <a:off x="8013497" y="260648"/>
            <a:ext cx="100059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600" b="1" dirty="0">
                <a:solidFill>
                  <a:srgbClr val="002060"/>
                </a:solidFill>
              </a:rPr>
              <a:t>зо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C8F24B-85D1-43C6-BEEA-9D0E2C6A904D}"/>
              </a:ext>
            </a:extLst>
          </p:cNvPr>
          <p:cNvSpPr txBox="1"/>
          <p:nvPr/>
        </p:nvSpPr>
        <p:spPr>
          <a:xfrm>
            <a:off x="10430692" y="5284953"/>
            <a:ext cx="94198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600" b="1" dirty="0" err="1">
                <a:solidFill>
                  <a:srgbClr val="002060"/>
                </a:solidFill>
              </a:rPr>
              <a:t>зу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73FEEF-5D7E-4A4C-82AC-CB11C334EDA9}"/>
              </a:ext>
            </a:extLst>
          </p:cNvPr>
          <p:cNvSpPr txBox="1"/>
          <p:nvPr/>
        </p:nvSpPr>
        <p:spPr>
          <a:xfrm>
            <a:off x="10864369" y="3688580"/>
            <a:ext cx="101662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600" b="1" dirty="0" err="1">
                <a:solidFill>
                  <a:srgbClr val="002060"/>
                </a:solidFill>
              </a:rPr>
              <a:t>зи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0E1D9A-789B-46B0-84D2-5389BB5E5B1B}"/>
              </a:ext>
            </a:extLst>
          </p:cNvPr>
          <p:cNvSpPr txBox="1"/>
          <p:nvPr/>
        </p:nvSpPr>
        <p:spPr>
          <a:xfrm>
            <a:off x="10782781" y="282714"/>
            <a:ext cx="75373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600" b="1" dirty="0">
                <a:solidFill>
                  <a:srgbClr val="002060"/>
                </a:solidFill>
              </a:rPr>
              <a:t>зі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09BFE2-1C2D-4C9B-AB12-6A037F272178}"/>
              </a:ext>
            </a:extLst>
          </p:cNvPr>
          <p:cNvSpPr txBox="1"/>
          <p:nvPr/>
        </p:nvSpPr>
        <p:spPr>
          <a:xfrm>
            <a:off x="11227898" y="1991324"/>
            <a:ext cx="97174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600" b="1" dirty="0" err="1">
                <a:solidFill>
                  <a:srgbClr val="002060"/>
                </a:solidFill>
              </a:rPr>
              <a:t>зе</a:t>
            </a:r>
            <a:endParaRPr lang="ru-RU" sz="6600" b="1" dirty="0">
              <a:solidFill>
                <a:srgbClr val="002060"/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2477E0D-6F9F-4305-B200-3129E22D77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059" y="4786537"/>
            <a:ext cx="1656184" cy="180231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34ED3DE-5201-4CF8-BB40-3770459F40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748" y="3341419"/>
            <a:ext cx="1656184" cy="180231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18FEE05-16B6-4FDE-A581-A752A819F1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845" y="2404429"/>
            <a:ext cx="1656184" cy="180231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9FBD948-349E-4BEF-AB58-3A82BB39E6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535" y="260648"/>
            <a:ext cx="1656184" cy="180231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FF739D1-37D7-4C2D-9D43-1567B96FA3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386" y="4896234"/>
            <a:ext cx="1656184" cy="180231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F18028C-397D-4DD8-A59A-4DA6F3156C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777" y="1376749"/>
            <a:ext cx="1656184" cy="180231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42993CF-C903-4EB3-AB92-E423600236F3}"/>
              </a:ext>
            </a:extLst>
          </p:cNvPr>
          <p:cNvSpPr txBox="1"/>
          <p:nvPr/>
        </p:nvSpPr>
        <p:spPr>
          <a:xfrm>
            <a:off x="5942872" y="5055684"/>
            <a:ext cx="96372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600" b="1" dirty="0">
                <a:solidFill>
                  <a:srgbClr val="002060"/>
                </a:solidFill>
              </a:rPr>
              <a:t>аз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C922422-B0EA-48EA-A89C-C73E6650F212}"/>
              </a:ext>
            </a:extLst>
          </p:cNvPr>
          <p:cNvSpPr txBox="1"/>
          <p:nvPr/>
        </p:nvSpPr>
        <p:spPr>
          <a:xfrm>
            <a:off x="5603569" y="2684264"/>
            <a:ext cx="100059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600" b="1" dirty="0" err="1">
                <a:solidFill>
                  <a:srgbClr val="002060"/>
                </a:solidFill>
              </a:rPr>
              <a:t>оз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7F3744D-C830-4D12-89FB-01B4E0B8ADBF}"/>
              </a:ext>
            </a:extLst>
          </p:cNvPr>
          <p:cNvSpPr txBox="1"/>
          <p:nvPr/>
        </p:nvSpPr>
        <p:spPr>
          <a:xfrm>
            <a:off x="5790427" y="489325"/>
            <a:ext cx="94609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600" b="1" dirty="0">
                <a:solidFill>
                  <a:srgbClr val="002060"/>
                </a:solidFill>
              </a:rPr>
              <a:t>уз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5B34557-DF12-4CA7-A2DA-A204194CD72D}"/>
              </a:ext>
            </a:extLst>
          </p:cNvPr>
          <p:cNvSpPr txBox="1"/>
          <p:nvPr/>
        </p:nvSpPr>
        <p:spPr>
          <a:xfrm>
            <a:off x="8112512" y="5143736"/>
            <a:ext cx="101662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600" b="1" dirty="0" err="1">
                <a:solidFill>
                  <a:srgbClr val="002060"/>
                </a:solidFill>
              </a:rPr>
              <a:t>из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3FC0D04-2936-4A36-B9A1-9CFC5E178A9D}"/>
              </a:ext>
            </a:extLst>
          </p:cNvPr>
          <p:cNvSpPr txBox="1"/>
          <p:nvPr/>
        </p:nvSpPr>
        <p:spPr>
          <a:xfrm>
            <a:off x="9129137" y="3652748"/>
            <a:ext cx="75373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600" b="1" dirty="0">
                <a:solidFill>
                  <a:srgbClr val="002060"/>
                </a:solidFill>
              </a:rPr>
              <a:t>із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ABD63D5-B4DC-43BA-9631-5735C43920DE}"/>
              </a:ext>
            </a:extLst>
          </p:cNvPr>
          <p:cNvSpPr txBox="1"/>
          <p:nvPr/>
        </p:nvSpPr>
        <p:spPr>
          <a:xfrm>
            <a:off x="9386356" y="1691017"/>
            <a:ext cx="97174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600" b="1" dirty="0" err="1">
                <a:solidFill>
                  <a:srgbClr val="002060"/>
                </a:solidFill>
              </a:rPr>
              <a:t>ез</a:t>
            </a:r>
            <a:endParaRPr lang="ru-RU" sz="6600" b="1" dirty="0">
              <a:solidFill>
                <a:srgbClr val="002060"/>
              </a:solidFill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E00475F8-A4B7-46AB-B9AF-098E573833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099" y="3617550"/>
            <a:ext cx="1835696" cy="1708610"/>
          </a:xfrm>
          <a:prstGeom prst="rect">
            <a:avLst/>
          </a:prstGeom>
        </p:spPr>
      </p:pic>
      <p:sp>
        <p:nvSpPr>
          <p:cNvPr id="27" name="Прямокутник 26">
            <a:extLst>
              <a:ext uri="{FF2B5EF4-FFF2-40B4-BE49-F238E27FC236}">
                <a16:creationId xmlns:a16="http://schemas.microsoft.com/office/drawing/2014/main" id="{3D0260A6-3FCC-41F5-9D3B-DEBE6C7C8585}"/>
              </a:ext>
            </a:extLst>
          </p:cNvPr>
          <p:cNvSpPr/>
          <p:nvPr/>
        </p:nvSpPr>
        <p:spPr>
          <a:xfrm>
            <a:off x="6003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uk-UA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B1FA080-E8AE-4FD4-A5FE-C7CFAC33CC60}"/>
              </a:ext>
            </a:extLst>
          </p:cNvPr>
          <p:cNvSpPr txBox="1"/>
          <p:nvPr/>
        </p:nvSpPr>
        <p:spPr>
          <a:xfrm>
            <a:off x="7194340" y="3885654"/>
            <a:ext cx="75373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600" b="1" dirty="0">
                <a:solidFill>
                  <a:srgbClr val="002060"/>
                </a:solidFill>
              </a:rPr>
              <a:t>зі</a:t>
            </a:r>
            <a:endParaRPr lang="ru-RU" sz="6600" b="1" dirty="0">
              <a:solidFill>
                <a:srgbClr val="002060"/>
              </a:solidFill>
            </a:endParaRPr>
          </a:p>
        </p:txBody>
      </p:sp>
      <p:pic>
        <p:nvPicPr>
          <p:cNvPr id="3078" name="Picture 6" descr="Дитячий сайт">
            <a:extLst>
              <a:ext uri="{FF2B5EF4-FFF2-40B4-BE49-F238E27FC236}">
                <a16:creationId xmlns:a16="http://schemas.microsoft.com/office/drawing/2014/main" id="{83DD4C13-A491-47AD-A274-F4BD8DAF0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00" y="42152"/>
            <a:ext cx="5259145" cy="68354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25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0"/>
                            </p:stCondLst>
                            <p:childTnLst>
                              <p:par>
                                <p:cTn id="8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500"/>
                            </p:stCondLst>
                            <p:childTnLst>
                              <p:par>
                                <p:cTn id="9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500"/>
                            </p:stCondLst>
                            <p:childTnLst>
                              <p:par>
                                <p:cTn id="10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500"/>
                            </p:stCondLst>
                            <p:childTnLst>
                              <p:par>
                                <p:cTn id="10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21" grpId="0"/>
      <p:bldP spid="22" grpId="0"/>
      <p:bldP spid="23" grpId="0"/>
      <p:bldP spid="24" grpId="0"/>
      <p:bldP spid="25" grpId="0"/>
      <p:bldP spid="26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увати 2">
            <a:extLst>
              <a:ext uri="{FF2B5EF4-FFF2-40B4-BE49-F238E27FC236}">
                <a16:creationId xmlns:a16="http://schemas.microsoft.com/office/drawing/2014/main" id="{0820E798-E78F-408A-B606-193D1E865790}"/>
              </a:ext>
            </a:extLst>
          </p:cNvPr>
          <p:cNvGrpSpPr/>
          <p:nvPr/>
        </p:nvGrpSpPr>
        <p:grpSpPr>
          <a:xfrm>
            <a:off x="10540940" y="171646"/>
            <a:ext cx="1466850" cy="1410471"/>
            <a:chOff x="1716165" y="1356615"/>
            <a:chExt cx="1558641" cy="1746562"/>
          </a:xfrm>
        </p:grpSpPr>
        <p:pic>
          <p:nvPicPr>
            <p:cNvPr id="4" name="Picture 4" descr="НУШ. Матеріали &quot;Оформлюємо стенди. КВІТИ&quot;">
              <a:extLst>
                <a:ext uri="{FF2B5EF4-FFF2-40B4-BE49-F238E27FC236}">
                  <a16:creationId xmlns:a16="http://schemas.microsoft.com/office/drawing/2014/main" id="{D24D370C-0A32-4E6B-BE06-82A9987D850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747" b="97152" l="3901" r="46986">
                          <a14:foregroundMark x1="31560" y1="11392" x2="32447" y2="6013"/>
                          <a14:foregroundMark x1="18085" y1="8228" x2="15780" y2="5063"/>
                          <a14:foregroundMark x1="22518" y1="35127" x2="28901" y2="63291"/>
                          <a14:foregroundMark x1="32270" y1="58544" x2="23759" y2="35443"/>
                          <a14:foregroundMark x1="32801" y1="27848" x2="36525" y2="43671"/>
                          <a14:foregroundMark x1="36525" y1="43671" x2="36525" y2="44620"/>
                          <a14:foregroundMark x1="35638" y1="38608" x2="15780" y2="37025"/>
                          <a14:foregroundMark x1="14539" y1="36392" x2="27660" y2="26266"/>
                          <a14:foregroundMark x1="27660" y1="26266" x2="32270" y2="25949"/>
                          <a14:foregroundMark x1="32270" y1="25949" x2="12589" y2="29114"/>
                          <a14:foregroundMark x1="20567" y1="26266" x2="32092" y2="26582"/>
                          <a14:foregroundMark x1="3901" y1="35127" x2="4433" y2="46203"/>
                          <a14:foregroundMark x1="29610" y1="31329" x2="32092" y2="37658"/>
                          <a14:foregroundMark x1="32447" y1="42405" x2="32092" y2="49684"/>
                          <a14:foregroundMark x1="22340" y1="49367" x2="15780" y2="47152"/>
                          <a14:foregroundMark x1="18617" y1="44620" x2="22518" y2="43354"/>
                          <a14:foregroundMark x1="23759" y1="45886" x2="23759" y2="61709"/>
                          <a14:foregroundMark x1="22163" y1="54747" x2="17908" y2="51582"/>
                          <a14:foregroundMark x1="46986" y1="37342" x2="46099" y2="38924"/>
                          <a14:foregroundMark x1="36702" y1="91139" x2="32270" y2="91456"/>
                          <a14:foregroundMark x1="23936" y1="95886" x2="25000" y2="9715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17" r="50117"/>
            <a:stretch/>
          </p:blipFill>
          <p:spPr bwMode="auto">
            <a:xfrm>
              <a:off x="1716165" y="1356615"/>
              <a:ext cx="1558641" cy="17465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BD64DA44-3763-4D36-9EA8-8383ADB01793}"/>
                </a:ext>
              </a:extLst>
            </p:cNvPr>
            <p:cNvSpPr txBox="1"/>
            <p:nvPr/>
          </p:nvSpPr>
          <p:spPr>
            <a:xfrm>
              <a:off x="2145036" y="1749920"/>
              <a:ext cx="800877" cy="5716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 err="1"/>
                <a:t>рав</a:t>
              </a:r>
              <a:endParaRPr lang="ru-UA" sz="2400" b="1" dirty="0"/>
            </a:p>
          </p:txBody>
        </p:sp>
      </p:grpSp>
      <p:grpSp>
        <p:nvGrpSpPr>
          <p:cNvPr id="5" name="Групувати 4">
            <a:extLst>
              <a:ext uri="{FF2B5EF4-FFF2-40B4-BE49-F238E27FC236}">
                <a16:creationId xmlns:a16="http://schemas.microsoft.com/office/drawing/2014/main" id="{8B79B49A-864E-4F12-B1E5-A6190A76DD96}"/>
              </a:ext>
            </a:extLst>
          </p:cNvPr>
          <p:cNvGrpSpPr/>
          <p:nvPr/>
        </p:nvGrpSpPr>
        <p:grpSpPr>
          <a:xfrm>
            <a:off x="8118037" y="1226154"/>
            <a:ext cx="1484317" cy="1692315"/>
            <a:chOff x="8448185" y="1441417"/>
            <a:chExt cx="1782767" cy="1997710"/>
          </a:xfrm>
        </p:grpSpPr>
        <p:pic>
          <p:nvPicPr>
            <p:cNvPr id="4100" name="Picture 4" descr="НУШ. Матеріали &quot;Оформлюємо стенди. КВІТИ&quot;">
              <a:extLst>
                <a:ext uri="{FF2B5EF4-FFF2-40B4-BE49-F238E27FC236}">
                  <a16:creationId xmlns:a16="http://schemas.microsoft.com/office/drawing/2014/main" id="{901FC126-37D3-4A23-B052-DBBF615129F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114" b="96835" l="51596" r="98227">
                          <a14:foregroundMark x1="73404" y1="25316" x2="74823" y2="44304"/>
                          <a14:foregroundMark x1="74823" y1="44304" x2="78901" y2="40823"/>
                          <a14:foregroundMark x1="81206" y1="32595" x2="71099" y2="31962"/>
                          <a14:foregroundMark x1="73404" y1="31962" x2="75355" y2="37342"/>
                          <a14:foregroundMark x1="79078" y1="26899" x2="78901" y2="45570"/>
                          <a14:foregroundMark x1="79610" y1="27848" x2="84752" y2="13291"/>
                          <a14:foregroundMark x1="86525" y1="13291" x2="82270" y2="8228"/>
                          <a14:foregroundMark x1="81738" y1="8228" x2="78546" y2="14241"/>
                          <a14:foregroundMark x1="67376" y1="8861" x2="62411" y2="8544"/>
                          <a14:foregroundMark x1="65071" y1="7278" x2="66489" y2="4114"/>
                          <a14:foregroundMark x1="75355" y1="32278" x2="72872" y2="66772"/>
                          <a14:foregroundMark x1="72872" y1="66772" x2="73759" y2="71835"/>
                          <a14:foregroundMark x1="71454" y1="37975" x2="61702" y2="37342"/>
                          <a14:foregroundMark x1="61702" y1="37342" x2="59574" y2="39241"/>
                          <a14:foregroundMark x1="68085" y1="40506" x2="75000" y2="35759"/>
                          <a14:foregroundMark x1="75177" y1="27848" x2="66312" y2="41139"/>
                          <a14:foregroundMark x1="66312" y1="41139" x2="66312" y2="58228"/>
                          <a14:foregroundMark x1="66312" y1="58228" x2="66667" y2="58861"/>
                          <a14:foregroundMark x1="76418" y1="42405" x2="78901" y2="53797"/>
                          <a14:foregroundMark x1="81028" y1="46203" x2="68972" y2="47468"/>
                          <a14:foregroundMark x1="55851" y1="38291" x2="51950" y2="43671"/>
                          <a14:foregroundMark x1="95745" y1="40190" x2="95745" y2="37975"/>
                          <a14:foregroundMark x1="70745" y1="35759" x2="70213" y2="25000"/>
                          <a14:foregroundMark x1="97872" y1="37658" x2="98227" y2="38924"/>
                          <a14:foregroundMark x1="81383" y1="37342" x2="82979" y2="43987"/>
                          <a14:foregroundMark x1="70922" y1="48101" x2="67021" y2="48101"/>
                          <a14:foregroundMark x1="65957" y1="30696" x2="68617" y2="40190"/>
                          <a14:foregroundMark x1="70922" y1="51899" x2="71986" y2="56646"/>
                          <a14:foregroundMark x1="74468" y1="76266" x2="74823" y2="968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/>
          </p:blipFill>
          <p:spPr bwMode="auto">
            <a:xfrm>
              <a:off x="8448185" y="1441417"/>
              <a:ext cx="1782767" cy="19977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1EC1643-8807-48E3-8CB0-6AD571A67EF9}"/>
                </a:ext>
              </a:extLst>
            </p:cNvPr>
            <p:cNvSpPr txBox="1"/>
            <p:nvPr/>
          </p:nvSpPr>
          <p:spPr>
            <a:xfrm>
              <a:off x="8864233" y="1927313"/>
              <a:ext cx="854199" cy="5449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/>
                <a:t>лик</a:t>
              </a:r>
              <a:endParaRPr lang="ru-UA" sz="2400" b="1" dirty="0"/>
            </a:p>
          </p:txBody>
        </p:sp>
      </p:grpSp>
      <p:grpSp>
        <p:nvGrpSpPr>
          <p:cNvPr id="9" name="Групувати 8">
            <a:extLst>
              <a:ext uri="{FF2B5EF4-FFF2-40B4-BE49-F238E27FC236}">
                <a16:creationId xmlns:a16="http://schemas.microsoft.com/office/drawing/2014/main" id="{10107B55-8869-468C-B814-E6365B4B1B5B}"/>
              </a:ext>
            </a:extLst>
          </p:cNvPr>
          <p:cNvGrpSpPr/>
          <p:nvPr/>
        </p:nvGrpSpPr>
        <p:grpSpPr>
          <a:xfrm>
            <a:off x="7047906" y="0"/>
            <a:ext cx="1466850" cy="1574205"/>
            <a:chOff x="8350563" y="1365845"/>
            <a:chExt cx="1782767" cy="1997710"/>
          </a:xfrm>
        </p:grpSpPr>
        <p:pic>
          <p:nvPicPr>
            <p:cNvPr id="10" name="Picture 4" descr="НУШ. Матеріали &quot;Оформлюємо стенди. КВІТИ&quot;">
              <a:extLst>
                <a:ext uri="{FF2B5EF4-FFF2-40B4-BE49-F238E27FC236}">
                  <a16:creationId xmlns:a16="http://schemas.microsoft.com/office/drawing/2014/main" id="{D523482A-6B76-48A2-9817-AD57FCB418D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114" b="96835" l="51596" r="98227">
                          <a14:foregroundMark x1="73404" y1="25316" x2="74823" y2="44304"/>
                          <a14:foregroundMark x1="74823" y1="44304" x2="78901" y2="40823"/>
                          <a14:foregroundMark x1="81206" y1="32595" x2="71099" y2="31962"/>
                          <a14:foregroundMark x1="73404" y1="31962" x2="75355" y2="37342"/>
                          <a14:foregroundMark x1="79078" y1="26899" x2="78901" y2="45570"/>
                          <a14:foregroundMark x1="79610" y1="27848" x2="84752" y2="13291"/>
                          <a14:foregroundMark x1="86525" y1="13291" x2="82270" y2="8228"/>
                          <a14:foregroundMark x1="81738" y1="8228" x2="78546" y2="14241"/>
                          <a14:foregroundMark x1="67376" y1="8861" x2="62411" y2="8544"/>
                          <a14:foregroundMark x1="65071" y1="7278" x2="66489" y2="4114"/>
                          <a14:foregroundMark x1="75355" y1="32278" x2="72872" y2="66772"/>
                          <a14:foregroundMark x1="72872" y1="66772" x2="73759" y2="71835"/>
                          <a14:foregroundMark x1="71454" y1="37975" x2="61702" y2="37342"/>
                          <a14:foregroundMark x1="61702" y1="37342" x2="59574" y2="39241"/>
                          <a14:foregroundMark x1="68085" y1="40506" x2="75000" y2="35759"/>
                          <a14:foregroundMark x1="75177" y1="27848" x2="66312" y2="41139"/>
                          <a14:foregroundMark x1="66312" y1="41139" x2="66312" y2="58228"/>
                          <a14:foregroundMark x1="66312" y1="58228" x2="66667" y2="58861"/>
                          <a14:foregroundMark x1="76418" y1="42405" x2="78901" y2="53797"/>
                          <a14:foregroundMark x1="81028" y1="46203" x2="68972" y2="47468"/>
                          <a14:foregroundMark x1="55851" y1="38291" x2="51950" y2="43671"/>
                          <a14:foregroundMark x1="95745" y1="40190" x2="95745" y2="37975"/>
                          <a14:foregroundMark x1="70745" y1="35759" x2="70213" y2="25000"/>
                          <a14:foregroundMark x1="97872" y1="37658" x2="98227" y2="38924"/>
                          <a14:foregroundMark x1="81383" y1="37342" x2="82979" y2="43987"/>
                          <a14:foregroundMark x1="70922" y1="48101" x2="67021" y2="48101"/>
                          <a14:foregroundMark x1="65957" y1="30696" x2="68617" y2="40190"/>
                          <a14:foregroundMark x1="70922" y1="51899" x2="71986" y2="56646"/>
                          <a14:foregroundMark x1="74468" y1="76266" x2="74823" y2="968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/>
          </p:blipFill>
          <p:spPr bwMode="auto">
            <a:xfrm>
              <a:off x="8350563" y="1365845"/>
              <a:ext cx="1782767" cy="19977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83DC518-97B4-4A82-A0FE-B0DAB86BE079}"/>
                </a:ext>
              </a:extLst>
            </p:cNvPr>
            <p:cNvSpPr txBox="1"/>
            <p:nvPr/>
          </p:nvSpPr>
          <p:spPr>
            <a:xfrm>
              <a:off x="8862071" y="1853776"/>
              <a:ext cx="800877" cy="585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 err="1"/>
                <a:t>ме</a:t>
              </a:r>
              <a:endParaRPr lang="ru-UA" sz="2400" b="1" dirty="0"/>
            </a:p>
          </p:txBody>
        </p:sp>
      </p:grpSp>
      <p:grpSp>
        <p:nvGrpSpPr>
          <p:cNvPr id="19" name="Групувати 18">
            <a:extLst>
              <a:ext uri="{FF2B5EF4-FFF2-40B4-BE49-F238E27FC236}">
                <a16:creationId xmlns:a16="http://schemas.microsoft.com/office/drawing/2014/main" id="{9FC21151-9EF1-41B9-8E24-A7BD93BB2636}"/>
              </a:ext>
            </a:extLst>
          </p:cNvPr>
          <p:cNvGrpSpPr/>
          <p:nvPr/>
        </p:nvGrpSpPr>
        <p:grpSpPr>
          <a:xfrm>
            <a:off x="9165272" y="2800359"/>
            <a:ext cx="1375668" cy="1568441"/>
            <a:chOff x="8435740" y="1477868"/>
            <a:chExt cx="1652272" cy="1851482"/>
          </a:xfrm>
        </p:grpSpPr>
        <p:pic>
          <p:nvPicPr>
            <p:cNvPr id="20" name="Picture 4" descr="НУШ. Матеріали &quot;Оформлюємо стенди. КВІТИ&quot;">
              <a:extLst>
                <a:ext uri="{FF2B5EF4-FFF2-40B4-BE49-F238E27FC236}">
                  <a16:creationId xmlns:a16="http://schemas.microsoft.com/office/drawing/2014/main" id="{0EE00713-D51E-4777-9A13-9A1E34BE895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114" b="96835" l="51596" r="98227">
                          <a14:foregroundMark x1="73404" y1="25316" x2="74823" y2="44304"/>
                          <a14:foregroundMark x1="74823" y1="44304" x2="78901" y2="40823"/>
                          <a14:foregroundMark x1="81206" y1="32595" x2="71099" y2="31962"/>
                          <a14:foregroundMark x1="73404" y1="31962" x2="75355" y2="37342"/>
                          <a14:foregroundMark x1="79078" y1="26899" x2="78901" y2="45570"/>
                          <a14:foregroundMark x1="79610" y1="27848" x2="84752" y2="13291"/>
                          <a14:foregroundMark x1="86525" y1="13291" x2="82270" y2="8228"/>
                          <a14:foregroundMark x1="81738" y1="8228" x2="78546" y2="14241"/>
                          <a14:foregroundMark x1="67376" y1="8861" x2="62411" y2="8544"/>
                          <a14:foregroundMark x1="65071" y1="7278" x2="66489" y2="4114"/>
                          <a14:foregroundMark x1="75355" y1="32278" x2="72872" y2="66772"/>
                          <a14:foregroundMark x1="72872" y1="66772" x2="73759" y2="71835"/>
                          <a14:foregroundMark x1="71454" y1="37975" x2="61702" y2="37342"/>
                          <a14:foregroundMark x1="61702" y1="37342" x2="59574" y2="39241"/>
                          <a14:foregroundMark x1="68085" y1="40506" x2="75000" y2="35759"/>
                          <a14:foregroundMark x1="75177" y1="27848" x2="66312" y2="41139"/>
                          <a14:foregroundMark x1="66312" y1="41139" x2="66312" y2="58228"/>
                          <a14:foregroundMark x1="66312" y1="58228" x2="66667" y2="58861"/>
                          <a14:foregroundMark x1="76418" y1="42405" x2="78901" y2="53797"/>
                          <a14:foregroundMark x1="81028" y1="46203" x2="68972" y2="47468"/>
                          <a14:foregroundMark x1="55851" y1="38291" x2="51950" y2="43671"/>
                          <a14:foregroundMark x1="95745" y1="40190" x2="95745" y2="37975"/>
                          <a14:foregroundMark x1="70745" y1="35759" x2="70213" y2="25000"/>
                          <a14:foregroundMark x1="97872" y1="37658" x2="98227" y2="38924"/>
                          <a14:foregroundMark x1="81383" y1="37342" x2="82979" y2="43987"/>
                          <a14:foregroundMark x1="70922" y1="48101" x2="67021" y2="48101"/>
                          <a14:foregroundMark x1="65957" y1="30696" x2="68617" y2="40190"/>
                          <a14:foregroundMark x1="70922" y1="51899" x2="71986" y2="56646"/>
                          <a14:foregroundMark x1="74468" y1="76266" x2="74823" y2="968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/>
          </p:blipFill>
          <p:spPr bwMode="auto">
            <a:xfrm>
              <a:off x="8435740" y="1477868"/>
              <a:ext cx="1652272" cy="1851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70D6430-D2B3-481C-AAEB-2ABA849998E7}"/>
                </a:ext>
              </a:extLst>
            </p:cNvPr>
            <p:cNvSpPr txBox="1"/>
            <p:nvPr/>
          </p:nvSpPr>
          <p:spPr>
            <a:xfrm>
              <a:off x="8960705" y="1947464"/>
              <a:ext cx="854199" cy="5449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/>
                <a:t>те</a:t>
              </a:r>
              <a:endParaRPr lang="ru-UA" sz="2400" b="1" dirty="0"/>
            </a:p>
          </p:txBody>
        </p:sp>
      </p:grpSp>
      <p:pic>
        <p:nvPicPr>
          <p:cNvPr id="4104" name="Picture 8" descr="Дитячий сайт">
            <a:extLst>
              <a:ext uri="{FF2B5EF4-FFF2-40B4-BE49-F238E27FC236}">
                <a16:creationId xmlns:a16="http://schemas.microsoft.com/office/drawing/2014/main" id="{BF1EC02B-1864-4F39-8A4A-BD3471C5D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37" y="-6302"/>
            <a:ext cx="5537200" cy="68915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Групувати 31">
            <a:extLst>
              <a:ext uri="{FF2B5EF4-FFF2-40B4-BE49-F238E27FC236}">
                <a16:creationId xmlns:a16="http://schemas.microsoft.com/office/drawing/2014/main" id="{FD97F0CB-1DAC-453C-9F66-E93167011F42}"/>
              </a:ext>
            </a:extLst>
          </p:cNvPr>
          <p:cNvGrpSpPr/>
          <p:nvPr/>
        </p:nvGrpSpPr>
        <p:grpSpPr>
          <a:xfrm>
            <a:off x="10313553" y="1819901"/>
            <a:ext cx="1466850" cy="1410471"/>
            <a:chOff x="8085650" y="4096220"/>
            <a:chExt cx="1466850" cy="1410471"/>
          </a:xfrm>
        </p:grpSpPr>
        <p:pic>
          <p:nvPicPr>
            <p:cNvPr id="33" name="Picture 4" descr="НУШ. Матеріали &quot;Оформлюємо стенди. КВІТИ&quot;">
              <a:extLst>
                <a:ext uri="{FF2B5EF4-FFF2-40B4-BE49-F238E27FC236}">
                  <a16:creationId xmlns:a16="http://schemas.microsoft.com/office/drawing/2014/main" id="{F1E740EE-A403-40CD-AF5F-ADFDC663E07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747" b="97152" l="3901" r="46986">
                          <a14:foregroundMark x1="31560" y1="11392" x2="32447" y2="6013"/>
                          <a14:foregroundMark x1="18085" y1="8228" x2="15780" y2="5063"/>
                          <a14:foregroundMark x1="22518" y1="35127" x2="28901" y2="63291"/>
                          <a14:foregroundMark x1="32270" y1="58544" x2="23759" y2="35443"/>
                          <a14:foregroundMark x1="32801" y1="27848" x2="36525" y2="43671"/>
                          <a14:foregroundMark x1="36525" y1="43671" x2="36525" y2="44620"/>
                          <a14:foregroundMark x1="35638" y1="38608" x2="15780" y2="37025"/>
                          <a14:foregroundMark x1="14539" y1="36392" x2="27660" y2="26266"/>
                          <a14:foregroundMark x1="27660" y1="26266" x2="32270" y2="25949"/>
                          <a14:foregroundMark x1="32270" y1="25949" x2="12589" y2="29114"/>
                          <a14:foregroundMark x1="20567" y1="26266" x2="32092" y2="26582"/>
                          <a14:foregroundMark x1="3901" y1="35127" x2="4433" y2="46203"/>
                          <a14:foregroundMark x1="29610" y1="31329" x2="32092" y2="37658"/>
                          <a14:foregroundMark x1="32447" y1="42405" x2="32092" y2="49684"/>
                          <a14:foregroundMark x1="22340" y1="49367" x2="15780" y2="47152"/>
                          <a14:foregroundMark x1="18617" y1="44620" x2="22518" y2="43354"/>
                          <a14:foregroundMark x1="23759" y1="45886" x2="23759" y2="61709"/>
                          <a14:foregroundMark x1="22163" y1="54747" x2="17908" y2="51582"/>
                          <a14:foregroundMark x1="46986" y1="37342" x2="46099" y2="38924"/>
                          <a14:foregroundMark x1="36702" y1="91139" x2="32270" y2="91456"/>
                          <a14:foregroundMark x1="23936" y1="95886" x2="25000" y2="9715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17" r="50117"/>
            <a:stretch/>
          </p:blipFill>
          <p:spPr bwMode="auto">
            <a:xfrm>
              <a:off x="8085650" y="4096220"/>
              <a:ext cx="1466850" cy="14104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AF38427-11DC-403C-942E-EC0766B29A74}"/>
                </a:ext>
              </a:extLst>
            </p:cNvPr>
            <p:cNvSpPr txBox="1"/>
            <p:nvPr/>
          </p:nvSpPr>
          <p:spPr>
            <a:xfrm>
              <a:off x="8504595" y="4409987"/>
              <a:ext cx="7111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/>
                <a:t>лик</a:t>
              </a:r>
              <a:endParaRPr lang="ru-UA" sz="2400" b="1" dirty="0"/>
            </a:p>
          </p:txBody>
        </p:sp>
      </p:grpSp>
      <p:grpSp>
        <p:nvGrpSpPr>
          <p:cNvPr id="23" name="Групувати 22">
            <a:extLst>
              <a:ext uri="{FF2B5EF4-FFF2-40B4-BE49-F238E27FC236}">
                <a16:creationId xmlns:a16="http://schemas.microsoft.com/office/drawing/2014/main" id="{064DB67F-2BC0-400B-80F7-79145021297B}"/>
              </a:ext>
            </a:extLst>
          </p:cNvPr>
          <p:cNvGrpSpPr/>
          <p:nvPr/>
        </p:nvGrpSpPr>
        <p:grpSpPr>
          <a:xfrm>
            <a:off x="5592719" y="1650091"/>
            <a:ext cx="1484317" cy="1692315"/>
            <a:chOff x="5592719" y="1650091"/>
            <a:chExt cx="1484317" cy="1692315"/>
          </a:xfrm>
        </p:grpSpPr>
        <p:grpSp>
          <p:nvGrpSpPr>
            <p:cNvPr id="22" name="Групувати 21">
              <a:extLst>
                <a:ext uri="{FF2B5EF4-FFF2-40B4-BE49-F238E27FC236}">
                  <a16:creationId xmlns:a16="http://schemas.microsoft.com/office/drawing/2014/main" id="{F5D54F91-A0C3-4EC4-92B4-6613F990DF28}"/>
                </a:ext>
              </a:extLst>
            </p:cNvPr>
            <p:cNvGrpSpPr/>
            <p:nvPr/>
          </p:nvGrpSpPr>
          <p:grpSpPr>
            <a:xfrm>
              <a:off x="5592719" y="1650091"/>
              <a:ext cx="1484317" cy="1692315"/>
              <a:chOff x="5582558" y="1588716"/>
              <a:chExt cx="1484317" cy="1692315"/>
            </a:xfrm>
          </p:grpSpPr>
          <p:pic>
            <p:nvPicPr>
              <p:cNvPr id="30" name="Picture 4" descr="НУШ. Матеріали &quot;Оформлюємо стенди. КВІТИ&quot;">
                <a:extLst>
                  <a:ext uri="{FF2B5EF4-FFF2-40B4-BE49-F238E27FC236}">
                    <a16:creationId xmlns:a16="http://schemas.microsoft.com/office/drawing/2014/main" id="{C76952BE-AE47-44FB-8DC6-30740F049B7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4114" b="96835" l="51596" r="98227">
                            <a14:foregroundMark x1="73404" y1="25316" x2="74823" y2="44304"/>
                            <a14:foregroundMark x1="74823" y1="44304" x2="78901" y2="40823"/>
                            <a14:foregroundMark x1="81206" y1="32595" x2="71099" y2="31962"/>
                            <a14:foregroundMark x1="73404" y1="31962" x2="75355" y2="37342"/>
                            <a14:foregroundMark x1="79078" y1="26899" x2="78901" y2="45570"/>
                            <a14:foregroundMark x1="79610" y1="27848" x2="84752" y2="13291"/>
                            <a14:foregroundMark x1="86525" y1="13291" x2="82270" y2="8228"/>
                            <a14:foregroundMark x1="81738" y1="8228" x2="78546" y2="14241"/>
                            <a14:foregroundMark x1="67376" y1="8861" x2="62411" y2="8544"/>
                            <a14:foregroundMark x1="65071" y1="7278" x2="66489" y2="4114"/>
                            <a14:foregroundMark x1="75355" y1="32278" x2="72872" y2="66772"/>
                            <a14:foregroundMark x1="72872" y1="66772" x2="73759" y2="71835"/>
                            <a14:foregroundMark x1="71454" y1="37975" x2="61702" y2="37342"/>
                            <a14:foregroundMark x1="61702" y1="37342" x2="59574" y2="39241"/>
                            <a14:foregroundMark x1="68085" y1="40506" x2="75000" y2="35759"/>
                            <a14:foregroundMark x1="75177" y1="27848" x2="66312" y2="41139"/>
                            <a14:foregroundMark x1="66312" y1="41139" x2="66312" y2="58228"/>
                            <a14:foregroundMark x1="66312" y1="58228" x2="66667" y2="58861"/>
                            <a14:foregroundMark x1="76418" y1="42405" x2="78901" y2="53797"/>
                            <a14:foregroundMark x1="81028" y1="46203" x2="68972" y2="47468"/>
                            <a14:foregroundMark x1="55851" y1="38291" x2="51950" y2="43671"/>
                            <a14:foregroundMark x1="95745" y1="40190" x2="95745" y2="37975"/>
                            <a14:foregroundMark x1="70745" y1="35759" x2="70213" y2="25000"/>
                            <a14:foregroundMark x1="97872" y1="37658" x2="98227" y2="38924"/>
                            <a14:foregroundMark x1="81383" y1="37342" x2="82979" y2="43987"/>
                            <a14:foregroundMark x1="70922" y1="48101" x2="67021" y2="48101"/>
                            <a14:foregroundMark x1="65957" y1="30696" x2="68617" y2="40190"/>
                            <a14:foregroundMark x1="70922" y1="51899" x2="71986" y2="56646"/>
                            <a14:foregroundMark x1="74468" y1="76266" x2="74823" y2="96835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000"/>
              <a:stretch/>
            </p:blipFill>
            <p:spPr bwMode="auto">
              <a:xfrm>
                <a:off x="5582558" y="1588716"/>
                <a:ext cx="1484317" cy="16923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8" name="Овал 47">
                <a:extLst>
                  <a:ext uri="{FF2B5EF4-FFF2-40B4-BE49-F238E27FC236}">
                    <a16:creationId xmlns:a16="http://schemas.microsoft.com/office/drawing/2014/main" id="{CA83803F-BA21-4756-B6DB-EC9DB145E760}"/>
                  </a:ext>
                </a:extLst>
              </p:cNvPr>
              <p:cNvSpPr/>
              <p:nvPr/>
            </p:nvSpPr>
            <p:spPr>
              <a:xfrm>
                <a:off x="5951823" y="1946986"/>
                <a:ext cx="629920" cy="631185"/>
              </a:xfrm>
              <a:prstGeom prst="ellips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</p:grpSp>
        <p:sp>
          <p:nvSpPr>
            <p:cNvPr id="18" name="Прямокутник 17">
              <a:extLst>
                <a:ext uri="{FF2B5EF4-FFF2-40B4-BE49-F238E27FC236}">
                  <a16:creationId xmlns:a16="http://schemas.microsoft.com/office/drawing/2014/main" id="{B1598E5D-F762-48E3-9D9E-BB2F9E996A7D}"/>
                </a:ext>
              </a:extLst>
            </p:cNvPr>
            <p:cNvSpPr/>
            <p:nvPr/>
          </p:nvSpPr>
          <p:spPr>
            <a:xfrm>
              <a:off x="5886779" y="2000787"/>
              <a:ext cx="772969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uk-UA" sz="3600" b="1" cap="none" spc="50" dirty="0" err="1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кві</a:t>
              </a:r>
              <a:endParaRPr lang="uk-UA" sz="36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endParaRPr>
            </a:p>
          </p:txBody>
        </p:sp>
      </p:grpSp>
      <p:grpSp>
        <p:nvGrpSpPr>
          <p:cNvPr id="41" name="Групувати 40">
            <a:extLst>
              <a:ext uri="{FF2B5EF4-FFF2-40B4-BE49-F238E27FC236}">
                <a16:creationId xmlns:a16="http://schemas.microsoft.com/office/drawing/2014/main" id="{C75A2A8A-9EC9-4F5A-9D92-ED6FF9C85922}"/>
              </a:ext>
            </a:extLst>
          </p:cNvPr>
          <p:cNvGrpSpPr/>
          <p:nvPr/>
        </p:nvGrpSpPr>
        <p:grpSpPr>
          <a:xfrm>
            <a:off x="9094689" y="-27422"/>
            <a:ext cx="1484317" cy="1692315"/>
            <a:chOff x="9094689" y="-27422"/>
            <a:chExt cx="1484317" cy="1692315"/>
          </a:xfrm>
        </p:grpSpPr>
        <p:grpSp>
          <p:nvGrpSpPr>
            <p:cNvPr id="28" name="Групувати 27">
              <a:extLst>
                <a:ext uri="{FF2B5EF4-FFF2-40B4-BE49-F238E27FC236}">
                  <a16:creationId xmlns:a16="http://schemas.microsoft.com/office/drawing/2014/main" id="{B5F65B59-989A-43AF-92A6-94C61358082A}"/>
                </a:ext>
              </a:extLst>
            </p:cNvPr>
            <p:cNvGrpSpPr/>
            <p:nvPr/>
          </p:nvGrpSpPr>
          <p:grpSpPr>
            <a:xfrm>
              <a:off x="9094689" y="-27422"/>
              <a:ext cx="1484317" cy="1692315"/>
              <a:chOff x="9094689" y="-27422"/>
              <a:chExt cx="1484317" cy="1692315"/>
            </a:xfrm>
          </p:grpSpPr>
          <p:pic>
            <p:nvPicPr>
              <p:cNvPr id="45" name="Picture 4" descr="НУШ. Матеріали &quot;Оформлюємо стенди. КВІТИ&quot;">
                <a:extLst>
                  <a:ext uri="{FF2B5EF4-FFF2-40B4-BE49-F238E27FC236}">
                    <a16:creationId xmlns:a16="http://schemas.microsoft.com/office/drawing/2014/main" id="{200FCCDD-BF31-4F5C-B4E9-AC85B55A51F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4114" b="96835" l="51596" r="98227">
                            <a14:foregroundMark x1="73404" y1="25316" x2="74823" y2="44304"/>
                            <a14:foregroundMark x1="74823" y1="44304" x2="78901" y2="40823"/>
                            <a14:foregroundMark x1="81206" y1="32595" x2="71099" y2="31962"/>
                            <a14:foregroundMark x1="73404" y1="31962" x2="75355" y2="37342"/>
                            <a14:foregroundMark x1="79078" y1="26899" x2="78901" y2="45570"/>
                            <a14:foregroundMark x1="79610" y1="27848" x2="84752" y2="13291"/>
                            <a14:foregroundMark x1="86525" y1="13291" x2="82270" y2="8228"/>
                            <a14:foregroundMark x1="81738" y1="8228" x2="78546" y2="14241"/>
                            <a14:foregroundMark x1="67376" y1="8861" x2="62411" y2="8544"/>
                            <a14:foregroundMark x1="65071" y1="7278" x2="66489" y2="4114"/>
                            <a14:foregroundMark x1="75355" y1="32278" x2="72872" y2="66772"/>
                            <a14:foregroundMark x1="72872" y1="66772" x2="73759" y2="71835"/>
                            <a14:foregroundMark x1="71454" y1="37975" x2="61702" y2="37342"/>
                            <a14:foregroundMark x1="61702" y1="37342" x2="59574" y2="39241"/>
                            <a14:foregroundMark x1="68085" y1="40506" x2="75000" y2="35759"/>
                            <a14:foregroundMark x1="75177" y1="27848" x2="66312" y2="41139"/>
                            <a14:foregroundMark x1="66312" y1="41139" x2="66312" y2="58228"/>
                            <a14:foregroundMark x1="66312" y1="58228" x2="66667" y2="58861"/>
                            <a14:foregroundMark x1="76418" y1="42405" x2="78901" y2="53797"/>
                            <a14:foregroundMark x1="81028" y1="46203" x2="68972" y2="47468"/>
                            <a14:foregroundMark x1="55851" y1="38291" x2="51950" y2="43671"/>
                            <a14:foregroundMark x1="95745" y1="40190" x2="95745" y2="37975"/>
                            <a14:foregroundMark x1="70745" y1="35759" x2="70213" y2="25000"/>
                            <a14:foregroundMark x1="97872" y1="37658" x2="98227" y2="38924"/>
                            <a14:foregroundMark x1="81383" y1="37342" x2="82979" y2="43987"/>
                            <a14:foregroundMark x1="70922" y1="48101" x2="67021" y2="48101"/>
                            <a14:foregroundMark x1="65957" y1="30696" x2="68617" y2="40190"/>
                            <a14:foregroundMark x1="70922" y1="51899" x2="71986" y2="56646"/>
                            <a14:foregroundMark x1="74468" y1="76266" x2="74823" y2="96835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000"/>
              <a:stretch/>
            </p:blipFill>
            <p:spPr bwMode="auto">
              <a:xfrm>
                <a:off x="9094689" y="-27422"/>
                <a:ext cx="1484317" cy="16923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6" name="Овал 45">
                <a:extLst>
                  <a:ext uri="{FF2B5EF4-FFF2-40B4-BE49-F238E27FC236}">
                    <a16:creationId xmlns:a16="http://schemas.microsoft.com/office/drawing/2014/main" id="{20D4FCB5-8D83-477A-B5DA-EC54D643B697}"/>
                  </a:ext>
                </a:extLst>
              </p:cNvPr>
              <p:cNvSpPr/>
              <p:nvPr/>
            </p:nvSpPr>
            <p:spPr>
              <a:xfrm>
                <a:off x="9453342" y="299264"/>
                <a:ext cx="688364" cy="736892"/>
              </a:xfrm>
              <a:prstGeom prst="ellips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</p:grpSp>
        <p:sp>
          <p:nvSpPr>
            <p:cNvPr id="50" name="Прямокутник 49">
              <a:extLst>
                <a:ext uri="{FF2B5EF4-FFF2-40B4-BE49-F238E27FC236}">
                  <a16:creationId xmlns:a16="http://schemas.microsoft.com/office/drawing/2014/main" id="{4F280B1E-0746-46BE-AE41-D9B2B7BC389F}"/>
                </a:ext>
              </a:extLst>
            </p:cNvPr>
            <p:cNvSpPr/>
            <p:nvPr/>
          </p:nvSpPr>
          <p:spPr>
            <a:xfrm>
              <a:off x="9526430" y="305223"/>
              <a:ext cx="633507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3600" b="1" cap="none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ти</a:t>
              </a:r>
            </a:p>
          </p:txBody>
        </p:sp>
      </p:grpSp>
      <p:grpSp>
        <p:nvGrpSpPr>
          <p:cNvPr id="53" name="Групувати 52">
            <a:extLst>
              <a:ext uri="{FF2B5EF4-FFF2-40B4-BE49-F238E27FC236}">
                <a16:creationId xmlns:a16="http://schemas.microsoft.com/office/drawing/2014/main" id="{6A654042-29E6-485A-A69B-1DF2B9CBFA87}"/>
              </a:ext>
            </a:extLst>
          </p:cNvPr>
          <p:cNvGrpSpPr/>
          <p:nvPr/>
        </p:nvGrpSpPr>
        <p:grpSpPr>
          <a:xfrm>
            <a:off x="5476341" y="81866"/>
            <a:ext cx="1466850" cy="1410471"/>
            <a:chOff x="5476341" y="81866"/>
            <a:chExt cx="1466850" cy="1410471"/>
          </a:xfrm>
        </p:grpSpPr>
        <p:grpSp>
          <p:nvGrpSpPr>
            <p:cNvPr id="49" name="Групувати 48">
              <a:extLst>
                <a:ext uri="{FF2B5EF4-FFF2-40B4-BE49-F238E27FC236}">
                  <a16:creationId xmlns:a16="http://schemas.microsoft.com/office/drawing/2014/main" id="{2D095CFC-C1BE-459D-8945-EA4B13B9B39E}"/>
                </a:ext>
              </a:extLst>
            </p:cNvPr>
            <p:cNvGrpSpPr/>
            <p:nvPr/>
          </p:nvGrpSpPr>
          <p:grpSpPr>
            <a:xfrm>
              <a:off x="5476341" y="81866"/>
              <a:ext cx="1466850" cy="1410471"/>
              <a:chOff x="5476341" y="81866"/>
              <a:chExt cx="1466850" cy="1410471"/>
            </a:xfrm>
          </p:grpSpPr>
          <p:grpSp>
            <p:nvGrpSpPr>
              <p:cNvPr id="38" name="Групувати 37">
                <a:extLst>
                  <a:ext uri="{FF2B5EF4-FFF2-40B4-BE49-F238E27FC236}">
                    <a16:creationId xmlns:a16="http://schemas.microsoft.com/office/drawing/2014/main" id="{9D20FA4B-4B96-4DBB-BF68-8D02AFD3010E}"/>
                  </a:ext>
                </a:extLst>
              </p:cNvPr>
              <p:cNvGrpSpPr/>
              <p:nvPr/>
            </p:nvGrpSpPr>
            <p:grpSpPr>
              <a:xfrm>
                <a:off x="5476341" y="81866"/>
                <a:ext cx="1466850" cy="1410471"/>
                <a:chOff x="8085650" y="4096220"/>
                <a:chExt cx="1466850" cy="1410471"/>
              </a:xfrm>
            </p:grpSpPr>
            <p:pic>
              <p:nvPicPr>
                <p:cNvPr id="39" name="Picture 4" descr="НУШ. Матеріали &quot;Оформлюємо стенди. КВІТИ&quot;">
                  <a:extLst>
                    <a:ext uri="{FF2B5EF4-FFF2-40B4-BE49-F238E27FC236}">
                      <a16:creationId xmlns:a16="http://schemas.microsoft.com/office/drawing/2014/main" id="{E5E21EE0-2C80-4FA2-B0B4-CA7EADDCFFE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4747" b="97152" l="3901" r="46986">
                              <a14:foregroundMark x1="31560" y1="11392" x2="32447" y2="6013"/>
                              <a14:foregroundMark x1="18085" y1="8228" x2="15780" y2="5063"/>
                              <a14:foregroundMark x1="22518" y1="35127" x2="28901" y2="63291"/>
                              <a14:foregroundMark x1="32270" y1="58544" x2="23759" y2="35443"/>
                              <a14:foregroundMark x1="32801" y1="27848" x2="36525" y2="43671"/>
                              <a14:foregroundMark x1="36525" y1="43671" x2="36525" y2="44620"/>
                              <a14:foregroundMark x1="35638" y1="38608" x2="15780" y2="37025"/>
                              <a14:foregroundMark x1="14539" y1="36392" x2="27660" y2="26266"/>
                              <a14:foregroundMark x1="27660" y1="26266" x2="32270" y2="25949"/>
                              <a14:foregroundMark x1="32270" y1="25949" x2="12589" y2="29114"/>
                              <a14:foregroundMark x1="20567" y1="26266" x2="32092" y2="26582"/>
                              <a14:foregroundMark x1="3901" y1="35127" x2="4433" y2="46203"/>
                              <a14:foregroundMark x1="29610" y1="31329" x2="32092" y2="37658"/>
                              <a14:foregroundMark x1="32447" y1="42405" x2="32092" y2="49684"/>
                              <a14:foregroundMark x1="22340" y1="49367" x2="15780" y2="47152"/>
                              <a14:foregroundMark x1="18617" y1="44620" x2="22518" y2="43354"/>
                              <a14:foregroundMark x1="23759" y1="45886" x2="23759" y2="61709"/>
                              <a14:foregroundMark x1="22163" y1="54747" x2="17908" y2="51582"/>
                              <a14:foregroundMark x1="46986" y1="37342" x2="46099" y2="38924"/>
                              <a14:foregroundMark x1="36702" y1="91139" x2="32270" y2="91456"/>
                              <a14:foregroundMark x1="23936" y1="95886" x2="25000" y2="97152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-117" r="50117"/>
                <a:stretch/>
              </p:blipFill>
              <p:spPr bwMode="auto">
                <a:xfrm>
                  <a:off x="8085650" y="4096220"/>
                  <a:ext cx="1466850" cy="141047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F3455DC9-4370-43C1-9AD1-122E3766494B}"/>
                    </a:ext>
                  </a:extLst>
                </p:cNvPr>
                <p:cNvSpPr txBox="1"/>
                <p:nvPr/>
              </p:nvSpPr>
              <p:spPr>
                <a:xfrm>
                  <a:off x="8504595" y="4409987"/>
                  <a:ext cx="71119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uk-UA" sz="2400" b="1" dirty="0"/>
                    <a:t>лик</a:t>
                  </a:r>
                  <a:endParaRPr lang="ru-UA" sz="2400" b="1" dirty="0"/>
                </a:p>
              </p:txBody>
            </p:sp>
          </p:grpSp>
          <p:sp>
            <p:nvSpPr>
              <p:cNvPr id="47" name="Овал 46">
                <a:extLst>
                  <a:ext uri="{FF2B5EF4-FFF2-40B4-BE49-F238E27FC236}">
                    <a16:creationId xmlns:a16="http://schemas.microsoft.com/office/drawing/2014/main" id="{5246A161-B485-4375-839C-F1A69850B3D0}"/>
                  </a:ext>
                </a:extLst>
              </p:cNvPr>
              <p:cNvSpPr/>
              <p:nvPr/>
            </p:nvSpPr>
            <p:spPr>
              <a:xfrm>
                <a:off x="5857901" y="319747"/>
                <a:ext cx="653048" cy="631185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</p:grpSp>
        <p:sp>
          <p:nvSpPr>
            <p:cNvPr id="51" name="Прямокутник 50">
              <a:extLst>
                <a:ext uri="{FF2B5EF4-FFF2-40B4-BE49-F238E27FC236}">
                  <a16:creationId xmlns:a16="http://schemas.microsoft.com/office/drawing/2014/main" id="{A2DD6716-38B3-4763-98F2-3AC15CA8DEB4}"/>
                </a:ext>
              </a:extLst>
            </p:cNvPr>
            <p:cNvSpPr/>
            <p:nvPr/>
          </p:nvSpPr>
          <p:spPr>
            <a:xfrm>
              <a:off x="5770989" y="308326"/>
              <a:ext cx="859531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3600" b="1" spc="50" dirty="0" err="1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тра</a:t>
              </a:r>
              <a:endParaRPr lang="uk-UA" sz="36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endParaRPr>
            </a:p>
          </p:txBody>
        </p:sp>
      </p:grpSp>
      <p:grpSp>
        <p:nvGrpSpPr>
          <p:cNvPr id="55" name="Групувати 54">
            <a:extLst>
              <a:ext uri="{FF2B5EF4-FFF2-40B4-BE49-F238E27FC236}">
                <a16:creationId xmlns:a16="http://schemas.microsoft.com/office/drawing/2014/main" id="{84B68D9D-1C19-4EC2-A1D5-84C6E9A20FEA}"/>
              </a:ext>
            </a:extLst>
          </p:cNvPr>
          <p:cNvGrpSpPr/>
          <p:nvPr/>
        </p:nvGrpSpPr>
        <p:grpSpPr>
          <a:xfrm>
            <a:off x="6918449" y="2483186"/>
            <a:ext cx="1466850" cy="1410471"/>
            <a:chOff x="6918449" y="2483186"/>
            <a:chExt cx="1466850" cy="1410471"/>
          </a:xfrm>
        </p:grpSpPr>
        <p:grpSp>
          <p:nvGrpSpPr>
            <p:cNvPr id="54" name="Групувати 53">
              <a:extLst>
                <a:ext uri="{FF2B5EF4-FFF2-40B4-BE49-F238E27FC236}">
                  <a16:creationId xmlns:a16="http://schemas.microsoft.com/office/drawing/2014/main" id="{059ECB1C-9300-4066-BD6A-A0A24E10D36E}"/>
                </a:ext>
              </a:extLst>
            </p:cNvPr>
            <p:cNvGrpSpPr/>
            <p:nvPr/>
          </p:nvGrpSpPr>
          <p:grpSpPr>
            <a:xfrm>
              <a:off x="6918449" y="2483186"/>
              <a:ext cx="1466850" cy="1410471"/>
              <a:chOff x="6918449" y="2483186"/>
              <a:chExt cx="1466850" cy="1410471"/>
            </a:xfrm>
          </p:grpSpPr>
          <p:grpSp>
            <p:nvGrpSpPr>
              <p:cNvPr id="35" name="Групувати 34">
                <a:extLst>
                  <a:ext uri="{FF2B5EF4-FFF2-40B4-BE49-F238E27FC236}">
                    <a16:creationId xmlns:a16="http://schemas.microsoft.com/office/drawing/2014/main" id="{7F531F5A-4E83-4FA1-B908-7194004EC7C2}"/>
                  </a:ext>
                </a:extLst>
              </p:cNvPr>
              <p:cNvGrpSpPr/>
              <p:nvPr/>
            </p:nvGrpSpPr>
            <p:grpSpPr>
              <a:xfrm>
                <a:off x="6918449" y="2483186"/>
                <a:ext cx="1466850" cy="1410471"/>
                <a:chOff x="8085650" y="4096220"/>
                <a:chExt cx="1466850" cy="1410471"/>
              </a:xfrm>
            </p:grpSpPr>
            <p:pic>
              <p:nvPicPr>
                <p:cNvPr id="36" name="Picture 4" descr="НУШ. Матеріали &quot;Оформлюємо стенди. КВІТИ&quot;">
                  <a:extLst>
                    <a:ext uri="{FF2B5EF4-FFF2-40B4-BE49-F238E27FC236}">
                      <a16:creationId xmlns:a16="http://schemas.microsoft.com/office/drawing/2014/main" id="{3E975547-6596-4074-905D-2DB4D9A7B7E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4747" b="97152" l="3901" r="46986">
                              <a14:foregroundMark x1="31560" y1="11392" x2="32447" y2="6013"/>
                              <a14:foregroundMark x1="18085" y1="8228" x2="15780" y2="5063"/>
                              <a14:foregroundMark x1="22518" y1="35127" x2="28901" y2="63291"/>
                              <a14:foregroundMark x1="32270" y1="58544" x2="23759" y2="35443"/>
                              <a14:foregroundMark x1="32801" y1="27848" x2="36525" y2="43671"/>
                              <a14:foregroundMark x1="36525" y1="43671" x2="36525" y2="44620"/>
                              <a14:foregroundMark x1="35638" y1="38608" x2="15780" y2="37025"/>
                              <a14:foregroundMark x1="14539" y1="36392" x2="27660" y2="26266"/>
                              <a14:foregroundMark x1="27660" y1="26266" x2="32270" y2="25949"/>
                              <a14:foregroundMark x1="32270" y1="25949" x2="12589" y2="29114"/>
                              <a14:foregroundMark x1="20567" y1="26266" x2="32092" y2="26582"/>
                              <a14:foregroundMark x1="3901" y1="35127" x2="4433" y2="46203"/>
                              <a14:foregroundMark x1="29610" y1="31329" x2="32092" y2="37658"/>
                              <a14:foregroundMark x1="32447" y1="42405" x2="32092" y2="49684"/>
                              <a14:foregroundMark x1="22340" y1="49367" x2="15780" y2="47152"/>
                              <a14:foregroundMark x1="18617" y1="44620" x2="22518" y2="43354"/>
                              <a14:foregroundMark x1="23759" y1="45886" x2="23759" y2="61709"/>
                              <a14:foregroundMark x1="22163" y1="54747" x2="17908" y2="51582"/>
                              <a14:foregroundMark x1="46986" y1="37342" x2="46099" y2="38924"/>
                              <a14:foregroundMark x1="36702" y1="91139" x2="32270" y2="91456"/>
                              <a14:foregroundMark x1="23936" y1="95886" x2="25000" y2="97152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-117" r="50117"/>
                <a:stretch/>
              </p:blipFill>
              <p:spPr bwMode="auto">
                <a:xfrm>
                  <a:off x="8085650" y="4096220"/>
                  <a:ext cx="1466850" cy="141047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829FA6C9-5F22-495B-BEAE-6827471F826B}"/>
                    </a:ext>
                  </a:extLst>
                </p:cNvPr>
                <p:cNvSpPr txBox="1"/>
                <p:nvPr/>
              </p:nvSpPr>
              <p:spPr>
                <a:xfrm>
                  <a:off x="8504595" y="4409987"/>
                  <a:ext cx="71119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uk-UA" sz="2400" b="1" dirty="0"/>
                    <a:t>лик</a:t>
                  </a:r>
                  <a:endParaRPr lang="ru-UA" sz="2400" b="1" dirty="0"/>
                </a:p>
              </p:txBody>
            </p:sp>
          </p:grpSp>
          <p:sp>
            <p:nvSpPr>
              <p:cNvPr id="43" name="Овал 42">
                <a:extLst>
                  <a:ext uri="{FF2B5EF4-FFF2-40B4-BE49-F238E27FC236}">
                    <a16:creationId xmlns:a16="http://schemas.microsoft.com/office/drawing/2014/main" id="{A991DD1A-A8D3-44F8-88A5-6F9EDB5A888D}"/>
                  </a:ext>
                </a:extLst>
              </p:cNvPr>
              <p:cNvSpPr/>
              <p:nvPr/>
            </p:nvSpPr>
            <p:spPr>
              <a:xfrm>
                <a:off x="7304423" y="2712192"/>
                <a:ext cx="653048" cy="631185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</p:grpSp>
        <p:sp>
          <p:nvSpPr>
            <p:cNvPr id="52" name="Прямокутник 51">
              <a:extLst>
                <a:ext uri="{FF2B5EF4-FFF2-40B4-BE49-F238E27FC236}">
                  <a16:creationId xmlns:a16="http://schemas.microsoft.com/office/drawing/2014/main" id="{0715A925-47FD-43BF-9986-4C8F7BCAFD86}"/>
                </a:ext>
              </a:extLst>
            </p:cNvPr>
            <p:cNvSpPr/>
            <p:nvPr/>
          </p:nvSpPr>
          <p:spPr>
            <a:xfrm>
              <a:off x="7304728" y="2649021"/>
              <a:ext cx="652743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36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ва</a:t>
              </a:r>
              <a:endParaRPr lang="uk-UA" sz="36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471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22222E-6 L -0.38529 0.633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71" y="3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44444E-6 L -0.22174 0.3930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94" y="19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81481E-6 L -0.09583 0.6534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3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81481E-6 L -0.12812 0.2384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06" y="1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33333E-6 L 0.09167 0.4590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2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11111E-6 L 0.0224 0.395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0" y="19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-0.11575 0.64167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94" y="3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81481E-6 L 0.0332 0.64468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4" y="3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81481E-6 L 0.05678 0.30255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9" y="1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Дитячий сайт">
            <a:extLst>
              <a:ext uri="{FF2B5EF4-FFF2-40B4-BE49-F238E27FC236}">
                <a16:creationId xmlns:a16="http://schemas.microsoft.com/office/drawing/2014/main" id="{5E9C8851-827F-4975-B355-6CF3A0C6F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4374"/>
            <a:ext cx="5346013" cy="56134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AD61679C-6AF7-477D-B879-4618642252DF}"/>
              </a:ext>
            </a:extLst>
          </p:cNvPr>
          <p:cNvSpPr/>
          <p:nvPr/>
        </p:nvSpPr>
        <p:spPr>
          <a:xfrm>
            <a:off x="5359358" y="604374"/>
            <a:ext cx="214193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зима</a:t>
            </a:r>
            <a:endParaRPr lang="uk-UA" sz="7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11C9ADE6-526A-4D46-8C64-D54684D1DCA6}"/>
              </a:ext>
            </a:extLst>
          </p:cNvPr>
          <p:cNvSpPr/>
          <p:nvPr/>
        </p:nvSpPr>
        <p:spPr>
          <a:xfrm>
            <a:off x="6074298" y="1681172"/>
            <a:ext cx="233680" cy="203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FDBC2D3B-5FCA-491A-B05D-B66A5CE1B2BB}"/>
              </a:ext>
            </a:extLst>
          </p:cNvPr>
          <p:cNvSpPr/>
          <p:nvPr/>
        </p:nvSpPr>
        <p:spPr>
          <a:xfrm>
            <a:off x="6938633" y="1663853"/>
            <a:ext cx="233680" cy="203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8FC65B5F-1423-4753-B3F9-B70730967046}"/>
              </a:ext>
            </a:extLst>
          </p:cNvPr>
          <p:cNvSpPr/>
          <p:nvPr/>
        </p:nvSpPr>
        <p:spPr>
          <a:xfrm>
            <a:off x="5692995" y="1724110"/>
            <a:ext cx="233680" cy="9082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C93A962E-343F-4D76-AB44-2BF4105497BF}"/>
              </a:ext>
            </a:extLst>
          </p:cNvPr>
          <p:cNvSpPr/>
          <p:nvPr/>
        </p:nvSpPr>
        <p:spPr>
          <a:xfrm>
            <a:off x="6498649" y="1720041"/>
            <a:ext cx="233680" cy="9082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ED4CE9DD-7889-4311-B213-DFABFD3FB706}"/>
              </a:ext>
            </a:extLst>
          </p:cNvPr>
          <p:cNvSpPr/>
          <p:nvPr/>
        </p:nvSpPr>
        <p:spPr>
          <a:xfrm>
            <a:off x="7947372" y="1967176"/>
            <a:ext cx="244971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мороз</a:t>
            </a:r>
            <a:endParaRPr lang="uk-UA" sz="6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F29262F3-52A2-46A2-BAEA-E2028C8EEF3D}"/>
              </a:ext>
            </a:extLst>
          </p:cNvPr>
          <p:cNvSpPr/>
          <p:nvPr/>
        </p:nvSpPr>
        <p:spPr>
          <a:xfrm>
            <a:off x="9778056" y="3123276"/>
            <a:ext cx="233680" cy="9082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9F048E3F-A334-4807-8FE4-DFC48DED652A}"/>
              </a:ext>
            </a:extLst>
          </p:cNvPr>
          <p:cNvSpPr/>
          <p:nvPr/>
        </p:nvSpPr>
        <p:spPr>
          <a:xfrm>
            <a:off x="9055387" y="3123277"/>
            <a:ext cx="233680" cy="9082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5181605F-8EC1-4E53-99C6-1D7809DC0750}"/>
              </a:ext>
            </a:extLst>
          </p:cNvPr>
          <p:cNvSpPr/>
          <p:nvPr/>
        </p:nvSpPr>
        <p:spPr>
          <a:xfrm>
            <a:off x="8314698" y="3151371"/>
            <a:ext cx="233680" cy="9082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C03C7CF7-CDBC-41D5-B8D4-6BFA693D9989}"/>
              </a:ext>
            </a:extLst>
          </p:cNvPr>
          <p:cNvSpPr/>
          <p:nvPr/>
        </p:nvSpPr>
        <p:spPr>
          <a:xfrm>
            <a:off x="9456962" y="3060546"/>
            <a:ext cx="233680" cy="203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ACCEABE0-2422-4E1F-9FA2-B643897B2152}"/>
              </a:ext>
            </a:extLst>
          </p:cNvPr>
          <p:cNvSpPr/>
          <p:nvPr/>
        </p:nvSpPr>
        <p:spPr>
          <a:xfrm>
            <a:off x="8653812" y="3049771"/>
            <a:ext cx="233680" cy="203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A0130CC1-4C85-4846-BC4F-91F032CCF98F}"/>
              </a:ext>
            </a:extLst>
          </p:cNvPr>
          <p:cNvSpPr/>
          <p:nvPr/>
        </p:nvSpPr>
        <p:spPr>
          <a:xfrm>
            <a:off x="5590546" y="3162146"/>
            <a:ext cx="148149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6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сніг</a:t>
            </a:r>
          </a:p>
        </p:txBody>
      </p:sp>
      <p:sp>
        <p:nvSpPr>
          <p:cNvPr id="18" name="Прямокутник 17">
            <a:extLst>
              <a:ext uri="{FF2B5EF4-FFF2-40B4-BE49-F238E27FC236}">
                <a16:creationId xmlns:a16="http://schemas.microsoft.com/office/drawing/2014/main" id="{C03224DD-D6C4-4F25-9443-E6ED0FE31419}"/>
              </a:ext>
            </a:extLst>
          </p:cNvPr>
          <p:cNvSpPr/>
          <p:nvPr/>
        </p:nvSpPr>
        <p:spPr>
          <a:xfrm>
            <a:off x="5711249" y="4239663"/>
            <a:ext cx="233680" cy="9082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2438B0A8-77C1-4D21-B3E8-A74FCBF27761}"/>
              </a:ext>
            </a:extLst>
          </p:cNvPr>
          <p:cNvSpPr/>
          <p:nvPr/>
        </p:nvSpPr>
        <p:spPr>
          <a:xfrm>
            <a:off x="6431653" y="4183475"/>
            <a:ext cx="233680" cy="203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1" name="Прямокутник 20">
            <a:extLst>
              <a:ext uri="{FF2B5EF4-FFF2-40B4-BE49-F238E27FC236}">
                <a16:creationId xmlns:a16="http://schemas.microsoft.com/office/drawing/2014/main" id="{278FB148-DCBC-4490-87AE-4EAEDFCD7EE7}"/>
              </a:ext>
            </a:extLst>
          </p:cNvPr>
          <p:cNvSpPr/>
          <p:nvPr/>
        </p:nvSpPr>
        <p:spPr>
          <a:xfrm>
            <a:off x="6782434" y="4239663"/>
            <a:ext cx="233680" cy="9082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3" name="Прямокутник 22">
            <a:extLst>
              <a:ext uri="{FF2B5EF4-FFF2-40B4-BE49-F238E27FC236}">
                <a16:creationId xmlns:a16="http://schemas.microsoft.com/office/drawing/2014/main" id="{FAEF7272-C184-4A0B-A734-946DCABA837B}"/>
              </a:ext>
            </a:extLst>
          </p:cNvPr>
          <p:cNvSpPr/>
          <p:nvPr/>
        </p:nvSpPr>
        <p:spPr>
          <a:xfrm>
            <a:off x="7750973" y="3782829"/>
            <a:ext cx="235519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7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крига</a:t>
            </a:r>
          </a:p>
        </p:txBody>
      </p:sp>
      <p:grpSp>
        <p:nvGrpSpPr>
          <p:cNvPr id="11" name="Групувати 10">
            <a:extLst>
              <a:ext uri="{FF2B5EF4-FFF2-40B4-BE49-F238E27FC236}">
                <a16:creationId xmlns:a16="http://schemas.microsoft.com/office/drawing/2014/main" id="{E7EBEF18-1234-4E49-86F4-76110C5570CE}"/>
              </a:ext>
            </a:extLst>
          </p:cNvPr>
          <p:cNvGrpSpPr/>
          <p:nvPr/>
        </p:nvGrpSpPr>
        <p:grpSpPr>
          <a:xfrm>
            <a:off x="6100237" y="4148838"/>
            <a:ext cx="233680" cy="272475"/>
            <a:chOff x="6100237" y="4148838"/>
            <a:chExt cx="233680" cy="272475"/>
          </a:xfrm>
        </p:grpSpPr>
        <p:sp>
          <p:nvSpPr>
            <p:cNvPr id="19" name="Прямокутник 18">
              <a:extLst>
                <a:ext uri="{FF2B5EF4-FFF2-40B4-BE49-F238E27FC236}">
                  <a16:creationId xmlns:a16="http://schemas.microsoft.com/office/drawing/2014/main" id="{B1CA0EAA-FBFD-4B7D-B15A-D58181450244}"/>
                </a:ext>
              </a:extLst>
            </p:cNvPr>
            <p:cNvSpPr/>
            <p:nvPr/>
          </p:nvSpPr>
          <p:spPr>
            <a:xfrm>
              <a:off x="6100237" y="4148838"/>
              <a:ext cx="233680" cy="9082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4" name="Прямокутник 23">
              <a:extLst>
                <a:ext uri="{FF2B5EF4-FFF2-40B4-BE49-F238E27FC236}">
                  <a16:creationId xmlns:a16="http://schemas.microsoft.com/office/drawing/2014/main" id="{D353CFB8-8BC2-42F2-8D15-E149C797C429}"/>
                </a:ext>
              </a:extLst>
            </p:cNvPr>
            <p:cNvSpPr/>
            <p:nvPr/>
          </p:nvSpPr>
          <p:spPr>
            <a:xfrm>
              <a:off x="6100237" y="4330488"/>
              <a:ext cx="233680" cy="9082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sp>
        <p:nvSpPr>
          <p:cNvPr id="29" name="Овал 28">
            <a:extLst>
              <a:ext uri="{FF2B5EF4-FFF2-40B4-BE49-F238E27FC236}">
                <a16:creationId xmlns:a16="http://schemas.microsoft.com/office/drawing/2014/main" id="{9AE2059D-A259-40D3-94E8-063003F13872}"/>
              </a:ext>
            </a:extLst>
          </p:cNvPr>
          <p:cNvSpPr/>
          <p:nvPr/>
        </p:nvSpPr>
        <p:spPr>
          <a:xfrm>
            <a:off x="8811731" y="4971928"/>
            <a:ext cx="233680" cy="203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0" name="Прямокутник 29">
            <a:extLst>
              <a:ext uri="{FF2B5EF4-FFF2-40B4-BE49-F238E27FC236}">
                <a16:creationId xmlns:a16="http://schemas.microsoft.com/office/drawing/2014/main" id="{8379AD41-24D4-410B-94EA-05A71AACEC23}"/>
              </a:ext>
            </a:extLst>
          </p:cNvPr>
          <p:cNvSpPr/>
          <p:nvPr/>
        </p:nvSpPr>
        <p:spPr>
          <a:xfrm>
            <a:off x="9203519" y="5028115"/>
            <a:ext cx="233680" cy="9082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1" name="Прямокутник 30">
            <a:extLst>
              <a:ext uri="{FF2B5EF4-FFF2-40B4-BE49-F238E27FC236}">
                <a16:creationId xmlns:a16="http://schemas.microsoft.com/office/drawing/2014/main" id="{0395A67E-15D3-4122-81E0-59C4B6F7274D}"/>
              </a:ext>
            </a:extLst>
          </p:cNvPr>
          <p:cNvSpPr/>
          <p:nvPr/>
        </p:nvSpPr>
        <p:spPr>
          <a:xfrm>
            <a:off x="8397625" y="5028115"/>
            <a:ext cx="233680" cy="9082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2" name="Прямокутник 31">
            <a:extLst>
              <a:ext uri="{FF2B5EF4-FFF2-40B4-BE49-F238E27FC236}">
                <a16:creationId xmlns:a16="http://schemas.microsoft.com/office/drawing/2014/main" id="{F82EA94F-F994-4146-BE0B-1B79A1FA23AD}"/>
              </a:ext>
            </a:extLst>
          </p:cNvPr>
          <p:cNvSpPr/>
          <p:nvPr/>
        </p:nvSpPr>
        <p:spPr>
          <a:xfrm>
            <a:off x="7947372" y="5028115"/>
            <a:ext cx="233680" cy="9082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4A17AD39-C6A0-4884-A938-F420A696DF58}"/>
              </a:ext>
            </a:extLst>
          </p:cNvPr>
          <p:cNvSpPr/>
          <p:nvPr/>
        </p:nvSpPr>
        <p:spPr>
          <a:xfrm>
            <a:off x="9613243" y="4971928"/>
            <a:ext cx="233680" cy="203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995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20" grpId="0" animBg="1"/>
      <p:bldP spid="21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Психологические образы в сказке «Снежная королева» Часть 2.">
            <a:extLst>
              <a:ext uri="{FF2B5EF4-FFF2-40B4-BE49-F238E27FC236}">
                <a16:creationId xmlns:a16="http://schemas.microsoft.com/office/drawing/2014/main" id="{6071361C-B215-4527-AE31-74EA2AD76B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9" r="17446"/>
          <a:stretch/>
        </p:blipFill>
        <p:spPr bwMode="auto">
          <a:xfrm>
            <a:off x="7158400" y="-11495"/>
            <a:ext cx="5033600" cy="685436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Pin on képek">
            <a:extLst>
              <a:ext uri="{FF2B5EF4-FFF2-40B4-BE49-F238E27FC236}">
                <a16:creationId xmlns:a16="http://schemas.microsoft.com/office/drawing/2014/main" id="{901B54F0-6593-428B-97CE-BEF45C914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364" y="3794654"/>
            <a:ext cx="2712044" cy="257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увати 1">
            <a:extLst>
              <a:ext uri="{FF2B5EF4-FFF2-40B4-BE49-F238E27FC236}">
                <a16:creationId xmlns:a16="http://schemas.microsoft.com/office/drawing/2014/main" id="{E413FAD6-2DCC-492B-8FD5-179DE1D326B3}"/>
              </a:ext>
            </a:extLst>
          </p:cNvPr>
          <p:cNvGrpSpPr/>
          <p:nvPr/>
        </p:nvGrpSpPr>
        <p:grpSpPr>
          <a:xfrm>
            <a:off x="5213181" y="4791345"/>
            <a:ext cx="2020684" cy="203200"/>
            <a:chOff x="6239247" y="1531715"/>
            <a:chExt cx="2020684" cy="203200"/>
          </a:xfrm>
        </p:grpSpPr>
        <p:sp>
          <p:nvSpPr>
            <p:cNvPr id="4" name="Овал 3">
              <a:extLst>
                <a:ext uri="{FF2B5EF4-FFF2-40B4-BE49-F238E27FC236}">
                  <a16:creationId xmlns:a16="http://schemas.microsoft.com/office/drawing/2014/main" id="{37E7D7BF-3052-4CA2-93B6-7703C270953E}"/>
                </a:ext>
              </a:extLst>
            </p:cNvPr>
            <p:cNvSpPr/>
            <p:nvPr/>
          </p:nvSpPr>
          <p:spPr>
            <a:xfrm>
              <a:off x="6604373" y="1531715"/>
              <a:ext cx="233680" cy="2032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5" name="Прямокутник 4">
              <a:extLst>
                <a:ext uri="{FF2B5EF4-FFF2-40B4-BE49-F238E27FC236}">
                  <a16:creationId xmlns:a16="http://schemas.microsoft.com/office/drawing/2014/main" id="{CD919D94-D042-4C9A-AE84-6E60500A6C64}"/>
                </a:ext>
              </a:extLst>
            </p:cNvPr>
            <p:cNvSpPr/>
            <p:nvPr/>
          </p:nvSpPr>
          <p:spPr>
            <a:xfrm>
              <a:off x="6239247" y="1587903"/>
              <a:ext cx="233680" cy="9082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127BC4C5-C6E4-4846-8827-DF8EDB710BA1}"/>
                </a:ext>
              </a:extLst>
            </p:cNvPr>
            <p:cNvSpPr/>
            <p:nvPr/>
          </p:nvSpPr>
          <p:spPr>
            <a:xfrm>
              <a:off x="7315312" y="1531715"/>
              <a:ext cx="233680" cy="2032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4" name="Прямокутник 13">
              <a:extLst>
                <a:ext uri="{FF2B5EF4-FFF2-40B4-BE49-F238E27FC236}">
                  <a16:creationId xmlns:a16="http://schemas.microsoft.com/office/drawing/2014/main" id="{84B27297-6EB6-4352-B9D1-D25AC9929648}"/>
                </a:ext>
              </a:extLst>
            </p:cNvPr>
            <p:cNvSpPr/>
            <p:nvPr/>
          </p:nvSpPr>
          <p:spPr>
            <a:xfrm>
              <a:off x="6950186" y="1587903"/>
              <a:ext cx="233680" cy="9082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EA0FED54-A74C-4456-AA0A-8CC34A5797EF}"/>
                </a:ext>
              </a:extLst>
            </p:cNvPr>
            <p:cNvSpPr/>
            <p:nvPr/>
          </p:nvSpPr>
          <p:spPr>
            <a:xfrm>
              <a:off x="8026251" y="1531715"/>
              <a:ext cx="233680" cy="2032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6" name="Прямокутник 15">
              <a:extLst>
                <a:ext uri="{FF2B5EF4-FFF2-40B4-BE49-F238E27FC236}">
                  <a16:creationId xmlns:a16="http://schemas.microsoft.com/office/drawing/2014/main" id="{15650658-90E6-4E5E-9E08-A17245702C99}"/>
                </a:ext>
              </a:extLst>
            </p:cNvPr>
            <p:cNvSpPr/>
            <p:nvPr/>
          </p:nvSpPr>
          <p:spPr>
            <a:xfrm>
              <a:off x="7661125" y="1587903"/>
              <a:ext cx="233680" cy="9082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18" name="Групувати 17">
            <a:extLst>
              <a:ext uri="{FF2B5EF4-FFF2-40B4-BE49-F238E27FC236}">
                <a16:creationId xmlns:a16="http://schemas.microsoft.com/office/drawing/2014/main" id="{F04B7827-034A-4F3C-BE47-50D1C5BA9A08}"/>
              </a:ext>
            </a:extLst>
          </p:cNvPr>
          <p:cNvGrpSpPr/>
          <p:nvPr/>
        </p:nvGrpSpPr>
        <p:grpSpPr>
          <a:xfrm>
            <a:off x="4989084" y="2903988"/>
            <a:ext cx="1655558" cy="203200"/>
            <a:chOff x="6239247" y="1531715"/>
            <a:chExt cx="1655558" cy="203200"/>
          </a:xfrm>
        </p:grpSpPr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AD0698D6-7E72-4903-8FFF-4E48C3BE9149}"/>
                </a:ext>
              </a:extLst>
            </p:cNvPr>
            <p:cNvSpPr/>
            <p:nvPr/>
          </p:nvSpPr>
          <p:spPr>
            <a:xfrm>
              <a:off x="6604373" y="1531715"/>
              <a:ext cx="233680" cy="2032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0" name="Прямокутник 19">
              <a:extLst>
                <a:ext uri="{FF2B5EF4-FFF2-40B4-BE49-F238E27FC236}">
                  <a16:creationId xmlns:a16="http://schemas.microsoft.com/office/drawing/2014/main" id="{DD81D75B-2BA2-4D24-8E7B-A3B5D12B67D8}"/>
                </a:ext>
              </a:extLst>
            </p:cNvPr>
            <p:cNvSpPr/>
            <p:nvPr/>
          </p:nvSpPr>
          <p:spPr>
            <a:xfrm>
              <a:off x="6239247" y="1587903"/>
              <a:ext cx="233680" cy="9082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A0D9D611-2FB3-43F0-9AAD-2EFEC1885E15}"/>
                </a:ext>
              </a:extLst>
            </p:cNvPr>
            <p:cNvSpPr/>
            <p:nvPr/>
          </p:nvSpPr>
          <p:spPr>
            <a:xfrm>
              <a:off x="7315312" y="1531715"/>
              <a:ext cx="233680" cy="2032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2" name="Прямокутник 21">
              <a:extLst>
                <a:ext uri="{FF2B5EF4-FFF2-40B4-BE49-F238E27FC236}">
                  <a16:creationId xmlns:a16="http://schemas.microsoft.com/office/drawing/2014/main" id="{15490566-8DD5-433F-ABEA-E9A6B5F0AD40}"/>
                </a:ext>
              </a:extLst>
            </p:cNvPr>
            <p:cNvSpPr/>
            <p:nvPr/>
          </p:nvSpPr>
          <p:spPr>
            <a:xfrm>
              <a:off x="6950186" y="1587903"/>
              <a:ext cx="233680" cy="9082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4" name="Прямокутник 23">
              <a:extLst>
                <a:ext uri="{FF2B5EF4-FFF2-40B4-BE49-F238E27FC236}">
                  <a16:creationId xmlns:a16="http://schemas.microsoft.com/office/drawing/2014/main" id="{418079EB-D541-41E0-8C15-49245F793570}"/>
                </a:ext>
              </a:extLst>
            </p:cNvPr>
            <p:cNvSpPr/>
            <p:nvPr/>
          </p:nvSpPr>
          <p:spPr>
            <a:xfrm>
              <a:off x="7661125" y="1587903"/>
              <a:ext cx="233680" cy="9082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11" name="Групувати 10">
            <a:extLst>
              <a:ext uri="{FF2B5EF4-FFF2-40B4-BE49-F238E27FC236}">
                <a16:creationId xmlns:a16="http://schemas.microsoft.com/office/drawing/2014/main" id="{964EB5E2-09F5-45A5-8E51-3C4A7E872D64}"/>
              </a:ext>
            </a:extLst>
          </p:cNvPr>
          <p:cNvGrpSpPr/>
          <p:nvPr/>
        </p:nvGrpSpPr>
        <p:grpSpPr>
          <a:xfrm>
            <a:off x="5238256" y="940739"/>
            <a:ext cx="969729" cy="284947"/>
            <a:chOff x="5538611" y="2976413"/>
            <a:chExt cx="969729" cy="284947"/>
          </a:xfrm>
        </p:grpSpPr>
        <p:grpSp>
          <p:nvGrpSpPr>
            <p:cNvPr id="6" name="Групувати 5">
              <a:extLst>
                <a:ext uri="{FF2B5EF4-FFF2-40B4-BE49-F238E27FC236}">
                  <a16:creationId xmlns:a16="http://schemas.microsoft.com/office/drawing/2014/main" id="{ACAE54C3-333D-489E-8B9C-428D0330FD3A}"/>
                </a:ext>
              </a:extLst>
            </p:cNvPr>
            <p:cNvGrpSpPr/>
            <p:nvPr/>
          </p:nvGrpSpPr>
          <p:grpSpPr>
            <a:xfrm>
              <a:off x="5538611" y="2988885"/>
              <a:ext cx="233680" cy="272475"/>
              <a:chOff x="6100237" y="4148838"/>
              <a:chExt cx="233680" cy="272475"/>
            </a:xfrm>
          </p:grpSpPr>
          <p:sp>
            <p:nvSpPr>
              <p:cNvPr id="7" name="Прямокутник 6">
                <a:extLst>
                  <a:ext uri="{FF2B5EF4-FFF2-40B4-BE49-F238E27FC236}">
                    <a16:creationId xmlns:a16="http://schemas.microsoft.com/office/drawing/2014/main" id="{87B90F7C-1062-495C-98BD-DA142806D398}"/>
                  </a:ext>
                </a:extLst>
              </p:cNvPr>
              <p:cNvSpPr/>
              <p:nvPr/>
            </p:nvSpPr>
            <p:spPr>
              <a:xfrm>
                <a:off x="6100237" y="4148838"/>
                <a:ext cx="233680" cy="9082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  <p:sp>
            <p:nvSpPr>
              <p:cNvPr id="8" name="Прямокутник 7">
                <a:extLst>
                  <a:ext uri="{FF2B5EF4-FFF2-40B4-BE49-F238E27FC236}">
                    <a16:creationId xmlns:a16="http://schemas.microsoft.com/office/drawing/2014/main" id="{EBD43D4A-0D1D-438B-AF45-BBBD339BA211}"/>
                  </a:ext>
                </a:extLst>
              </p:cNvPr>
              <p:cNvSpPr/>
              <p:nvPr/>
            </p:nvSpPr>
            <p:spPr>
              <a:xfrm>
                <a:off x="6100237" y="4330488"/>
                <a:ext cx="233680" cy="9082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</p:grpSp>
        <p:sp>
          <p:nvSpPr>
            <p:cNvPr id="25" name="Овал 24">
              <a:extLst>
                <a:ext uri="{FF2B5EF4-FFF2-40B4-BE49-F238E27FC236}">
                  <a16:creationId xmlns:a16="http://schemas.microsoft.com/office/drawing/2014/main" id="{6510F5AC-602F-4154-90A9-417E663A5C45}"/>
                </a:ext>
              </a:extLst>
            </p:cNvPr>
            <p:cNvSpPr/>
            <p:nvPr/>
          </p:nvSpPr>
          <p:spPr>
            <a:xfrm>
              <a:off x="5914792" y="3011051"/>
              <a:ext cx="233680" cy="2032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grpSp>
          <p:nvGrpSpPr>
            <p:cNvPr id="26" name="Групувати 25">
              <a:extLst>
                <a:ext uri="{FF2B5EF4-FFF2-40B4-BE49-F238E27FC236}">
                  <a16:creationId xmlns:a16="http://schemas.microsoft.com/office/drawing/2014/main" id="{14860B1B-97BE-4983-8961-92CCB3604A72}"/>
                </a:ext>
              </a:extLst>
            </p:cNvPr>
            <p:cNvGrpSpPr/>
            <p:nvPr/>
          </p:nvGrpSpPr>
          <p:grpSpPr>
            <a:xfrm>
              <a:off x="6274660" y="2976413"/>
              <a:ext cx="233680" cy="272475"/>
              <a:chOff x="6100237" y="4148838"/>
              <a:chExt cx="233680" cy="272475"/>
            </a:xfrm>
          </p:grpSpPr>
          <p:sp>
            <p:nvSpPr>
              <p:cNvPr id="27" name="Прямокутник 26">
                <a:extLst>
                  <a:ext uri="{FF2B5EF4-FFF2-40B4-BE49-F238E27FC236}">
                    <a16:creationId xmlns:a16="http://schemas.microsoft.com/office/drawing/2014/main" id="{AF6E24E8-36E9-4F31-9743-A027FF8B7126}"/>
                  </a:ext>
                </a:extLst>
              </p:cNvPr>
              <p:cNvSpPr/>
              <p:nvPr/>
            </p:nvSpPr>
            <p:spPr>
              <a:xfrm>
                <a:off x="6100237" y="4148838"/>
                <a:ext cx="233680" cy="9082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  <p:sp>
            <p:nvSpPr>
              <p:cNvPr id="28" name="Прямокутник 27">
                <a:extLst>
                  <a:ext uri="{FF2B5EF4-FFF2-40B4-BE49-F238E27FC236}">
                    <a16:creationId xmlns:a16="http://schemas.microsoft.com/office/drawing/2014/main" id="{C62F3B99-60DF-46D8-A0E7-EB2C1EC234FC}"/>
                  </a:ext>
                </a:extLst>
              </p:cNvPr>
              <p:cNvSpPr/>
              <p:nvPr/>
            </p:nvSpPr>
            <p:spPr>
              <a:xfrm>
                <a:off x="6100237" y="4330488"/>
                <a:ext cx="233680" cy="9082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</p:grpSp>
      </p:grpSp>
      <p:pic>
        <p:nvPicPr>
          <p:cNvPr id="7176" name="Picture 8" descr="Domestic animals">
            <a:extLst>
              <a:ext uri="{FF2B5EF4-FFF2-40B4-BE49-F238E27FC236}">
                <a16:creationId xmlns:a16="http://schemas.microsoft.com/office/drawing/2014/main" id="{C5A743EF-155A-442C-921E-4169E0D2A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69" b="98556" l="958" r="95847">
                        <a14:foregroundMark x1="30351" y1="24188" x2="30351" y2="24188"/>
                        <a14:foregroundMark x1="31470" y1="18592" x2="30671" y2="26534"/>
                        <a14:foregroundMark x1="37380" y1="8845" x2="37061" y2="3249"/>
                        <a14:foregroundMark x1="8466" y1="66787" x2="5591" y2="69675"/>
                        <a14:foregroundMark x1="10863" y1="89170" x2="6869" y2="97473"/>
                        <a14:foregroundMark x1="6869" y1="97473" x2="6869" y2="97473"/>
                        <a14:foregroundMark x1="74441" y1="98556" x2="77796" y2="96029"/>
                        <a14:foregroundMark x1="95847" y1="78700" x2="88658" y2="73827"/>
                        <a14:foregroundMark x1="88658" y1="73827" x2="87700" y2="72383"/>
                        <a14:foregroundMark x1="1597" y1="97834" x2="958" y2="976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97" y="2323920"/>
            <a:ext cx="2632092" cy="232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6C9AF09-02C0-486F-B1BB-9AD1D13F23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837" b="97276" l="2789" r="88845">
                        <a14:foregroundMark x1="66135" y1="63424" x2="54582" y2="70039"/>
                        <a14:foregroundMark x1="71713" y1="60311" x2="88048" y2="71984"/>
                        <a14:foregroundMark x1="88048" y1="71984" x2="88048" y2="82101"/>
                        <a14:foregroundMark x1="88048" y1="82101" x2="76096" y2="98054"/>
                        <a14:foregroundMark x1="76096" y1="98054" x2="57371" y2="89494"/>
                        <a14:foregroundMark x1="57371" y1="89494" x2="51793" y2="69650"/>
                        <a14:foregroundMark x1="51793" y1="69650" x2="56972" y2="65370"/>
                        <a14:foregroundMark x1="22709" y1="62257" x2="32669" y2="81712"/>
                        <a14:foregroundMark x1="32669" y1="81712" x2="15936" y2="91829"/>
                        <a14:foregroundMark x1="17928" y1="64981" x2="2789" y2="77821"/>
                        <a14:foregroundMark x1="2789" y1="77821" x2="3984" y2="78988"/>
                        <a14:foregroundMark x1="6773" y1="84825" x2="13546" y2="90661"/>
                        <a14:foregroundMark x1="79283" y1="82101" x2="68526" y2="84047"/>
                        <a14:foregroundMark x1="68526" y1="84047" x2="59761" y2="77432"/>
                        <a14:foregroundMark x1="62550" y1="77043" x2="78088" y2="72374"/>
                        <a14:foregroundMark x1="47809" y1="7393" x2="47410" y2="58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26487" y="724812"/>
            <a:ext cx="1984120" cy="203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7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-0.23099 -0.297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49" y="-1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7037E-7 L -0.36029 0.5506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21" y="2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Дитячий сайт">
            <a:extLst>
              <a:ext uri="{FF2B5EF4-FFF2-40B4-BE49-F238E27FC236}">
                <a16:creationId xmlns:a16="http://schemas.microsoft.com/office/drawing/2014/main" id="{F57D5A66-E26E-4F20-A7B9-DBF2B7E8F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28" y="285290"/>
            <a:ext cx="4824632" cy="62874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Звірі взимку - Зимова природа">
            <a:extLst>
              <a:ext uri="{FF2B5EF4-FFF2-40B4-BE49-F238E27FC236}">
                <a16:creationId xmlns:a16="http://schemas.microsoft.com/office/drawing/2014/main" id="{A3ECECAF-0DE6-40C0-B3E2-707C89B0F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60" y="3844404"/>
            <a:ext cx="3922639" cy="26001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Основний інстинкт: зайці відмовилися від своєї улюбленої справи - ЗНАЙ ЮА">
            <a:extLst>
              <a:ext uri="{FF2B5EF4-FFF2-40B4-BE49-F238E27FC236}">
                <a16:creationId xmlns:a16="http://schemas.microsoft.com/office/drawing/2014/main" id="{A67EBF0B-4DB4-432C-BB57-E287D23F4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459" y="3888970"/>
            <a:ext cx="3615867" cy="25110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79FAFF9B-2693-4F67-8FF4-451A0A6FB6BA}"/>
              </a:ext>
            </a:extLst>
          </p:cNvPr>
          <p:cNvSpPr/>
          <p:nvPr/>
        </p:nvSpPr>
        <p:spPr>
          <a:xfrm>
            <a:off x="4851014" y="0"/>
            <a:ext cx="743062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Яких тварин відпустила</a:t>
            </a:r>
          </a:p>
          <a:p>
            <a:pPr algn="ctr"/>
            <a:r>
              <a:rPr lang="uk-UA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розбійниця?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DC0BE5D-6AA1-4B71-A8B1-0ED8630135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8172" y="1802995"/>
            <a:ext cx="2924175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812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03994D98-F2CF-48B8-8BED-5F46F9D1A36D}"/>
              </a:ext>
            </a:extLst>
          </p:cNvPr>
          <p:cNvSpPr/>
          <p:nvPr/>
        </p:nvSpPr>
        <p:spPr>
          <a:xfrm flipH="1" flipV="1">
            <a:off x="264160" y="121920"/>
            <a:ext cx="11501120" cy="6431280"/>
          </a:xfrm>
          <a:prstGeom prst="roundRect">
            <a:avLst/>
          </a:prstGeom>
          <a:effectLst>
            <a:softEdge rad="1270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D7797E33-C30F-48BD-A2BC-ECC0E2D3EE20}"/>
              </a:ext>
            </a:extLst>
          </p:cNvPr>
          <p:cNvSpPr/>
          <p:nvPr/>
        </p:nvSpPr>
        <p:spPr>
          <a:xfrm>
            <a:off x="191086" y="650855"/>
            <a:ext cx="12000914" cy="46166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Прочитай</a:t>
            </a:r>
            <a:r>
              <a:rPr lang="uk-UA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текст</a:t>
            </a:r>
          </a:p>
          <a:p>
            <a:pPr algn="ctr"/>
            <a:r>
              <a:rPr lang="uk-UA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За-</a:t>
            </a:r>
            <a:r>
              <a:rPr lang="uk-UA" sz="6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ві</a:t>
            </a:r>
            <a:r>
              <a:rPr lang="uk-UA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-та-ла до нас </a:t>
            </a:r>
            <a:r>
              <a:rPr lang="uk-UA" sz="6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зи-ма</a:t>
            </a:r>
            <a:r>
              <a:rPr lang="uk-UA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 За-</a:t>
            </a:r>
            <a:r>
              <a:rPr lang="uk-UA" sz="6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си</a:t>
            </a:r>
            <a:r>
              <a:rPr lang="uk-UA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-па-ла</a:t>
            </a:r>
          </a:p>
          <a:p>
            <a:pPr algn="ctr"/>
            <a:r>
              <a:rPr lang="uk-UA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</a:t>
            </a:r>
            <a:r>
              <a:rPr lang="uk-UA" sz="6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і-ста і се-ла. На-</a:t>
            </a:r>
            <a:r>
              <a:rPr lang="uk-UA" sz="60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сте</a:t>
            </a:r>
            <a:r>
              <a:rPr lang="uk-UA" sz="6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</a:t>
            </a:r>
            <a:r>
              <a:rPr lang="uk-UA" sz="60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ли</a:t>
            </a:r>
            <a:r>
              <a:rPr lang="uk-UA" sz="6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-ла на </a:t>
            </a:r>
            <a:r>
              <a:rPr lang="uk-UA" sz="60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зем</a:t>
            </a:r>
            <a:r>
              <a:rPr lang="uk-UA" sz="6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-лі</a:t>
            </a:r>
          </a:p>
          <a:p>
            <a:pPr algn="ctr"/>
            <a:r>
              <a:rPr lang="uk-UA" sz="6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uk-UA" sz="60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ки-лим</a:t>
            </a:r>
            <a:r>
              <a:rPr lang="uk-UA" sz="6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 На-</a:t>
            </a:r>
            <a:r>
              <a:rPr lang="uk-UA" sz="60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ме</a:t>
            </a:r>
            <a:r>
              <a:rPr lang="uk-UA" sz="6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-ла ви-</a:t>
            </a:r>
            <a:r>
              <a:rPr lang="uk-UA" sz="60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со</a:t>
            </a:r>
            <a:r>
              <a:rPr lang="uk-UA" sz="6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</a:t>
            </a:r>
            <a:r>
              <a:rPr lang="uk-UA" sz="60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кі</a:t>
            </a:r>
            <a:r>
              <a:rPr lang="uk-UA" sz="6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за-</a:t>
            </a:r>
            <a:r>
              <a:rPr lang="uk-UA" sz="60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ме</a:t>
            </a:r>
            <a:r>
              <a:rPr lang="uk-UA" sz="6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-ти.</a:t>
            </a:r>
          </a:p>
          <a:p>
            <a:pPr algn="ctr"/>
            <a:r>
              <a:rPr lang="uk-UA" sz="6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Зи-ма</a:t>
            </a:r>
            <a:r>
              <a:rPr lang="uk-UA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uk-UA" sz="6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мо</a:t>
            </a:r>
            <a:r>
              <a:rPr lang="uk-UA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-роз-на, але така гар-на!</a:t>
            </a:r>
            <a:endParaRPr lang="uk-UA" sz="6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3907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нігові королеви">
            <a:extLst>
              <a:ext uri="{FF2B5EF4-FFF2-40B4-BE49-F238E27FC236}">
                <a16:creationId xmlns:a16="http://schemas.microsoft.com/office/drawing/2014/main" id="{0FFF26F3-864F-43D3-A112-E62B07977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401" y="471581"/>
            <a:ext cx="6021411" cy="59148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Дитячий сайт">
            <a:extLst>
              <a:ext uri="{FF2B5EF4-FFF2-40B4-BE49-F238E27FC236}">
                <a16:creationId xmlns:a16="http://schemas.microsoft.com/office/drawing/2014/main" id="{08AB6A90-182B-4D17-9FA3-FA0D627E3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16" y="589692"/>
            <a:ext cx="4817118" cy="59148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увати 7">
            <a:extLst>
              <a:ext uri="{FF2B5EF4-FFF2-40B4-BE49-F238E27FC236}">
                <a16:creationId xmlns:a16="http://schemas.microsoft.com/office/drawing/2014/main" id="{2A40255E-8219-4519-8AE7-5D5D6EB6D14D}"/>
              </a:ext>
            </a:extLst>
          </p:cNvPr>
          <p:cNvGrpSpPr/>
          <p:nvPr/>
        </p:nvGrpSpPr>
        <p:grpSpPr>
          <a:xfrm>
            <a:off x="1351280" y="589692"/>
            <a:ext cx="1910080" cy="1838960"/>
            <a:chOff x="1485485" y="663071"/>
            <a:chExt cx="1910080" cy="1838960"/>
          </a:xfrm>
        </p:grpSpPr>
        <p:sp>
          <p:nvSpPr>
            <p:cNvPr id="2" name="Пляма: 8 точок 1">
              <a:extLst>
                <a:ext uri="{FF2B5EF4-FFF2-40B4-BE49-F238E27FC236}">
                  <a16:creationId xmlns:a16="http://schemas.microsoft.com/office/drawing/2014/main" id="{D0A638EB-BB57-4DC7-BE9F-EB346894C909}"/>
                </a:ext>
              </a:extLst>
            </p:cNvPr>
            <p:cNvSpPr/>
            <p:nvPr/>
          </p:nvSpPr>
          <p:spPr>
            <a:xfrm>
              <a:off x="1485485" y="663071"/>
              <a:ext cx="1910080" cy="1838960"/>
            </a:xfrm>
            <a:prstGeom prst="irregularSeal1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" name="Прямокутник 3">
              <a:extLst>
                <a:ext uri="{FF2B5EF4-FFF2-40B4-BE49-F238E27FC236}">
                  <a16:creationId xmlns:a16="http://schemas.microsoft.com/office/drawing/2014/main" id="{31097321-879B-4310-8226-F3150C79261D}"/>
                </a:ext>
              </a:extLst>
            </p:cNvPr>
            <p:cNvSpPr/>
            <p:nvPr/>
          </p:nvSpPr>
          <p:spPr>
            <a:xfrm>
              <a:off x="1780260" y="981679"/>
              <a:ext cx="99456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54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Де</a:t>
              </a:r>
              <a:endParaRPr lang="uk-UA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20" name="Групувати 19">
            <a:extLst>
              <a:ext uri="{FF2B5EF4-FFF2-40B4-BE49-F238E27FC236}">
                <a16:creationId xmlns:a16="http://schemas.microsoft.com/office/drawing/2014/main" id="{0579865A-0985-4B42-94AB-39ABB173844E}"/>
              </a:ext>
            </a:extLst>
          </p:cNvPr>
          <p:cNvGrpSpPr/>
          <p:nvPr/>
        </p:nvGrpSpPr>
        <p:grpSpPr>
          <a:xfrm>
            <a:off x="3294646" y="1676366"/>
            <a:ext cx="1910080" cy="1838960"/>
            <a:chOff x="6246174" y="1084194"/>
            <a:chExt cx="1910080" cy="1838960"/>
          </a:xfrm>
        </p:grpSpPr>
        <p:sp>
          <p:nvSpPr>
            <p:cNvPr id="5" name="Пляма: 8 точок 4">
              <a:extLst>
                <a:ext uri="{FF2B5EF4-FFF2-40B4-BE49-F238E27FC236}">
                  <a16:creationId xmlns:a16="http://schemas.microsoft.com/office/drawing/2014/main" id="{6C3E068F-2C02-47C2-9693-9B4F4BB1FD3E}"/>
                </a:ext>
              </a:extLst>
            </p:cNvPr>
            <p:cNvSpPr/>
            <p:nvPr/>
          </p:nvSpPr>
          <p:spPr>
            <a:xfrm>
              <a:off x="6246174" y="1084194"/>
              <a:ext cx="1910080" cy="1838960"/>
            </a:xfrm>
            <a:prstGeom prst="irregularSeal1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>
                <a:solidFill>
                  <a:schemeClr val="bg1"/>
                </a:solidFill>
              </a:endParaRPr>
            </a:p>
          </p:txBody>
        </p:sp>
        <p:sp>
          <p:nvSpPr>
            <p:cNvPr id="9" name="Прямокутник 8">
              <a:extLst>
                <a:ext uri="{FF2B5EF4-FFF2-40B4-BE49-F238E27FC236}">
                  <a16:creationId xmlns:a16="http://schemas.microsoft.com/office/drawing/2014/main" id="{E5F7B438-DE75-4E68-85FB-DBC439907590}"/>
                </a:ext>
              </a:extLst>
            </p:cNvPr>
            <p:cNvSpPr/>
            <p:nvPr/>
          </p:nvSpPr>
          <p:spPr>
            <a:xfrm>
              <a:off x="6326615" y="1374815"/>
              <a:ext cx="174919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54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с</a:t>
              </a:r>
              <a:r>
                <a:rPr lang="uk-UA" sz="5400" b="1" cap="none" spc="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ила.</a:t>
              </a:r>
            </a:p>
          </p:txBody>
        </p:sp>
      </p:grpSp>
      <p:grpSp>
        <p:nvGrpSpPr>
          <p:cNvPr id="16" name="Групувати 15">
            <a:extLst>
              <a:ext uri="{FF2B5EF4-FFF2-40B4-BE49-F238E27FC236}">
                <a16:creationId xmlns:a16="http://schemas.microsoft.com/office/drawing/2014/main" id="{65CDBCB5-AF35-4257-A86B-6F277BEF4798}"/>
              </a:ext>
            </a:extLst>
          </p:cNvPr>
          <p:cNvGrpSpPr/>
          <p:nvPr/>
        </p:nvGrpSpPr>
        <p:grpSpPr>
          <a:xfrm>
            <a:off x="1267707" y="3810645"/>
            <a:ext cx="2790420" cy="1918946"/>
            <a:chOff x="7630623" y="2509520"/>
            <a:chExt cx="2500301" cy="1838960"/>
          </a:xfrm>
        </p:grpSpPr>
        <p:sp>
          <p:nvSpPr>
            <p:cNvPr id="6" name="Пляма: 8 точок 5">
              <a:extLst>
                <a:ext uri="{FF2B5EF4-FFF2-40B4-BE49-F238E27FC236}">
                  <a16:creationId xmlns:a16="http://schemas.microsoft.com/office/drawing/2014/main" id="{413947AF-D020-4D00-AD25-4D39B7AC2EA2}"/>
                </a:ext>
              </a:extLst>
            </p:cNvPr>
            <p:cNvSpPr/>
            <p:nvPr/>
          </p:nvSpPr>
          <p:spPr>
            <a:xfrm>
              <a:off x="7630623" y="2509520"/>
              <a:ext cx="2500301" cy="1838960"/>
            </a:xfrm>
            <a:prstGeom prst="irregularSeal1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2" name="Прямокутник 11">
              <a:extLst>
                <a:ext uri="{FF2B5EF4-FFF2-40B4-BE49-F238E27FC236}">
                  <a16:creationId xmlns:a16="http://schemas.microsoft.com/office/drawing/2014/main" id="{30A381DA-5BD7-44CC-9B4C-53D53EC8DB7E}"/>
                </a:ext>
              </a:extLst>
            </p:cNvPr>
            <p:cNvSpPr/>
            <p:nvPr/>
          </p:nvSpPr>
          <p:spPr>
            <a:xfrm>
              <a:off x="7630623" y="2880336"/>
              <a:ext cx="2500301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uk-UA" sz="5400" b="1" cap="none" spc="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дружба</a:t>
              </a:r>
            </a:p>
          </p:txBody>
        </p:sp>
      </p:grpSp>
      <p:grpSp>
        <p:nvGrpSpPr>
          <p:cNvPr id="17" name="Групувати 16">
            <a:extLst>
              <a:ext uri="{FF2B5EF4-FFF2-40B4-BE49-F238E27FC236}">
                <a16:creationId xmlns:a16="http://schemas.microsoft.com/office/drawing/2014/main" id="{A1C2B252-A9E8-4DB7-9804-5DE20517910A}"/>
              </a:ext>
            </a:extLst>
          </p:cNvPr>
          <p:cNvGrpSpPr/>
          <p:nvPr/>
        </p:nvGrpSpPr>
        <p:grpSpPr>
          <a:xfrm>
            <a:off x="6857120" y="799420"/>
            <a:ext cx="1410998" cy="1427684"/>
            <a:chOff x="9531181" y="0"/>
            <a:chExt cx="1950889" cy="1896020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06C8AFD0-4161-4CAF-857B-ECD41F7B35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531181" y="0"/>
              <a:ext cx="1950889" cy="1896020"/>
            </a:xfrm>
            <a:prstGeom prst="rect">
              <a:avLst/>
            </a:prstGeom>
          </p:spPr>
        </p:pic>
        <p:sp>
          <p:nvSpPr>
            <p:cNvPr id="15" name="Прямокутник 14">
              <a:extLst>
                <a:ext uri="{FF2B5EF4-FFF2-40B4-BE49-F238E27FC236}">
                  <a16:creationId xmlns:a16="http://schemas.microsoft.com/office/drawing/2014/main" id="{8BAB6166-4546-4136-9487-0B66FB2388FB}"/>
                </a:ext>
              </a:extLst>
            </p:cNvPr>
            <p:cNvSpPr/>
            <p:nvPr/>
          </p:nvSpPr>
          <p:spPr>
            <a:xfrm>
              <a:off x="10310181" y="306241"/>
              <a:ext cx="39626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5400" b="1" cap="none" spc="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-</a:t>
              </a:r>
            </a:p>
          </p:txBody>
        </p:sp>
      </p:grpSp>
      <p:grpSp>
        <p:nvGrpSpPr>
          <p:cNvPr id="19" name="Групувати 18">
            <a:extLst>
              <a:ext uri="{FF2B5EF4-FFF2-40B4-BE49-F238E27FC236}">
                <a16:creationId xmlns:a16="http://schemas.microsoft.com/office/drawing/2014/main" id="{891288B1-B732-4B8E-8247-011BDBC52B91}"/>
              </a:ext>
            </a:extLst>
          </p:cNvPr>
          <p:cNvGrpSpPr/>
          <p:nvPr/>
        </p:nvGrpSpPr>
        <p:grpSpPr>
          <a:xfrm>
            <a:off x="8677385" y="3745689"/>
            <a:ext cx="1910080" cy="1838960"/>
            <a:chOff x="9984031" y="2281994"/>
            <a:chExt cx="1910080" cy="1838960"/>
          </a:xfrm>
        </p:grpSpPr>
        <p:sp>
          <p:nvSpPr>
            <p:cNvPr id="7" name="Пляма: 8 точок 6">
              <a:extLst>
                <a:ext uri="{FF2B5EF4-FFF2-40B4-BE49-F238E27FC236}">
                  <a16:creationId xmlns:a16="http://schemas.microsoft.com/office/drawing/2014/main" id="{3B75176A-846A-45EC-AC56-88DC81D301D1}"/>
                </a:ext>
              </a:extLst>
            </p:cNvPr>
            <p:cNvSpPr/>
            <p:nvPr/>
          </p:nvSpPr>
          <p:spPr>
            <a:xfrm>
              <a:off x="9984031" y="2281994"/>
              <a:ext cx="1910080" cy="1838960"/>
            </a:xfrm>
            <a:prstGeom prst="irregularSeal1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sp>
          <p:nvSpPr>
            <p:cNvPr id="10" name="Прямокутник 9">
              <a:extLst>
                <a:ext uri="{FF2B5EF4-FFF2-40B4-BE49-F238E27FC236}">
                  <a16:creationId xmlns:a16="http://schemas.microsoft.com/office/drawing/2014/main" id="{DC40C16C-447F-497F-8851-5A83A92C2A34}"/>
                </a:ext>
              </a:extLst>
            </p:cNvPr>
            <p:cNvSpPr/>
            <p:nvPr/>
          </p:nvSpPr>
          <p:spPr>
            <a:xfrm>
              <a:off x="10835225" y="2753975"/>
              <a:ext cx="35458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5400" b="1" cap="none" spc="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і</a:t>
              </a:r>
            </a:p>
          </p:txBody>
        </p:sp>
      </p:grpSp>
      <p:grpSp>
        <p:nvGrpSpPr>
          <p:cNvPr id="18" name="Групувати 17">
            <a:extLst>
              <a:ext uri="{FF2B5EF4-FFF2-40B4-BE49-F238E27FC236}">
                <a16:creationId xmlns:a16="http://schemas.microsoft.com/office/drawing/2014/main" id="{8A1409AF-BA7B-4AD2-ADD6-A892D5AE522F}"/>
              </a:ext>
            </a:extLst>
          </p:cNvPr>
          <p:cNvGrpSpPr/>
          <p:nvPr/>
        </p:nvGrpSpPr>
        <p:grpSpPr>
          <a:xfrm>
            <a:off x="6174093" y="2830336"/>
            <a:ext cx="1950889" cy="1896020"/>
            <a:chOff x="1373785" y="4922140"/>
            <a:chExt cx="1950889" cy="1896020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058657BB-1B96-49E8-821F-E0122E48601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73785" y="4922140"/>
              <a:ext cx="1950889" cy="1896020"/>
            </a:xfrm>
            <a:prstGeom prst="rect">
              <a:avLst/>
            </a:prstGeom>
          </p:spPr>
        </p:pic>
        <p:sp>
          <p:nvSpPr>
            <p:cNvPr id="11" name="Прямокутник 10">
              <a:extLst>
                <a:ext uri="{FF2B5EF4-FFF2-40B4-BE49-F238E27FC236}">
                  <a16:creationId xmlns:a16="http://schemas.microsoft.com/office/drawing/2014/main" id="{7DA6D216-5190-438C-AF77-61473A13F242}"/>
                </a:ext>
              </a:extLst>
            </p:cNvPr>
            <p:cNvSpPr/>
            <p:nvPr/>
          </p:nvSpPr>
          <p:spPr>
            <a:xfrm>
              <a:off x="1773474" y="5291598"/>
              <a:ext cx="128913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5400" b="1" cap="none" spc="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там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9871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59259E-6 L -0.10117 0.65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65" y="3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7037E-7 L 0.06094 0.1844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7" y="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85185E-6 L -0.17109 0.6273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55" y="3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25 -0.00093 L -0.01693 0.332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6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29 0.00301 L -0.07851 0.1923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40" y="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22222E-6 L 0.54739 0.5048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70" y="2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87</Words>
  <Application>Microsoft Office PowerPoint</Application>
  <PresentationFormat>Широкий екран</PresentationFormat>
  <Paragraphs>54</Paragraphs>
  <Slides>10</Slides>
  <Notes>3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Снігова королева</dc:title>
  <dc:creator>Дима Прохорчук</dc:creator>
  <cp:lastModifiedBy>Дима Прохорчук</cp:lastModifiedBy>
  <cp:revision>33</cp:revision>
  <dcterms:created xsi:type="dcterms:W3CDTF">2021-01-14T15:33:04Z</dcterms:created>
  <dcterms:modified xsi:type="dcterms:W3CDTF">2021-01-31T18:01:46Z</dcterms:modified>
</cp:coreProperties>
</file>