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9" r:id="rId3"/>
    <p:sldId id="308" r:id="rId4"/>
    <p:sldId id="257" r:id="rId5"/>
    <p:sldId id="300" r:id="rId6"/>
    <p:sldId id="301" r:id="rId7"/>
    <p:sldId id="302" r:id="rId8"/>
    <p:sldId id="279" r:id="rId9"/>
    <p:sldId id="295" r:id="rId10"/>
    <p:sldId id="298" r:id="rId11"/>
    <p:sldId id="278" r:id="rId12"/>
    <p:sldId id="281" r:id="rId13"/>
    <p:sldId id="282" r:id="rId14"/>
    <p:sldId id="283" r:id="rId15"/>
    <p:sldId id="290" r:id="rId16"/>
    <p:sldId id="275" r:id="rId17"/>
    <p:sldId id="291" r:id="rId18"/>
    <p:sldId id="280" r:id="rId19"/>
    <p:sldId id="292" r:id="rId20"/>
    <p:sldId id="293" r:id="rId21"/>
    <p:sldId id="296" r:id="rId22"/>
    <p:sldId id="299" r:id="rId23"/>
    <p:sldId id="285" r:id="rId24"/>
    <p:sldId id="286" r:id="rId25"/>
    <p:sldId id="287" r:id="rId26"/>
    <p:sldId id="288" r:id="rId27"/>
    <p:sldId id="258" r:id="rId28"/>
    <p:sldId id="294" r:id="rId29"/>
    <p:sldId id="304" r:id="rId30"/>
    <p:sldId id="303" r:id="rId31"/>
    <p:sldId id="273" r:id="rId32"/>
    <p:sldId id="289" r:id="rId33"/>
    <p:sldId id="305" r:id="rId34"/>
    <p:sldId id="31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3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F21D00-1FB6-46F6-B457-98FB5B7A0B54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1BE0B7-BEE1-4635-8245-A1EF28FCA0E8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-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Системність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.</a:t>
          </a:r>
        </a:p>
        <a:p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-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Науковість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.</a:t>
          </a:r>
        </a:p>
        <a:p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-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Природовідповідність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endParaRPr lang="ru-RU" sz="2400" dirty="0">
            <a:solidFill>
              <a:srgbClr val="7030A0"/>
            </a:solidFill>
            <a:latin typeface="Arial Black" pitchFamily="34" charset="0"/>
          </a:endParaRPr>
        </a:p>
      </dgm:t>
    </dgm:pt>
    <dgm:pt modelId="{A8ABFC69-5454-4A0B-B40F-0AB90DF952D5}" type="parTrans" cxnId="{6950923F-956A-4F8E-AE5C-8BD738048541}">
      <dgm:prSet/>
      <dgm:spPr/>
      <dgm:t>
        <a:bodyPr/>
        <a:lstStyle/>
        <a:p>
          <a:endParaRPr lang="ru-RU"/>
        </a:p>
      </dgm:t>
    </dgm:pt>
    <dgm:pt modelId="{C1C2B893-1EA2-4DDD-96A8-B09D082DFEDE}" type="sibTrans" cxnId="{6950923F-956A-4F8E-AE5C-8BD738048541}">
      <dgm:prSet/>
      <dgm:spPr/>
      <dgm:t>
        <a:bodyPr/>
        <a:lstStyle/>
        <a:p>
          <a:endParaRPr lang="ru-RU"/>
        </a:p>
      </dgm:t>
    </dgm:pt>
    <dgm:pt modelId="{B14320C0-0B2A-4777-BC4A-50C2BFA29D9B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-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Цілісність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сприймання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світу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людини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в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ньому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. </a:t>
          </a:r>
        </a:p>
        <a:p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-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Безперервність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.</a:t>
          </a:r>
        </a:p>
        <a:p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-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Варіативність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змістових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ліній</a:t>
          </a:r>
          <a:endParaRPr lang="ru-RU" sz="2000" dirty="0">
            <a:solidFill>
              <a:srgbClr val="7030A0"/>
            </a:solidFill>
            <a:latin typeface="Arial Black" pitchFamily="34" charset="0"/>
          </a:endParaRPr>
        </a:p>
      </dgm:t>
    </dgm:pt>
    <dgm:pt modelId="{66BD9B14-4B29-483F-A1C9-890793FB0513}" type="parTrans" cxnId="{99F4E91C-0D26-4C9E-9047-338DAFD97D71}">
      <dgm:prSet/>
      <dgm:spPr/>
      <dgm:t>
        <a:bodyPr/>
        <a:lstStyle/>
        <a:p>
          <a:endParaRPr lang="ru-RU"/>
        </a:p>
      </dgm:t>
    </dgm:pt>
    <dgm:pt modelId="{941DFA5F-C8D5-49A5-94EE-0A1DB9A21D53}" type="sibTrans" cxnId="{99F4E91C-0D26-4C9E-9047-338DAFD97D71}">
      <dgm:prSet/>
      <dgm:spPr/>
      <dgm:t>
        <a:bodyPr/>
        <a:lstStyle/>
        <a:p>
          <a:endParaRPr lang="ru-RU"/>
        </a:p>
      </dgm:t>
    </dgm:pt>
    <dgm:pt modelId="{2743CAFE-9A29-4325-A73F-0CB8348C8A86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-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Гуманізація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освітнього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процесу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. </a:t>
          </a:r>
        </a:p>
        <a:p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-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Індивідуалізація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розвитку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особистості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.</a:t>
          </a:r>
        </a:p>
        <a:p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-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Гармонійність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. </a:t>
          </a:r>
          <a:endParaRPr lang="ru-RU" sz="2000" dirty="0">
            <a:solidFill>
              <a:srgbClr val="7030A0"/>
            </a:solidFill>
            <a:latin typeface="Arial Black" pitchFamily="34" charset="0"/>
          </a:endParaRPr>
        </a:p>
      </dgm:t>
    </dgm:pt>
    <dgm:pt modelId="{2EEA5692-CF00-40F7-B7BD-932223051096}" type="parTrans" cxnId="{1339DB73-F00A-47B3-9035-4C3E82CDC3E5}">
      <dgm:prSet/>
      <dgm:spPr/>
      <dgm:t>
        <a:bodyPr/>
        <a:lstStyle/>
        <a:p>
          <a:endParaRPr lang="ru-RU"/>
        </a:p>
      </dgm:t>
    </dgm:pt>
    <dgm:pt modelId="{70316CB4-BF59-4B67-A605-6715CE7F652F}" type="sibTrans" cxnId="{1339DB73-F00A-47B3-9035-4C3E82CDC3E5}">
      <dgm:prSet/>
      <dgm:spPr/>
      <dgm:t>
        <a:bodyPr/>
        <a:lstStyle/>
        <a:p>
          <a:endParaRPr lang="ru-RU"/>
        </a:p>
      </dgm:t>
    </dgm:pt>
    <dgm:pt modelId="{0EE7994E-B626-4CA4-A649-5D82ABDF8899}" type="pres">
      <dgm:prSet presAssocID="{9EF21D00-1FB6-46F6-B457-98FB5B7A0B5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CA0467-816D-47BA-9966-4D71CCCFF9DA}" type="pres">
      <dgm:prSet presAssocID="{D01BE0B7-BEE1-4635-8245-A1EF28FCA0E8}" presName="comp" presStyleCnt="0"/>
      <dgm:spPr/>
    </dgm:pt>
    <dgm:pt modelId="{E398B4B4-167D-4140-AE9E-8F16EB44BA63}" type="pres">
      <dgm:prSet presAssocID="{D01BE0B7-BEE1-4635-8245-A1EF28FCA0E8}" presName="box" presStyleLbl="node1" presStyleIdx="0" presStyleCnt="3"/>
      <dgm:spPr/>
      <dgm:t>
        <a:bodyPr/>
        <a:lstStyle/>
        <a:p>
          <a:endParaRPr lang="ru-RU"/>
        </a:p>
      </dgm:t>
    </dgm:pt>
    <dgm:pt modelId="{37E91D51-D15C-49B0-9B3B-C3F7093E641E}" type="pres">
      <dgm:prSet presAssocID="{D01BE0B7-BEE1-4635-8245-A1EF28FCA0E8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0214E97-0C22-499E-9C43-4EB22332079F}" type="pres">
      <dgm:prSet presAssocID="{D01BE0B7-BEE1-4635-8245-A1EF28FCA0E8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ED011B-8A2D-46A3-847F-52C4143C40FA}" type="pres">
      <dgm:prSet presAssocID="{C1C2B893-1EA2-4DDD-96A8-B09D082DFEDE}" presName="spacer" presStyleCnt="0"/>
      <dgm:spPr/>
    </dgm:pt>
    <dgm:pt modelId="{4B9B422A-8E81-4D59-BB60-61DAB7BDC3B2}" type="pres">
      <dgm:prSet presAssocID="{B14320C0-0B2A-4777-BC4A-50C2BFA29D9B}" presName="comp" presStyleCnt="0"/>
      <dgm:spPr/>
    </dgm:pt>
    <dgm:pt modelId="{57329E54-05FF-4D35-8352-0E53391552E0}" type="pres">
      <dgm:prSet presAssocID="{B14320C0-0B2A-4777-BC4A-50C2BFA29D9B}" presName="box" presStyleLbl="node1" presStyleIdx="1" presStyleCnt="3"/>
      <dgm:spPr/>
      <dgm:t>
        <a:bodyPr/>
        <a:lstStyle/>
        <a:p>
          <a:endParaRPr lang="ru-RU"/>
        </a:p>
      </dgm:t>
    </dgm:pt>
    <dgm:pt modelId="{98E04B04-81E3-4561-BADC-1EDF8BDA69E8}" type="pres">
      <dgm:prSet presAssocID="{B14320C0-0B2A-4777-BC4A-50C2BFA29D9B}" presName="img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EFD9E3E-F76B-4B12-97A0-9C3B4DF91080}" type="pres">
      <dgm:prSet presAssocID="{B14320C0-0B2A-4777-BC4A-50C2BFA29D9B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DD20B7-B564-4BE8-8716-4B2E8AF6CA3D}" type="pres">
      <dgm:prSet presAssocID="{941DFA5F-C8D5-49A5-94EE-0A1DB9A21D53}" presName="spacer" presStyleCnt="0"/>
      <dgm:spPr/>
    </dgm:pt>
    <dgm:pt modelId="{79C65EF6-E7A0-4039-884B-E289D1D2A6DA}" type="pres">
      <dgm:prSet presAssocID="{2743CAFE-9A29-4325-A73F-0CB8348C8A86}" presName="comp" presStyleCnt="0"/>
      <dgm:spPr/>
    </dgm:pt>
    <dgm:pt modelId="{5E09EBD3-95CE-4A16-A452-D3A865847698}" type="pres">
      <dgm:prSet presAssocID="{2743CAFE-9A29-4325-A73F-0CB8348C8A86}" presName="box" presStyleLbl="node1" presStyleIdx="2" presStyleCnt="3"/>
      <dgm:spPr/>
      <dgm:t>
        <a:bodyPr/>
        <a:lstStyle/>
        <a:p>
          <a:endParaRPr lang="ru-RU"/>
        </a:p>
      </dgm:t>
    </dgm:pt>
    <dgm:pt modelId="{2372DF79-BB7A-47D2-B465-C60D46538FDC}" type="pres">
      <dgm:prSet presAssocID="{2743CAFE-9A29-4325-A73F-0CB8348C8A86}" presName="img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845552E-FF2C-442F-8F31-B466E5DFE770}" type="pres">
      <dgm:prSet presAssocID="{2743CAFE-9A29-4325-A73F-0CB8348C8A86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A81BD2-45C8-40F1-B0F2-1E42577CC89D}" type="presOf" srcId="{B14320C0-0B2A-4777-BC4A-50C2BFA29D9B}" destId="{57329E54-05FF-4D35-8352-0E53391552E0}" srcOrd="0" destOrd="0" presId="urn:microsoft.com/office/officeart/2005/8/layout/vList4"/>
    <dgm:cxn modelId="{B7B77B4C-4B14-4560-80B0-635DC1CB33DA}" type="presOf" srcId="{B14320C0-0B2A-4777-BC4A-50C2BFA29D9B}" destId="{FEFD9E3E-F76B-4B12-97A0-9C3B4DF91080}" srcOrd="1" destOrd="0" presId="urn:microsoft.com/office/officeart/2005/8/layout/vList4"/>
    <dgm:cxn modelId="{DC53C06F-9749-4554-82D3-F4318E8620FA}" type="presOf" srcId="{D01BE0B7-BEE1-4635-8245-A1EF28FCA0E8}" destId="{E398B4B4-167D-4140-AE9E-8F16EB44BA63}" srcOrd="0" destOrd="0" presId="urn:microsoft.com/office/officeart/2005/8/layout/vList4"/>
    <dgm:cxn modelId="{2F279022-BE55-46EB-B149-858BCE7CCBC7}" type="presOf" srcId="{2743CAFE-9A29-4325-A73F-0CB8348C8A86}" destId="{C845552E-FF2C-442F-8F31-B466E5DFE770}" srcOrd="1" destOrd="0" presId="urn:microsoft.com/office/officeart/2005/8/layout/vList4"/>
    <dgm:cxn modelId="{99F4E91C-0D26-4C9E-9047-338DAFD97D71}" srcId="{9EF21D00-1FB6-46F6-B457-98FB5B7A0B54}" destId="{B14320C0-0B2A-4777-BC4A-50C2BFA29D9B}" srcOrd="1" destOrd="0" parTransId="{66BD9B14-4B29-483F-A1C9-890793FB0513}" sibTransId="{941DFA5F-C8D5-49A5-94EE-0A1DB9A21D53}"/>
    <dgm:cxn modelId="{6950923F-956A-4F8E-AE5C-8BD738048541}" srcId="{9EF21D00-1FB6-46F6-B457-98FB5B7A0B54}" destId="{D01BE0B7-BEE1-4635-8245-A1EF28FCA0E8}" srcOrd="0" destOrd="0" parTransId="{A8ABFC69-5454-4A0B-B40F-0AB90DF952D5}" sibTransId="{C1C2B893-1EA2-4DDD-96A8-B09D082DFEDE}"/>
    <dgm:cxn modelId="{47D0855D-F64F-432C-9756-D49F8C4A797C}" type="presOf" srcId="{2743CAFE-9A29-4325-A73F-0CB8348C8A86}" destId="{5E09EBD3-95CE-4A16-A452-D3A865847698}" srcOrd="0" destOrd="0" presId="urn:microsoft.com/office/officeart/2005/8/layout/vList4"/>
    <dgm:cxn modelId="{7B5186EF-1902-4942-B587-B0D004CF94B2}" type="presOf" srcId="{9EF21D00-1FB6-46F6-B457-98FB5B7A0B54}" destId="{0EE7994E-B626-4CA4-A649-5D82ABDF8899}" srcOrd="0" destOrd="0" presId="urn:microsoft.com/office/officeart/2005/8/layout/vList4"/>
    <dgm:cxn modelId="{1339DB73-F00A-47B3-9035-4C3E82CDC3E5}" srcId="{9EF21D00-1FB6-46F6-B457-98FB5B7A0B54}" destId="{2743CAFE-9A29-4325-A73F-0CB8348C8A86}" srcOrd="2" destOrd="0" parTransId="{2EEA5692-CF00-40F7-B7BD-932223051096}" sibTransId="{70316CB4-BF59-4B67-A605-6715CE7F652F}"/>
    <dgm:cxn modelId="{FDA9C4FB-BF7A-4164-B2DF-5E26E1CA31D9}" type="presOf" srcId="{D01BE0B7-BEE1-4635-8245-A1EF28FCA0E8}" destId="{E0214E97-0C22-499E-9C43-4EB22332079F}" srcOrd="1" destOrd="0" presId="urn:microsoft.com/office/officeart/2005/8/layout/vList4"/>
    <dgm:cxn modelId="{969C4497-DC06-4699-B202-E7FB9084DF55}" type="presParOf" srcId="{0EE7994E-B626-4CA4-A649-5D82ABDF8899}" destId="{1ECA0467-816D-47BA-9966-4D71CCCFF9DA}" srcOrd="0" destOrd="0" presId="urn:microsoft.com/office/officeart/2005/8/layout/vList4"/>
    <dgm:cxn modelId="{BBE75812-143A-4A46-9E62-F481E608D08F}" type="presParOf" srcId="{1ECA0467-816D-47BA-9966-4D71CCCFF9DA}" destId="{E398B4B4-167D-4140-AE9E-8F16EB44BA63}" srcOrd="0" destOrd="0" presId="urn:microsoft.com/office/officeart/2005/8/layout/vList4"/>
    <dgm:cxn modelId="{3ACA4016-1AC3-4FB6-A930-1B329F871019}" type="presParOf" srcId="{1ECA0467-816D-47BA-9966-4D71CCCFF9DA}" destId="{37E91D51-D15C-49B0-9B3B-C3F7093E641E}" srcOrd="1" destOrd="0" presId="urn:microsoft.com/office/officeart/2005/8/layout/vList4"/>
    <dgm:cxn modelId="{3A1D7035-5B09-42B7-B758-DD8F022B4420}" type="presParOf" srcId="{1ECA0467-816D-47BA-9966-4D71CCCFF9DA}" destId="{E0214E97-0C22-499E-9C43-4EB22332079F}" srcOrd="2" destOrd="0" presId="urn:microsoft.com/office/officeart/2005/8/layout/vList4"/>
    <dgm:cxn modelId="{C299C728-E9D0-468A-A51B-D2017ADFC6B0}" type="presParOf" srcId="{0EE7994E-B626-4CA4-A649-5D82ABDF8899}" destId="{F3ED011B-8A2D-46A3-847F-52C4143C40FA}" srcOrd="1" destOrd="0" presId="urn:microsoft.com/office/officeart/2005/8/layout/vList4"/>
    <dgm:cxn modelId="{FD5353D8-7947-4A07-A160-A3FBD60FA88D}" type="presParOf" srcId="{0EE7994E-B626-4CA4-A649-5D82ABDF8899}" destId="{4B9B422A-8E81-4D59-BB60-61DAB7BDC3B2}" srcOrd="2" destOrd="0" presId="urn:microsoft.com/office/officeart/2005/8/layout/vList4"/>
    <dgm:cxn modelId="{BAED00EC-6E09-444F-AA86-602F0B9D4A31}" type="presParOf" srcId="{4B9B422A-8E81-4D59-BB60-61DAB7BDC3B2}" destId="{57329E54-05FF-4D35-8352-0E53391552E0}" srcOrd="0" destOrd="0" presId="urn:microsoft.com/office/officeart/2005/8/layout/vList4"/>
    <dgm:cxn modelId="{87CC3EB3-5BDC-4089-AF9D-EB20135A99B0}" type="presParOf" srcId="{4B9B422A-8E81-4D59-BB60-61DAB7BDC3B2}" destId="{98E04B04-81E3-4561-BADC-1EDF8BDA69E8}" srcOrd="1" destOrd="0" presId="urn:microsoft.com/office/officeart/2005/8/layout/vList4"/>
    <dgm:cxn modelId="{10EFC88D-B177-423B-9DE4-7F35EAAB8E33}" type="presParOf" srcId="{4B9B422A-8E81-4D59-BB60-61DAB7BDC3B2}" destId="{FEFD9E3E-F76B-4B12-97A0-9C3B4DF91080}" srcOrd="2" destOrd="0" presId="urn:microsoft.com/office/officeart/2005/8/layout/vList4"/>
    <dgm:cxn modelId="{2FF0B9CF-0F46-49A0-989E-7C6D488410A3}" type="presParOf" srcId="{0EE7994E-B626-4CA4-A649-5D82ABDF8899}" destId="{08DD20B7-B564-4BE8-8716-4B2E8AF6CA3D}" srcOrd="3" destOrd="0" presId="urn:microsoft.com/office/officeart/2005/8/layout/vList4"/>
    <dgm:cxn modelId="{55B1D326-DF3E-42CF-92CA-AC36049B4345}" type="presParOf" srcId="{0EE7994E-B626-4CA4-A649-5D82ABDF8899}" destId="{79C65EF6-E7A0-4039-884B-E289D1D2A6DA}" srcOrd="4" destOrd="0" presId="urn:microsoft.com/office/officeart/2005/8/layout/vList4"/>
    <dgm:cxn modelId="{8418AC37-9520-4F41-AFB6-612099C7C644}" type="presParOf" srcId="{79C65EF6-E7A0-4039-884B-E289D1D2A6DA}" destId="{5E09EBD3-95CE-4A16-A452-D3A865847698}" srcOrd="0" destOrd="0" presId="urn:microsoft.com/office/officeart/2005/8/layout/vList4"/>
    <dgm:cxn modelId="{CE50A5AB-51F1-424C-897E-5EE126E31D3D}" type="presParOf" srcId="{79C65EF6-E7A0-4039-884B-E289D1D2A6DA}" destId="{2372DF79-BB7A-47D2-B465-C60D46538FDC}" srcOrd="1" destOrd="0" presId="urn:microsoft.com/office/officeart/2005/8/layout/vList4"/>
    <dgm:cxn modelId="{4331B57C-12B4-4A17-8A29-A8145B99F873}" type="presParOf" srcId="{79C65EF6-E7A0-4039-884B-E289D1D2A6DA}" destId="{C845552E-FF2C-442F-8F31-B466E5DFE770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570A037-7DF1-41E3-9D26-D33EC13E6D25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3AFA8E-C94F-432B-82EF-4913AF9646B1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kumimoji="0" lang="uk-UA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Вступні з використанням </a:t>
          </a:r>
          <a:r>
            <a:rPr kumimoji="0" lang="uk-UA" sz="2800" b="1" i="0" u="none" strike="noStrike" cap="none" normalizeH="0" baseline="0" dirty="0" err="1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міжпредметних</a:t>
          </a:r>
          <a:r>
            <a:rPr kumimoji="0" lang="uk-UA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 зв’язків та інтегрованих видів діяльності</a:t>
          </a:r>
          <a:endParaRPr lang="ru-RU" sz="2800" dirty="0"/>
        </a:p>
      </dgm:t>
    </dgm:pt>
    <dgm:pt modelId="{2F026B5C-110D-43D6-B07A-667E07A21E38}" type="parTrans" cxnId="{2A9E6B72-6C87-47A2-85F6-0F79239439EC}">
      <dgm:prSet/>
      <dgm:spPr/>
      <dgm:t>
        <a:bodyPr/>
        <a:lstStyle/>
        <a:p>
          <a:endParaRPr lang="ru-RU"/>
        </a:p>
      </dgm:t>
    </dgm:pt>
    <dgm:pt modelId="{8ACF49B9-7F56-45ED-9F9D-C5AD80F01832}" type="sibTrans" cxnId="{2A9E6B72-6C87-47A2-85F6-0F79239439EC}">
      <dgm:prSet/>
      <dgm:spPr/>
      <dgm:t>
        <a:bodyPr/>
        <a:lstStyle/>
        <a:p>
          <a:endParaRPr lang="ru-RU"/>
        </a:p>
      </dgm:t>
    </dgm:pt>
    <dgm:pt modelId="{E62A51F1-2045-4706-B49A-57DE1FBC8B33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kumimoji="0" lang="uk-UA" sz="2800" b="1" i="0" u="none" strike="noStrike" cap="none" normalizeH="0" baseline="0" dirty="0" err="1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Діяльнісно-технологічні</a:t>
          </a:r>
          <a:r>
            <a:rPr kumimoji="0" lang="uk-UA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 (проміжні), які готують до наступних узагальнюючих занять</a:t>
          </a:r>
          <a:endParaRPr lang="ru-RU" sz="2800" dirty="0"/>
        </a:p>
      </dgm:t>
    </dgm:pt>
    <dgm:pt modelId="{CF42F0EA-B0AE-463D-9968-525CA0408AEC}" type="parTrans" cxnId="{92EFB28F-0E69-43D9-938C-D36D1A7635F2}">
      <dgm:prSet/>
      <dgm:spPr/>
      <dgm:t>
        <a:bodyPr/>
        <a:lstStyle/>
        <a:p>
          <a:endParaRPr lang="ru-RU"/>
        </a:p>
      </dgm:t>
    </dgm:pt>
    <dgm:pt modelId="{A39CEA2D-10FF-49A9-9800-35286BB93639}" type="sibTrans" cxnId="{92EFB28F-0E69-43D9-938C-D36D1A7635F2}">
      <dgm:prSet/>
      <dgm:spPr/>
      <dgm:t>
        <a:bodyPr/>
        <a:lstStyle/>
        <a:p>
          <a:endParaRPr lang="ru-RU"/>
        </a:p>
      </dgm:t>
    </dgm:pt>
    <dgm:pt modelId="{7B752C20-78EB-4598-B756-BF6B9D2D1B73}">
      <dgm:prSet phldrT="[Текст]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pPr rtl="0"/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Узагальнюючі з широким застосуванням інтегрованих видів діяльності, притаманним тим дисциплінам, які вивчаються як окремі предмети</a:t>
          </a:r>
          <a:endParaRPr lang="ru-RU" dirty="0"/>
        </a:p>
      </dgm:t>
    </dgm:pt>
    <dgm:pt modelId="{18E62B17-6CC1-46E4-8240-F294ED0C86A5}" type="parTrans" cxnId="{B59CBD8E-01D8-42DB-AE12-A77330FC3FFA}">
      <dgm:prSet/>
      <dgm:spPr/>
      <dgm:t>
        <a:bodyPr/>
        <a:lstStyle/>
        <a:p>
          <a:endParaRPr lang="ru-RU"/>
        </a:p>
      </dgm:t>
    </dgm:pt>
    <dgm:pt modelId="{D05FCC29-337B-4F4B-BE1B-6CDE2E9248D2}" type="sibTrans" cxnId="{B59CBD8E-01D8-42DB-AE12-A77330FC3FFA}">
      <dgm:prSet/>
      <dgm:spPr/>
      <dgm:t>
        <a:bodyPr/>
        <a:lstStyle/>
        <a:p>
          <a:endParaRPr lang="ru-RU"/>
        </a:p>
      </dgm:t>
    </dgm:pt>
    <dgm:pt modelId="{0A1D3C73-5E3D-47B1-9600-60663F0888F5}" type="pres">
      <dgm:prSet presAssocID="{5570A037-7DF1-41E3-9D26-D33EC13E6D2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EC517F-CA4C-460C-B500-ABB428561742}" type="pres">
      <dgm:prSet presAssocID="{FD3AFA8E-C94F-432B-82EF-4913AF9646B1}" presName="comp" presStyleCnt="0"/>
      <dgm:spPr/>
    </dgm:pt>
    <dgm:pt modelId="{6AFCF7DE-1851-46E4-BA99-41B9D4068AD6}" type="pres">
      <dgm:prSet presAssocID="{FD3AFA8E-C94F-432B-82EF-4913AF9646B1}" presName="box" presStyleLbl="node1" presStyleIdx="0" presStyleCnt="3"/>
      <dgm:spPr/>
      <dgm:t>
        <a:bodyPr/>
        <a:lstStyle/>
        <a:p>
          <a:endParaRPr lang="ru-RU"/>
        </a:p>
      </dgm:t>
    </dgm:pt>
    <dgm:pt modelId="{56145080-DD0E-49FF-884A-792C966EC259}" type="pres">
      <dgm:prSet presAssocID="{FD3AFA8E-C94F-432B-82EF-4913AF9646B1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0E2B0BEF-7D43-4812-8C28-CC3937F31A3E}" type="pres">
      <dgm:prSet presAssocID="{FD3AFA8E-C94F-432B-82EF-4913AF9646B1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E1F24D-199F-4601-8CF6-C249F53958BE}" type="pres">
      <dgm:prSet presAssocID="{8ACF49B9-7F56-45ED-9F9D-C5AD80F01832}" presName="spacer" presStyleCnt="0"/>
      <dgm:spPr/>
    </dgm:pt>
    <dgm:pt modelId="{91B01A17-0E2E-4C17-B90A-D2091ECE98A6}" type="pres">
      <dgm:prSet presAssocID="{E62A51F1-2045-4706-B49A-57DE1FBC8B33}" presName="comp" presStyleCnt="0"/>
      <dgm:spPr/>
    </dgm:pt>
    <dgm:pt modelId="{EED52156-31D6-410E-A0E7-0F59ECE0374B}" type="pres">
      <dgm:prSet presAssocID="{E62A51F1-2045-4706-B49A-57DE1FBC8B33}" presName="box" presStyleLbl="node1" presStyleIdx="1" presStyleCnt="3"/>
      <dgm:spPr/>
      <dgm:t>
        <a:bodyPr/>
        <a:lstStyle/>
        <a:p>
          <a:endParaRPr lang="ru-RU"/>
        </a:p>
      </dgm:t>
    </dgm:pt>
    <dgm:pt modelId="{95E5DDC0-C9A3-4F63-8BEE-8ED8404BCDBD}" type="pres">
      <dgm:prSet presAssocID="{E62A51F1-2045-4706-B49A-57DE1FBC8B33}" presName="img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BED5F258-775C-42FA-A54C-2B8851F0D051}" type="pres">
      <dgm:prSet presAssocID="{E62A51F1-2045-4706-B49A-57DE1FBC8B33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4018DB-72E4-44E2-8151-9B3203255AA3}" type="pres">
      <dgm:prSet presAssocID="{A39CEA2D-10FF-49A9-9800-35286BB93639}" presName="spacer" presStyleCnt="0"/>
      <dgm:spPr/>
    </dgm:pt>
    <dgm:pt modelId="{973C025F-5D07-4FF4-915D-9B34490FBDC7}" type="pres">
      <dgm:prSet presAssocID="{7B752C20-78EB-4598-B756-BF6B9D2D1B73}" presName="comp" presStyleCnt="0"/>
      <dgm:spPr/>
    </dgm:pt>
    <dgm:pt modelId="{C63E3C36-2839-4946-ABC7-382CBE630ACE}" type="pres">
      <dgm:prSet presAssocID="{7B752C20-78EB-4598-B756-BF6B9D2D1B73}" presName="box" presStyleLbl="node1" presStyleIdx="2" presStyleCnt="3"/>
      <dgm:spPr/>
      <dgm:t>
        <a:bodyPr/>
        <a:lstStyle/>
        <a:p>
          <a:endParaRPr lang="ru-RU"/>
        </a:p>
      </dgm:t>
    </dgm:pt>
    <dgm:pt modelId="{20F00A36-A120-4D16-B29B-2C35DC841AE7}" type="pres">
      <dgm:prSet presAssocID="{7B752C20-78EB-4598-B756-BF6B9D2D1B73}" presName="img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278E88CE-AD8D-4898-B30A-942A17AAC658}" type="pres">
      <dgm:prSet presAssocID="{7B752C20-78EB-4598-B756-BF6B9D2D1B73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F961DC-76EF-4C11-8E2E-EE180722B8A3}" type="presOf" srcId="{7B752C20-78EB-4598-B756-BF6B9D2D1B73}" destId="{278E88CE-AD8D-4898-B30A-942A17AAC658}" srcOrd="1" destOrd="0" presId="urn:microsoft.com/office/officeart/2005/8/layout/vList4"/>
    <dgm:cxn modelId="{1BC665BD-76DC-4F36-BEFD-D77B51DB9DA2}" type="presOf" srcId="{E62A51F1-2045-4706-B49A-57DE1FBC8B33}" destId="{EED52156-31D6-410E-A0E7-0F59ECE0374B}" srcOrd="0" destOrd="0" presId="urn:microsoft.com/office/officeart/2005/8/layout/vList4"/>
    <dgm:cxn modelId="{92EFB28F-0E69-43D9-938C-D36D1A7635F2}" srcId="{5570A037-7DF1-41E3-9D26-D33EC13E6D25}" destId="{E62A51F1-2045-4706-B49A-57DE1FBC8B33}" srcOrd="1" destOrd="0" parTransId="{CF42F0EA-B0AE-463D-9968-525CA0408AEC}" sibTransId="{A39CEA2D-10FF-49A9-9800-35286BB93639}"/>
    <dgm:cxn modelId="{5B92EC9B-E478-492A-9964-EEB52E9E6644}" type="presOf" srcId="{E62A51F1-2045-4706-B49A-57DE1FBC8B33}" destId="{BED5F258-775C-42FA-A54C-2B8851F0D051}" srcOrd="1" destOrd="0" presId="urn:microsoft.com/office/officeart/2005/8/layout/vList4"/>
    <dgm:cxn modelId="{8894EFD7-6281-4807-B641-17707E1FACAA}" type="presOf" srcId="{7B752C20-78EB-4598-B756-BF6B9D2D1B73}" destId="{C63E3C36-2839-4946-ABC7-382CBE630ACE}" srcOrd="0" destOrd="0" presId="urn:microsoft.com/office/officeart/2005/8/layout/vList4"/>
    <dgm:cxn modelId="{B59CBD8E-01D8-42DB-AE12-A77330FC3FFA}" srcId="{5570A037-7DF1-41E3-9D26-D33EC13E6D25}" destId="{7B752C20-78EB-4598-B756-BF6B9D2D1B73}" srcOrd="2" destOrd="0" parTransId="{18E62B17-6CC1-46E4-8240-F294ED0C86A5}" sibTransId="{D05FCC29-337B-4F4B-BE1B-6CDE2E9248D2}"/>
    <dgm:cxn modelId="{C809AF7F-2B36-42AA-937A-CE28D22FBEA0}" type="presOf" srcId="{FD3AFA8E-C94F-432B-82EF-4913AF9646B1}" destId="{0E2B0BEF-7D43-4812-8C28-CC3937F31A3E}" srcOrd="1" destOrd="0" presId="urn:microsoft.com/office/officeart/2005/8/layout/vList4"/>
    <dgm:cxn modelId="{2A9E6B72-6C87-47A2-85F6-0F79239439EC}" srcId="{5570A037-7DF1-41E3-9D26-D33EC13E6D25}" destId="{FD3AFA8E-C94F-432B-82EF-4913AF9646B1}" srcOrd="0" destOrd="0" parTransId="{2F026B5C-110D-43D6-B07A-667E07A21E38}" sibTransId="{8ACF49B9-7F56-45ED-9F9D-C5AD80F01832}"/>
    <dgm:cxn modelId="{05448C49-8CA3-45A0-B43D-3F3FB1D83AC0}" type="presOf" srcId="{FD3AFA8E-C94F-432B-82EF-4913AF9646B1}" destId="{6AFCF7DE-1851-46E4-BA99-41B9D4068AD6}" srcOrd="0" destOrd="0" presId="urn:microsoft.com/office/officeart/2005/8/layout/vList4"/>
    <dgm:cxn modelId="{9DF972B1-0339-4B5C-9856-83C6FB79448C}" type="presOf" srcId="{5570A037-7DF1-41E3-9D26-D33EC13E6D25}" destId="{0A1D3C73-5E3D-47B1-9600-60663F0888F5}" srcOrd="0" destOrd="0" presId="urn:microsoft.com/office/officeart/2005/8/layout/vList4"/>
    <dgm:cxn modelId="{DF1AC9D9-DB0E-4715-8ECD-9B6EDA6EEA3F}" type="presParOf" srcId="{0A1D3C73-5E3D-47B1-9600-60663F0888F5}" destId="{4DEC517F-CA4C-460C-B500-ABB428561742}" srcOrd="0" destOrd="0" presId="urn:microsoft.com/office/officeart/2005/8/layout/vList4"/>
    <dgm:cxn modelId="{8E8E6F6C-106D-471B-8FEE-6CF21C9712CF}" type="presParOf" srcId="{4DEC517F-CA4C-460C-B500-ABB428561742}" destId="{6AFCF7DE-1851-46E4-BA99-41B9D4068AD6}" srcOrd="0" destOrd="0" presId="urn:microsoft.com/office/officeart/2005/8/layout/vList4"/>
    <dgm:cxn modelId="{AD934D9F-3A43-4329-AE83-26DF48336CC3}" type="presParOf" srcId="{4DEC517F-CA4C-460C-B500-ABB428561742}" destId="{56145080-DD0E-49FF-884A-792C966EC259}" srcOrd="1" destOrd="0" presId="urn:microsoft.com/office/officeart/2005/8/layout/vList4"/>
    <dgm:cxn modelId="{73FCFC7B-9EDD-41F9-B301-DA38FFA3DDFE}" type="presParOf" srcId="{4DEC517F-CA4C-460C-B500-ABB428561742}" destId="{0E2B0BEF-7D43-4812-8C28-CC3937F31A3E}" srcOrd="2" destOrd="0" presId="urn:microsoft.com/office/officeart/2005/8/layout/vList4"/>
    <dgm:cxn modelId="{6C240984-D197-4947-ABFE-E3686F1BCE4A}" type="presParOf" srcId="{0A1D3C73-5E3D-47B1-9600-60663F0888F5}" destId="{31E1F24D-199F-4601-8CF6-C249F53958BE}" srcOrd="1" destOrd="0" presId="urn:microsoft.com/office/officeart/2005/8/layout/vList4"/>
    <dgm:cxn modelId="{BDD3D98B-67BD-4ED8-B690-058633092FB4}" type="presParOf" srcId="{0A1D3C73-5E3D-47B1-9600-60663F0888F5}" destId="{91B01A17-0E2E-4C17-B90A-D2091ECE98A6}" srcOrd="2" destOrd="0" presId="urn:microsoft.com/office/officeart/2005/8/layout/vList4"/>
    <dgm:cxn modelId="{F156456D-10F0-495E-ACA3-D1DF9A532726}" type="presParOf" srcId="{91B01A17-0E2E-4C17-B90A-D2091ECE98A6}" destId="{EED52156-31D6-410E-A0E7-0F59ECE0374B}" srcOrd="0" destOrd="0" presId="urn:microsoft.com/office/officeart/2005/8/layout/vList4"/>
    <dgm:cxn modelId="{C9C185A5-3813-4C6F-8425-D6D5D13DA8C3}" type="presParOf" srcId="{91B01A17-0E2E-4C17-B90A-D2091ECE98A6}" destId="{95E5DDC0-C9A3-4F63-8BEE-8ED8404BCDBD}" srcOrd="1" destOrd="0" presId="urn:microsoft.com/office/officeart/2005/8/layout/vList4"/>
    <dgm:cxn modelId="{F7AD926F-6128-488B-8F61-B521ABBED3E8}" type="presParOf" srcId="{91B01A17-0E2E-4C17-B90A-D2091ECE98A6}" destId="{BED5F258-775C-42FA-A54C-2B8851F0D051}" srcOrd="2" destOrd="0" presId="urn:microsoft.com/office/officeart/2005/8/layout/vList4"/>
    <dgm:cxn modelId="{298AD259-6315-44F4-82EC-1DE26D0FE175}" type="presParOf" srcId="{0A1D3C73-5E3D-47B1-9600-60663F0888F5}" destId="{BE4018DB-72E4-44E2-8151-9B3203255AA3}" srcOrd="3" destOrd="0" presId="urn:microsoft.com/office/officeart/2005/8/layout/vList4"/>
    <dgm:cxn modelId="{8E0E7F69-A603-47E8-9021-49DE14BEF63A}" type="presParOf" srcId="{0A1D3C73-5E3D-47B1-9600-60663F0888F5}" destId="{973C025F-5D07-4FF4-915D-9B34490FBDC7}" srcOrd="4" destOrd="0" presId="urn:microsoft.com/office/officeart/2005/8/layout/vList4"/>
    <dgm:cxn modelId="{079B568C-8F04-4FA6-997E-56F80195C109}" type="presParOf" srcId="{973C025F-5D07-4FF4-915D-9B34490FBDC7}" destId="{C63E3C36-2839-4946-ABC7-382CBE630ACE}" srcOrd="0" destOrd="0" presId="urn:microsoft.com/office/officeart/2005/8/layout/vList4"/>
    <dgm:cxn modelId="{C0A484E6-0015-4061-9554-A835C2C6C3AB}" type="presParOf" srcId="{973C025F-5D07-4FF4-915D-9B34490FBDC7}" destId="{20F00A36-A120-4D16-B29B-2C35DC841AE7}" srcOrd="1" destOrd="0" presId="urn:microsoft.com/office/officeart/2005/8/layout/vList4"/>
    <dgm:cxn modelId="{95A7E77F-711A-4396-BAC0-CBE30F76985F}" type="presParOf" srcId="{973C025F-5D07-4FF4-915D-9B34490FBDC7}" destId="{278E88CE-AD8D-4898-B30A-942A17AAC65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C637276-718F-48E9-BCDF-F2465A38758F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FED869-1EEB-4D0B-8218-136E43967A94}">
      <dgm:prSet phldrT="[Текст]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Урок-подорож</a:t>
          </a:r>
        </a:p>
        <a:p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Урок-інсценізація</a:t>
          </a:r>
          <a:endParaRPr lang="ru-RU" dirty="0"/>
        </a:p>
      </dgm:t>
    </dgm:pt>
    <dgm:pt modelId="{7FB43EB9-B5EC-408D-89D2-EC0792674DF7}" type="parTrans" cxnId="{EC733ED4-66B3-4A0A-A47E-E1F1DFBF0C2E}">
      <dgm:prSet/>
      <dgm:spPr/>
      <dgm:t>
        <a:bodyPr/>
        <a:lstStyle/>
        <a:p>
          <a:endParaRPr lang="ru-RU"/>
        </a:p>
      </dgm:t>
    </dgm:pt>
    <dgm:pt modelId="{0CA64B34-4705-416C-91F3-98DA5A16EE93}" type="sibTrans" cxnId="{EC733ED4-66B3-4A0A-A47E-E1F1DFBF0C2E}">
      <dgm:prSet/>
      <dgm:spPr/>
      <dgm:t>
        <a:bodyPr/>
        <a:lstStyle/>
        <a:p>
          <a:endParaRPr lang="ru-RU"/>
        </a:p>
      </dgm:t>
    </dgm:pt>
    <dgm:pt modelId="{0647531C-ED69-40F6-9315-AF6FE7135317}">
      <dgm:prSet phldrT="[Текст]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Урок-екскурсія</a:t>
          </a:r>
        </a:p>
        <a:p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Урок-телепередача</a:t>
          </a:r>
          <a:endParaRPr lang="ru-RU" dirty="0"/>
        </a:p>
      </dgm:t>
    </dgm:pt>
    <dgm:pt modelId="{4BF430C6-EDF9-44F6-8BFB-9B2138A2F3F7}" type="parTrans" cxnId="{0748E559-53A8-4463-B608-B172D9ACD4FE}">
      <dgm:prSet/>
      <dgm:spPr/>
      <dgm:t>
        <a:bodyPr/>
        <a:lstStyle/>
        <a:p>
          <a:endParaRPr lang="ru-RU"/>
        </a:p>
      </dgm:t>
    </dgm:pt>
    <dgm:pt modelId="{12CD1351-7BE8-4DFD-825A-FF72ACCE45EC}" type="sibTrans" cxnId="{0748E559-53A8-4463-B608-B172D9ACD4FE}">
      <dgm:prSet/>
      <dgm:spPr/>
      <dgm:t>
        <a:bodyPr/>
        <a:lstStyle/>
        <a:p>
          <a:endParaRPr lang="ru-RU"/>
        </a:p>
      </dgm:t>
    </dgm:pt>
    <dgm:pt modelId="{1C9BC69C-057E-4CE1-9659-E997EEDB007C}">
      <dgm:prSet phldrT="[Текст]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Урок-літературна вітальня</a:t>
          </a:r>
        </a:p>
        <a:p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Урок-змагання</a:t>
          </a:r>
          <a:endParaRPr lang="ru-RU" dirty="0"/>
        </a:p>
      </dgm:t>
    </dgm:pt>
    <dgm:pt modelId="{5DB07185-8405-4EA3-BF5A-D7E8F45C75A0}" type="parTrans" cxnId="{068B2200-4BFC-44C9-B72B-A827E5B349A2}">
      <dgm:prSet/>
      <dgm:spPr/>
      <dgm:t>
        <a:bodyPr/>
        <a:lstStyle/>
        <a:p>
          <a:endParaRPr lang="ru-RU"/>
        </a:p>
      </dgm:t>
    </dgm:pt>
    <dgm:pt modelId="{7F43D766-3F50-41FC-A65A-ACABE4DCE9E8}" type="sibTrans" cxnId="{068B2200-4BFC-44C9-B72B-A827E5B349A2}">
      <dgm:prSet/>
      <dgm:spPr/>
      <dgm:t>
        <a:bodyPr/>
        <a:lstStyle/>
        <a:p>
          <a:endParaRPr lang="ru-RU"/>
        </a:p>
      </dgm:t>
    </dgm:pt>
    <dgm:pt modelId="{C3673437-8B61-43FA-A5B3-4230596C4544}" type="pres">
      <dgm:prSet presAssocID="{3C637276-718F-48E9-BCDF-F2465A38758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82E4CD-8828-4FBC-BC9B-57068F05532F}" type="pres">
      <dgm:prSet presAssocID="{47FED869-1EEB-4D0B-8218-136E43967A94}" presName="comp" presStyleCnt="0"/>
      <dgm:spPr/>
    </dgm:pt>
    <dgm:pt modelId="{CF73D156-1B4A-4D95-B926-136E0114DC23}" type="pres">
      <dgm:prSet presAssocID="{47FED869-1EEB-4D0B-8218-136E43967A94}" presName="box" presStyleLbl="node1" presStyleIdx="0" presStyleCnt="3"/>
      <dgm:spPr/>
      <dgm:t>
        <a:bodyPr/>
        <a:lstStyle/>
        <a:p>
          <a:endParaRPr lang="ru-RU"/>
        </a:p>
      </dgm:t>
    </dgm:pt>
    <dgm:pt modelId="{195633E5-5A8F-4FA8-AC08-0F9E9B57B609}" type="pres">
      <dgm:prSet presAssocID="{47FED869-1EEB-4D0B-8218-136E43967A94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5C92839-4829-43E4-981A-BFE8F0DA2FC3}" type="pres">
      <dgm:prSet presAssocID="{47FED869-1EEB-4D0B-8218-136E43967A94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6563E8-2257-44A2-A08E-17D70E384701}" type="pres">
      <dgm:prSet presAssocID="{0CA64B34-4705-416C-91F3-98DA5A16EE93}" presName="spacer" presStyleCnt="0"/>
      <dgm:spPr/>
    </dgm:pt>
    <dgm:pt modelId="{36D14816-94E6-4208-A3B6-85FF13132F6B}" type="pres">
      <dgm:prSet presAssocID="{0647531C-ED69-40F6-9315-AF6FE7135317}" presName="comp" presStyleCnt="0"/>
      <dgm:spPr/>
    </dgm:pt>
    <dgm:pt modelId="{FE0A42A7-18AC-49A0-AC27-B0FD7B085178}" type="pres">
      <dgm:prSet presAssocID="{0647531C-ED69-40F6-9315-AF6FE7135317}" presName="box" presStyleLbl="node1" presStyleIdx="1" presStyleCnt="3"/>
      <dgm:spPr/>
      <dgm:t>
        <a:bodyPr/>
        <a:lstStyle/>
        <a:p>
          <a:endParaRPr lang="ru-RU"/>
        </a:p>
      </dgm:t>
    </dgm:pt>
    <dgm:pt modelId="{3886B319-9081-41EC-B321-335279F3E2D7}" type="pres">
      <dgm:prSet presAssocID="{0647531C-ED69-40F6-9315-AF6FE7135317}" presName="img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CC8C052-E4EA-45FF-9FA4-A337E4534E6F}" type="pres">
      <dgm:prSet presAssocID="{0647531C-ED69-40F6-9315-AF6FE7135317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EA2AE1-E20E-45E7-A782-D15A02CC9918}" type="pres">
      <dgm:prSet presAssocID="{12CD1351-7BE8-4DFD-825A-FF72ACCE45EC}" presName="spacer" presStyleCnt="0"/>
      <dgm:spPr/>
    </dgm:pt>
    <dgm:pt modelId="{1E532221-9362-493A-9741-C78C23E35DB2}" type="pres">
      <dgm:prSet presAssocID="{1C9BC69C-057E-4CE1-9659-E997EEDB007C}" presName="comp" presStyleCnt="0"/>
      <dgm:spPr/>
    </dgm:pt>
    <dgm:pt modelId="{42F862B7-B702-47F4-9467-137C623010C3}" type="pres">
      <dgm:prSet presAssocID="{1C9BC69C-057E-4CE1-9659-E997EEDB007C}" presName="box" presStyleLbl="node1" presStyleIdx="2" presStyleCnt="3"/>
      <dgm:spPr/>
      <dgm:t>
        <a:bodyPr/>
        <a:lstStyle/>
        <a:p>
          <a:endParaRPr lang="ru-RU"/>
        </a:p>
      </dgm:t>
    </dgm:pt>
    <dgm:pt modelId="{D5671CD3-A202-4798-A362-DF6987D5A84C}" type="pres">
      <dgm:prSet presAssocID="{1C9BC69C-057E-4CE1-9659-E997EEDB007C}" presName="img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CAEC031-BB48-44C7-A509-50AD40D38A5F}" type="pres">
      <dgm:prSet presAssocID="{1C9BC69C-057E-4CE1-9659-E997EEDB007C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99CEC0-A7E6-4CFF-AAD4-66369649B18B}" type="presOf" srcId="{3C637276-718F-48E9-BCDF-F2465A38758F}" destId="{C3673437-8B61-43FA-A5B3-4230596C4544}" srcOrd="0" destOrd="0" presId="urn:microsoft.com/office/officeart/2005/8/layout/vList4"/>
    <dgm:cxn modelId="{FD2ADC6D-101F-46E0-A0B2-4AF2B8AE6369}" type="presOf" srcId="{0647531C-ED69-40F6-9315-AF6FE7135317}" destId="{FE0A42A7-18AC-49A0-AC27-B0FD7B085178}" srcOrd="0" destOrd="0" presId="urn:microsoft.com/office/officeart/2005/8/layout/vList4"/>
    <dgm:cxn modelId="{274856A1-A3FF-4BA8-906A-EBA5A1A52A77}" type="presOf" srcId="{0647531C-ED69-40F6-9315-AF6FE7135317}" destId="{9CC8C052-E4EA-45FF-9FA4-A337E4534E6F}" srcOrd="1" destOrd="0" presId="urn:microsoft.com/office/officeart/2005/8/layout/vList4"/>
    <dgm:cxn modelId="{068B2200-4BFC-44C9-B72B-A827E5B349A2}" srcId="{3C637276-718F-48E9-BCDF-F2465A38758F}" destId="{1C9BC69C-057E-4CE1-9659-E997EEDB007C}" srcOrd="2" destOrd="0" parTransId="{5DB07185-8405-4EA3-BF5A-D7E8F45C75A0}" sibTransId="{7F43D766-3F50-41FC-A65A-ACABE4DCE9E8}"/>
    <dgm:cxn modelId="{A6467029-A820-4BC9-93B4-0F41B4DF398B}" type="presOf" srcId="{47FED869-1EEB-4D0B-8218-136E43967A94}" destId="{CF73D156-1B4A-4D95-B926-136E0114DC23}" srcOrd="0" destOrd="0" presId="urn:microsoft.com/office/officeart/2005/8/layout/vList4"/>
    <dgm:cxn modelId="{63B412AF-0475-44F5-B0C9-62BB375236F1}" type="presOf" srcId="{1C9BC69C-057E-4CE1-9659-E997EEDB007C}" destId="{FCAEC031-BB48-44C7-A509-50AD40D38A5F}" srcOrd="1" destOrd="0" presId="urn:microsoft.com/office/officeart/2005/8/layout/vList4"/>
    <dgm:cxn modelId="{5B394009-6499-4567-9294-7372BE2C5B1F}" type="presOf" srcId="{47FED869-1EEB-4D0B-8218-136E43967A94}" destId="{25C92839-4829-43E4-981A-BFE8F0DA2FC3}" srcOrd="1" destOrd="0" presId="urn:microsoft.com/office/officeart/2005/8/layout/vList4"/>
    <dgm:cxn modelId="{7E7FE4AE-18FF-4597-BA06-3E4309A149A8}" type="presOf" srcId="{1C9BC69C-057E-4CE1-9659-E997EEDB007C}" destId="{42F862B7-B702-47F4-9467-137C623010C3}" srcOrd="0" destOrd="0" presId="urn:microsoft.com/office/officeart/2005/8/layout/vList4"/>
    <dgm:cxn modelId="{0748E559-53A8-4463-B608-B172D9ACD4FE}" srcId="{3C637276-718F-48E9-BCDF-F2465A38758F}" destId="{0647531C-ED69-40F6-9315-AF6FE7135317}" srcOrd="1" destOrd="0" parTransId="{4BF430C6-EDF9-44F6-8BFB-9B2138A2F3F7}" sibTransId="{12CD1351-7BE8-4DFD-825A-FF72ACCE45EC}"/>
    <dgm:cxn modelId="{EC733ED4-66B3-4A0A-A47E-E1F1DFBF0C2E}" srcId="{3C637276-718F-48E9-BCDF-F2465A38758F}" destId="{47FED869-1EEB-4D0B-8218-136E43967A94}" srcOrd="0" destOrd="0" parTransId="{7FB43EB9-B5EC-408D-89D2-EC0792674DF7}" sibTransId="{0CA64B34-4705-416C-91F3-98DA5A16EE93}"/>
    <dgm:cxn modelId="{D788C8F8-DBB0-45C6-AE44-A8BD300F4830}" type="presParOf" srcId="{C3673437-8B61-43FA-A5B3-4230596C4544}" destId="{FF82E4CD-8828-4FBC-BC9B-57068F05532F}" srcOrd="0" destOrd="0" presId="urn:microsoft.com/office/officeart/2005/8/layout/vList4"/>
    <dgm:cxn modelId="{6D7BB78A-823B-4276-B9ED-C10616D649AA}" type="presParOf" srcId="{FF82E4CD-8828-4FBC-BC9B-57068F05532F}" destId="{CF73D156-1B4A-4D95-B926-136E0114DC23}" srcOrd="0" destOrd="0" presId="urn:microsoft.com/office/officeart/2005/8/layout/vList4"/>
    <dgm:cxn modelId="{A2C3DDC5-A0D1-4649-B991-AB88CC5EA841}" type="presParOf" srcId="{FF82E4CD-8828-4FBC-BC9B-57068F05532F}" destId="{195633E5-5A8F-4FA8-AC08-0F9E9B57B609}" srcOrd="1" destOrd="0" presId="urn:microsoft.com/office/officeart/2005/8/layout/vList4"/>
    <dgm:cxn modelId="{9C9365DE-E14E-46A5-88FC-F983EFD1198C}" type="presParOf" srcId="{FF82E4CD-8828-4FBC-BC9B-57068F05532F}" destId="{25C92839-4829-43E4-981A-BFE8F0DA2FC3}" srcOrd="2" destOrd="0" presId="urn:microsoft.com/office/officeart/2005/8/layout/vList4"/>
    <dgm:cxn modelId="{9CE76EF9-8119-4D58-A944-7B4ECE96D738}" type="presParOf" srcId="{C3673437-8B61-43FA-A5B3-4230596C4544}" destId="{C66563E8-2257-44A2-A08E-17D70E384701}" srcOrd="1" destOrd="0" presId="urn:microsoft.com/office/officeart/2005/8/layout/vList4"/>
    <dgm:cxn modelId="{964C99DB-2D89-4A9D-97D2-C10259567672}" type="presParOf" srcId="{C3673437-8B61-43FA-A5B3-4230596C4544}" destId="{36D14816-94E6-4208-A3B6-85FF13132F6B}" srcOrd="2" destOrd="0" presId="urn:microsoft.com/office/officeart/2005/8/layout/vList4"/>
    <dgm:cxn modelId="{901F4096-DA09-4DA3-9CB7-94F65849430E}" type="presParOf" srcId="{36D14816-94E6-4208-A3B6-85FF13132F6B}" destId="{FE0A42A7-18AC-49A0-AC27-B0FD7B085178}" srcOrd="0" destOrd="0" presId="urn:microsoft.com/office/officeart/2005/8/layout/vList4"/>
    <dgm:cxn modelId="{D6E2C3BF-7255-4B18-ADFF-A18B20247E43}" type="presParOf" srcId="{36D14816-94E6-4208-A3B6-85FF13132F6B}" destId="{3886B319-9081-41EC-B321-335279F3E2D7}" srcOrd="1" destOrd="0" presId="urn:microsoft.com/office/officeart/2005/8/layout/vList4"/>
    <dgm:cxn modelId="{36E5100F-F9E2-4206-8472-7EB3DC9CAE7B}" type="presParOf" srcId="{36D14816-94E6-4208-A3B6-85FF13132F6B}" destId="{9CC8C052-E4EA-45FF-9FA4-A337E4534E6F}" srcOrd="2" destOrd="0" presId="urn:microsoft.com/office/officeart/2005/8/layout/vList4"/>
    <dgm:cxn modelId="{26CF53DE-309C-417E-9FCC-1FA3779673A9}" type="presParOf" srcId="{C3673437-8B61-43FA-A5B3-4230596C4544}" destId="{77EA2AE1-E20E-45E7-A782-D15A02CC9918}" srcOrd="3" destOrd="0" presId="urn:microsoft.com/office/officeart/2005/8/layout/vList4"/>
    <dgm:cxn modelId="{11270E18-5DCD-4B23-8340-9549AC729F9C}" type="presParOf" srcId="{C3673437-8B61-43FA-A5B3-4230596C4544}" destId="{1E532221-9362-493A-9741-C78C23E35DB2}" srcOrd="4" destOrd="0" presId="urn:microsoft.com/office/officeart/2005/8/layout/vList4"/>
    <dgm:cxn modelId="{A5DADC04-8776-43EF-9EDF-D8AB4A631455}" type="presParOf" srcId="{1E532221-9362-493A-9741-C78C23E35DB2}" destId="{42F862B7-B702-47F4-9467-137C623010C3}" srcOrd="0" destOrd="0" presId="urn:microsoft.com/office/officeart/2005/8/layout/vList4"/>
    <dgm:cxn modelId="{F7432017-6315-43A6-944B-0F6E06C9B9F3}" type="presParOf" srcId="{1E532221-9362-493A-9741-C78C23E35DB2}" destId="{D5671CD3-A202-4798-A362-DF6987D5A84C}" srcOrd="1" destOrd="0" presId="urn:microsoft.com/office/officeart/2005/8/layout/vList4"/>
    <dgm:cxn modelId="{9B89D6E8-81CF-408B-92F8-639B43880394}" type="presParOf" srcId="{1E532221-9362-493A-9741-C78C23E35DB2}" destId="{FCAEC031-BB48-44C7-A509-50AD40D38A5F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1E238A1-DF8A-45A3-BB45-53ABEDD08B68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5ED205-BC2A-4235-A262-F493005E8A04}">
      <dgm:prSet phldrT="[Текст]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Урок-пошук</a:t>
          </a:r>
        </a:p>
        <a:p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Урок-рольова гра</a:t>
          </a:r>
          <a:endParaRPr lang="ru-RU" dirty="0"/>
        </a:p>
      </dgm:t>
    </dgm:pt>
    <dgm:pt modelId="{A60A9515-4887-4C33-AF11-F1DEF49E565A}" type="parTrans" cxnId="{904E3208-DC57-4D1E-8975-D6293AF45EC4}">
      <dgm:prSet/>
      <dgm:spPr/>
      <dgm:t>
        <a:bodyPr/>
        <a:lstStyle/>
        <a:p>
          <a:endParaRPr lang="ru-RU"/>
        </a:p>
      </dgm:t>
    </dgm:pt>
    <dgm:pt modelId="{8EB1FD6C-FF20-4CA1-B316-CC2699BA7E4B}" type="sibTrans" cxnId="{904E3208-DC57-4D1E-8975-D6293AF45EC4}">
      <dgm:prSet/>
      <dgm:spPr/>
      <dgm:t>
        <a:bodyPr/>
        <a:lstStyle/>
        <a:p>
          <a:endParaRPr lang="ru-RU"/>
        </a:p>
      </dgm:t>
    </dgm:pt>
    <dgm:pt modelId="{3E4C236B-F011-4E87-A8BA-0D6ECF231DF6}">
      <dgm:prSet phldrT="[Текст]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Урок-дослідження</a:t>
          </a:r>
        </a:p>
        <a:p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Урок-спостереження</a:t>
          </a:r>
          <a:endParaRPr lang="ru-RU" dirty="0"/>
        </a:p>
      </dgm:t>
    </dgm:pt>
    <dgm:pt modelId="{93172E79-A3C8-480E-9D60-2D9AF6D305A5}" type="parTrans" cxnId="{F4101A96-E3A0-49F3-828B-35B57786C249}">
      <dgm:prSet/>
      <dgm:spPr/>
      <dgm:t>
        <a:bodyPr/>
        <a:lstStyle/>
        <a:p>
          <a:endParaRPr lang="ru-RU"/>
        </a:p>
      </dgm:t>
    </dgm:pt>
    <dgm:pt modelId="{104491C5-7E37-4ABB-A812-EE4B3A97B192}" type="sibTrans" cxnId="{F4101A96-E3A0-49F3-828B-35B57786C249}">
      <dgm:prSet/>
      <dgm:spPr/>
      <dgm:t>
        <a:bodyPr/>
        <a:lstStyle/>
        <a:p>
          <a:endParaRPr lang="ru-RU"/>
        </a:p>
      </dgm:t>
    </dgm:pt>
    <dgm:pt modelId="{039F76A4-6864-428F-98D5-770D6969BF51}">
      <dgm:prSet phldrT="[Текст]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kumimoji="0" lang="uk-UA" b="1" i="0" u="none" strike="noStrike" cap="none" normalizeH="0" baseline="0" dirty="0" err="1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Урок-КВК</a:t>
          </a:r>
          <a:endParaRPr kumimoji="0" lang="uk-UA" b="1" i="0" u="none" strike="noStrike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Arial Black" pitchFamily="34" charset="0"/>
            <a:cs typeface="Times New Roman" pitchFamily="18" charset="0"/>
          </a:endParaRPr>
        </a:p>
        <a:p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Урок-змагання</a:t>
          </a:r>
          <a:endParaRPr lang="ru-RU" dirty="0"/>
        </a:p>
      </dgm:t>
    </dgm:pt>
    <dgm:pt modelId="{85AB0F23-73D0-44A0-9AE6-1783B1C0E563}" type="parTrans" cxnId="{9B3571CC-A8EE-41AB-9547-171BCFC6CA33}">
      <dgm:prSet/>
      <dgm:spPr/>
      <dgm:t>
        <a:bodyPr/>
        <a:lstStyle/>
        <a:p>
          <a:endParaRPr lang="ru-RU"/>
        </a:p>
      </dgm:t>
    </dgm:pt>
    <dgm:pt modelId="{B152DC06-9240-4C01-B8C6-C8620E79F65E}" type="sibTrans" cxnId="{9B3571CC-A8EE-41AB-9547-171BCFC6CA33}">
      <dgm:prSet/>
      <dgm:spPr/>
      <dgm:t>
        <a:bodyPr/>
        <a:lstStyle/>
        <a:p>
          <a:endParaRPr lang="ru-RU"/>
        </a:p>
      </dgm:t>
    </dgm:pt>
    <dgm:pt modelId="{FC0E34CF-38EE-4034-B298-B7F62FA6DA99}" type="pres">
      <dgm:prSet presAssocID="{F1E238A1-DF8A-45A3-BB45-53ABEDD08B6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7308F8-4DB7-42F9-A4A6-06031E521DAC}" type="pres">
      <dgm:prSet presAssocID="{DE5ED205-BC2A-4235-A262-F493005E8A04}" presName="comp" presStyleCnt="0"/>
      <dgm:spPr/>
    </dgm:pt>
    <dgm:pt modelId="{ED9C2A19-DA1A-4C0D-A595-791C99E6C2FD}" type="pres">
      <dgm:prSet presAssocID="{DE5ED205-BC2A-4235-A262-F493005E8A04}" presName="box" presStyleLbl="node1" presStyleIdx="0" presStyleCnt="3"/>
      <dgm:spPr/>
      <dgm:t>
        <a:bodyPr/>
        <a:lstStyle/>
        <a:p>
          <a:endParaRPr lang="ru-RU"/>
        </a:p>
      </dgm:t>
    </dgm:pt>
    <dgm:pt modelId="{21B8F18F-DA33-4F34-9DA7-9EDC561A7148}" type="pres">
      <dgm:prSet presAssocID="{DE5ED205-BC2A-4235-A262-F493005E8A04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5F437E7-6E70-4EA8-A0B2-A3A8465059A8}" type="pres">
      <dgm:prSet presAssocID="{DE5ED205-BC2A-4235-A262-F493005E8A04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DE8540-FC18-4C2C-A808-E822BC8ED3AF}" type="pres">
      <dgm:prSet presAssocID="{8EB1FD6C-FF20-4CA1-B316-CC2699BA7E4B}" presName="spacer" presStyleCnt="0"/>
      <dgm:spPr/>
    </dgm:pt>
    <dgm:pt modelId="{B990FDDD-2865-4961-81C2-22590BFFC0BD}" type="pres">
      <dgm:prSet presAssocID="{3E4C236B-F011-4E87-A8BA-0D6ECF231DF6}" presName="comp" presStyleCnt="0"/>
      <dgm:spPr/>
    </dgm:pt>
    <dgm:pt modelId="{7BE9A476-8076-4054-A7E1-358771F5BF23}" type="pres">
      <dgm:prSet presAssocID="{3E4C236B-F011-4E87-A8BA-0D6ECF231DF6}" presName="box" presStyleLbl="node1" presStyleIdx="1" presStyleCnt="3"/>
      <dgm:spPr/>
      <dgm:t>
        <a:bodyPr/>
        <a:lstStyle/>
        <a:p>
          <a:endParaRPr lang="ru-RU"/>
        </a:p>
      </dgm:t>
    </dgm:pt>
    <dgm:pt modelId="{E51F926A-C437-4905-960A-EEBD89A7EC90}" type="pres">
      <dgm:prSet presAssocID="{3E4C236B-F011-4E87-A8BA-0D6ECF231DF6}" presName="img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92894FE-2D0A-4248-837D-01712AF7B54C}" type="pres">
      <dgm:prSet presAssocID="{3E4C236B-F011-4E87-A8BA-0D6ECF231DF6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351E18-960C-498B-9B5F-440E057812C6}" type="pres">
      <dgm:prSet presAssocID="{104491C5-7E37-4ABB-A812-EE4B3A97B192}" presName="spacer" presStyleCnt="0"/>
      <dgm:spPr/>
    </dgm:pt>
    <dgm:pt modelId="{D64B5205-7CBD-4397-AC0B-FBE115A9E074}" type="pres">
      <dgm:prSet presAssocID="{039F76A4-6864-428F-98D5-770D6969BF51}" presName="comp" presStyleCnt="0"/>
      <dgm:spPr/>
    </dgm:pt>
    <dgm:pt modelId="{5DD6C2A1-F28B-4609-ACBA-B86BDC2D0565}" type="pres">
      <dgm:prSet presAssocID="{039F76A4-6864-428F-98D5-770D6969BF51}" presName="box" presStyleLbl="node1" presStyleIdx="2" presStyleCnt="3"/>
      <dgm:spPr/>
      <dgm:t>
        <a:bodyPr/>
        <a:lstStyle/>
        <a:p>
          <a:endParaRPr lang="ru-RU"/>
        </a:p>
      </dgm:t>
    </dgm:pt>
    <dgm:pt modelId="{61569B3A-8382-4B60-B8EA-E963CADAB9F3}" type="pres">
      <dgm:prSet presAssocID="{039F76A4-6864-428F-98D5-770D6969BF51}" presName="img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07A704C-15E0-4E7C-B419-9DD3EE8E024C}" type="pres">
      <dgm:prSet presAssocID="{039F76A4-6864-428F-98D5-770D6969BF5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5978AB-C1EB-4F18-ADE8-E1DC80FD5C23}" type="presOf" srcId="{039F76A4-6864-428F-98D5-770D6969BF51}" destId="{B07A704C-15E0-4E7C-B419-9DD3EE8E024C}" srcOrd="1" destOrd="0" presId="urn:microsoft.com/office/officeart/2005/8/layout/vList4"/>
    <dgm:cxn modelId="{904E3208-DC57-4D1E-8975-D6293AF45EC4}" srcId="{F1E238A1-DF8A-45A3-BB45-53ABEDD08B68}" destId="{DE5ED205-BC2A-4235-A262-F493005E8A04}" srcOrd="0" destOrd="0" parTransId="{A60A9515-4887-4C33-AF11-F1DEF49E565A}" sibTransId="{8EB1FD6C-FF20-4CA1-B316-CC2699BA7E4B}"/>
    <dgm:cxn modelId="{F4101A96-E3A0-49F3-828B-35B57786C249}" srcId="{F1E238A1-DF8A-45A3-BB45-53ABEDD08B68}" destId="{3E4C236B-F011-4E87-A8BA-0D6ECF231DF6}" srcOrd="1" destOrd="0" parTransId="{93172E79-A3C8-480E-9D60-2D9AF6D305A5}" sibTransId="{104491C5-7E37-4ABB-A812-EE4B3A97B192}"/>
    <dgm:cxn modelId="{DFAF4524-02B1-4C84-8B09-706CC6D39C5E}" type="presOf" srcId="{3E4C236B-F011-4E87-A8BA-0D6ECF231DF6}" destId="{192894FE-2D0A-4248-837D-01712AF7B54C}" srcOrd="1" destOrd="0" presId="urn:microsoft.com/office/officeart/2005/8/layout/vList4"/>
    <dgm:cxn modelId="{58D2C28D-7F1F-4BD8-AD21-7C55A4685C86}" type="presOf" srcId="{F1E238A1-DF8A-45A3-BB45-53ABEDD08B68}" destId="{FC0E34CF-38EE-4034-B298-B7F62FA6DA99}" srcOrd="0" destOrd="0" presId="urn:microsoft.com/office/officeart/2005/8/layout/vList4"/>
    <dgm:cxn modelId="{9B3571CC-A8EE-41AB-9547-171BCFC6CA33}" srcId="{F1E238A1-DF8A-45A3-BB45-53ABEDD08B68}" destId="{039F76A4-6864-428F-98D5-770D6969BF51}" srcOrd="2" destOrd="0" parTransId="{85AB0F23-73D0-44A0-9AE6-1783B1C0E563}" sibTransId="{B152DC06-9240-4C01-B8C6-C8620E79F65E}"/>
    <dgm:cxn modelId="{07F902CF-EE37-429C-B138-AF98B9CE12F4}" type="presOf" srcId="{3E4C236B-F011-4E87-A8BA-0D6ECF231DF6}" destId="{7BE9A476-8076-4054-A7E1-358771F5BF23}" srcOrd="0" destOrd="0" presId="urn:microsoft.com/office/officeart/2005/8/layout/vList4"/>
    <dgm:cxn modelId="{8E7204F3-A84F-4F01-B0FA-C8D608C83079}" type="presOf" srcId="{DE5ED205-BC2A-4235-A262-F493005E8A04}" destId="{ED9C2A19-DA1A-4C0D-A595-791C99E6C2FD}" srcOrd="0" destOrd="0" presId="urn:microsoft.com/office/officeart/2005/8/layout/vList4"/>
    <dgm:cxn modelId="{72768D95-32D0-40B8-8F6F-A5DC8F300804}" type="presOf" srcId="{DE5ED205-BC2A-4235-A262-F493005E8A04}" destId="{25F437E7-6E70-4EA8-A0B2-A3A8465059A8}" srcOrd="1" destOrd="0" presId="urn:microsoft.com/office/officeart/2005/8/layout/vList4"/>
    <dgm:cxn modelId="{E6682AF9-C504-40D9-97DB-72282E95909E}" type="presOf" srcId="{039F76A4-6864-428F-98D5-770D6969BF51}" destId="{5DD6C2A1-F28B-4609-ACBA-B86BDC2D0565}" srcOrd="0" destOrd="0" presId="urn:microsoft.com/office/officeart/2005/8/layout/vList4"/>
    <dgm:cxn modelId="{63143CBB-4A4B-462D-9508-974C721A1F46}" type="presParOf" srcId="{FC0E34CF-38EE-4034-B298-B7F62FA6DA99}" destId="{637308F8-4DB7-42F9-A4A6-06031E521DAC}" srcOrd="0" destOrd="0" presId="urn:microsoft.com/office/officeart/2005/8/layout/vList4"/>
    <dgm:cxn modelId="{BE34B92B-863A-4842-9C22-1C47234EA469}" type="presParOf" srcId="{637308F8-4DB7-42F9-A4A6-06031E521DAC}" destId="{ED9C2A19-DA1A-4C0D-A595-791C99E6C2FD}" srcOrd="0" destOrd="0" presId="urn:microsoft.com/office/officeart/2005/8/layout/vList4"/>
    <dgm:cxn modelId="{30865FDC-3ADD-4DB3-9693-2308368F2F5C}" type="presParOf" srcId="{637308F8-4DB7-42F9-A4A6-06031E521DAC}" destId="{21B8F18F-DA33-4F34-9DA7-9EDC561A7148}" srcOrd="1" destOrd="0" presId="urn:microsoft.com/office/officeart/2005/8/layout/vList4"/>
    <dgm:cxn modelId="{7ECC08F5-C46D-4BBA-AB7F-C0E9E9C336E1}" type="presParOf" srcId="{637308F8-4DB7-42F9-A4A6-06031E521DAC}" destId="{25F437E7-6E70-4EA8-A0B2-A3A8465059A8}" srcOrd="2" destOrd="0" presId="urn:microsoft.com/office/officeart/2005/8/layout/vList4"/>
    <dgm:cxn modelId="{CAABBAAA-F252-466A-8C2E-4EBF8CCED278}" type="presParOf" srcId="{FC0E34CF-38EE-4034-B298-B7F62FA6DA99}" destId="{A5DE8540-FC18-4C2C-A808-E822BC8ED3AF}" srcOrd="1" destOrd="0" presId="urn:microsoft.com/office/officeart/2005/8/layout/vList4"/>
    <dgm:cxn modelId="{3680300A-E8FA-4FA6-B4D8-F2B4A39FF24A}" type="presParOf" srcId="{FC0E34CF-38EE-4034-B298-B7F62FA6DA99}" destId="{B990FDDD-2865-4961-81C2-22590BFFC0BD}" srcOrd="2" destOrd="0" presId="urn:microsoft.com/office/officeart/2005/8/layout/vList4"/>
    <dgm:cxn modelId="{05AAB8C9-5EB2-4617-B509-8CC44D325B68}" type="presParOf" srcId="{B990FDDD-2865-4961-81C2-22590BFFC0BD}" destId="{7BE9A476-8076-4054-A7E1-358771F5BF23}" srcOrd="0" destOrd="0" presId="urn:microsoft.com/office/officeart/2005/8/layout/vList4"/>
    <dgm:cxn modelId="{F9227854-99F4-4347-B5E0-6387ED2A565B}" type="presParOf" srcId="{B990FDDD-2865-4961-81C2-22590BFFC0BD}" destId="{E51F926A-C437-4905-960A-EEBD89A7EC90}" srcOrd="1" destOrd="0" presId="urn:microsoft.com/office/officeart/2005/8/layout/vList4"/>
    <dgm:cxn modelId="{C6E46032-C244-4B2D-A789-D462669B332A}" type="presParOf" srcId="{B990FDDD-2865-4961-81C2-22590BFFC0BD}" destId="{192894FE-2D0A-4248-837D-01712AF7B54C}" srcOrd="2" destOrd="0" presId="urn:microsoft.com/office/officeart/2005/8/layout/vList4"/>
    <dgm:cxn modelId="{73C68D16-3F9A-4BD2-8734-25FFF279F0AB}" type="presParOf" srcId="{FC0E34CF-38EE-4034-B298-B7F62FA6DA99}" destId="{B3351E18-960C-498B-9B5F-440E057812C6}" srcOrd="3" destOrd="0" presId="urn:microsoft.com/office/officeart/2005/8/layout/vList4"/>
    <dgm:cxn modelId="{275A7379-5B5A-403D-9811-A251F977E511}" type="presParOf" srcId="{FC0E34CF-38EE-4034-B298-B7F62FA6DA99}" destId="{D64B5205-7CBD-4397-AC0B-FBE115A9E074}" srcOrd="4" destOrd="0" presId="urn:microsoft.com/office/officeart/2005/8/layout/vList4"/>
    <dgm:cxn modelId="{D3AA10BB-5629-4B2D-AB98-AD73E733A148}" type="presParOf" srcId="{D64B5205-7CBD-4397-AC0B-FBE115A9E074}" destId="{5DD6C2A1-F28B-4609-ACBA-B86BDC2D0565}" srcOrd="0" destOrd="0" presId="urn:microsoft.com/office/officeart/2005/8/layout/vList4"/>
    <dgm:cxn modelId="{1E901F40-A9E4-408C-A0CD-E1481389E9A9}" type="presParOf" srcId="{D64B5205-7CBD-4397-AC0B-FBE115A9E074}" destId="{61569B3A-8382-4B60-B8EA-E963CADAB9F3}" srcOrd="1" destOrd="0" presId="urn:microsoft.com/office/officeart/2005/8/layout/vList4"/>
    <dgm:cxn modelId="{DD8D8865-5F42-42C4-AE39-6D1AA50D8D52}" type="presParOf" srcId="{D64B5205-7CBD-4397-AC0B-FBE115A9E074}" destId="{B07A704C-15E0-4E7C-B419-9DD3EE8E024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A7ED888-EAF9-4F99-9AFC-9FBCAF019F17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8A1413-CCD0-460B-ACD3-B3E8ADDE00CE}">
      <dgm:prSet phldrT="[Текст]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Урок-інсценізація</a:t>
          </a:r>
        </a:p>
        <a:p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Урок-телепередача</a:t>
          </a:r>
          <a:endParaRPr lang="ru-RU" dirty="0"/>
        </a:p>
      </dgm:t>
    </dgm:pt>
    <dgm:pt modelId="{371895AF-FED3-4222-BEA1-704B69B93AF4}" type="parTrans" cxnId="{9FE84892-3864-4839-8A41-B9EF80ADB4FD}">
      <dgm:prSet/>
      <dgm:spPr/>
      <dgm:t>
        <a:bodyPr/>
        <a:lstStyle/>
        <a:p>
          <a:endParaRPr lang="ru-RU"/>
        </a:p>
      </dgm:t>
    </dgm:pt>
    <dgm:pt modelId="{42785C5B-135D-4AFE-9A8E-AA0047101AAA}" type="sibTrans" cxnId="{9FE84892-3864-4839-8A41-B9EF80ADB4FD}">
      <dgm:prSet/>
      <dgm:spPr/>
      <dgm:t>
        <a:bodyPr/>
        <a:lstStyle/>
        <a:p>
          <a:endParaRPr lang="ru-RU"/>
        </a:p>
      </dgm:t>
    </dgm:pt>
    <dgm:pt modelId="{87BC9060-85A6-49B1-9437-4AA18F71E661}">
      <dgm:prSet phldrT="[Текст]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Урок-проект</a:t>
          </a:r>
        </a:p>
        <a:p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Урок-казка</a:t>
          </a:r>
          <a:endParaRPr lang="ru-RU" dirty="0"/>
        </a:p>
      </dgm:t>
    </dgm:pt>
    <dgm:pt modelId="{A94891F5-0799-4FE2-BC69-3065AA9A6B4E}" type="parTrans" cxnId="{59655A00-919E-4A46-8680-BF661DBAC15C}">
      <dgm:prSet/>
      <dgm:spPr/>
      <dgm:t>
        <a:bodyPr/>
        <a:lstStyle/>
        <a:p>
          <a:endParaRPr lang="ru-RU"/>
        </a:p>
      </dgm:t>
    </dgm:pt>
    <dgm:pt modelId="{BCE1B830-D849-4019-B656-F133FED5F812}" type="sibTrans" cxnId="{59655A00-919E-4A46-8680-BF661DBAC15C}">
      <dgm:prSet/>
      <dgm:spPr/>
      <dgm:t>
        <a:bodyPr/>
        <a:lstStyle/>
        <a:p>
          <a:endParaRPr lang="ru-RU"/>
        </a:p>
      </dgm:t>
    </dgm:pt>
    <dgm:pt modelId="{C93727E7-FF99-4691-9C9D-574A62584865}">
      <dgm:prSet phldrT="[Текст]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Урок-свято</a:t>
          </a:r>
        </a:p>
        <a:p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Урок-творчий звіт</a:t>
          </a:r>
          <a:endParaRPr lang="ru-RU" dirty="0"/>
        </a:p>
      </dgm:t>
    </dgm:pt>
    <dgm:pt modelId="{68F559A1-7F63-4BCF-99ED-506EF33A14DB}" type="parTrans" cxnId="{6EDD45C9-5FB8-427A-840D-E11BD5E82BE3}">
      <dgm:prSet/>
      <dgm:spPr/>
      <dgm:t>
        <a:bodyPr/>
        <a:lstStyle/>
        <a:p>
          <a:endParaRPr lang="ru-RU"/>
        </a:p>
      </dgm:t>
    </dgm:pt>
    <dgm:pt modelId="{5C21982D-65F5-4B42-9F1E-C2EDB0D97194}" type="sibTrans" cxnId="{6EDD45C9-5FB8-427A-840D-E11BD5E82BE3}">
      <dgm:prSet/>
      <dgm:spPr/>
      <dgm:t>
        <a:bodyPr/>
        <a:lstStyle/>
        <a:p>
          <a:endParaRPr lang="ru-RU"/>
        </a:p>
      </dgm:t>
    </dgm:pt>
    <dgm:pt modelId="{D111D3F7-85B2-4CB4-B31D-F59CE8DCF646}" type="pres">
      <dgm:prSet presAssocID="{4A7ED888-EAF9-4F99-9AFC-9FBCAF019F1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F2D2EB-6477-4699-87F0-373C0662899C}" type="pres">
      <dgm:prSet presAssocID="{D38A1413-CCD0-460B-ACD3-B3E8ADDE00CE}" presName="comp" presStyleCnt="0"/>
      <dgm:spPr/>
    </dgm:pt>
    <dgm:pt modelId="{FC612D51-265B-4E20-9D61-60D584656177}" type="pres">
      <dgm:prSet presAssocID="{D38A1413-CCD0-460B-ACD3-B3E8ADDE00CE}" presName="box" presStyleLbl="node1" presStyleIdx="0" presStyleCnt="3"/>
      <dgm:spPr/>
      <dgm:t>
        <a:bodyPr/>
        <a:lstStyle/>
        <a:p>
          <a:endParaRPr lang="ru-RU"/>
        </a:p>
      </dgm:t>
    </dgm:pt>
    <dgm:pt modelId="{5C2B1B54-13BA-40E3-A574-C4E2755A3D54}" type="pres">
      <dgm:prSet presAssocID="{D38A1413-CCD0-460B-ACD3-B3E8ADDE00CE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FE2350F-92C7-4DFF-BAF6-09DDEE14140D}" type="pres">
      <dgm:prSet presAssocID="{D38A1413-CCD0-460B-ACD3-B3E8ADDE00CE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2ED78E-6319-44A3-9E22-07986FEBAFB1}" type="pres">
      <dgm:prSet presAssocID="{42785C5B-135D-4AFE-9A8E-AA0047101AAA}" presName="spacer" presStyleCnt="0"/>
      <dgm:spPr/>
    </dgm:pt>
    <dgm:pt modelId="{2FBFD3F4-8DD8-431D-A017-3B6FB59F0345}" type="pres">
      <dgm:prSet presAssocID="{87BC9060-85A6-49B1-9437-4AA18F71E661}" presName="comp" presStyleCnt="0"/>
      <dgm:spPr/>
    </dgm:pt>
    <dgm:pt modelId="{6F696441-EF3C-4F00-9555-7781A7846062}" type="pres">
      <dgm:prSet presAssocID="{87BC9060-85A6-49B1-9437-4AA18F71E661}" presName="box" presStyleLbl="node1" presStyleIdx="1" presStyleCnt="3"/>
      <dgm:spPr/>
      <dgm:t>
        <a:bodyPr/>
        <a:lstStyle/>
        <a:p>
          <a:endParaRPr lang="ru-RU"/>
        </a:p>
      </dgm:t>
    </dgm:pt>
    <dgm:pt modelId="{1901D664-803F-4A7D-A5DF-5A1684BD31C2}" type="pres">
      <dgm:prSet presAssocID="{87BC9060-85A6-49B1-9437-4AA18F71E661}" presName="img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16B6A20-7827-44E2-9DD3-2F12249280DE}" type="pres">
      <dgm:prSet presAssocID="{87BC9060-85A6-49B1-9437-4AA18F71E661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009C04-3EA8-451B-9D8C-D0A6BF4A375A}" type="pres">
      <dgm:prSet presAssocID="{BCE1B830-D849-4019-B656-F133FED5F812}" presName="spacer" presStyleCnt="0"/>
      <dgm:spPr/>
    </dgm:pt>
    <dgm:pt modelId="{1D1D69A8-1C1D-4AC0-A1AD-17A3751293CD}" type="pres">
      <dgm:prSet presAssocID="{C93727E7-FF99-4691-9C9D-574A62584865}" presName="comp" presStyleCnt="0"/>
      <dgm:spPr/>
    </dgm:pt>
    <dgm:pt modelId="{7C4739B7-2A95-4A61-9BB7-1D31E07C6198}" type="pres">
      <dgm:prSet presAssocID="{C93727E7-FF99-4691-9C9D-574A62584865}" presName="box" presStyleLbl="node1" presStyleIdx="2" presStyleCnt="3"/>
      <dgm:spPr/>
      <dgm:t>
        <a:bodyPr/>
        <a:lstStyle/>
        <a:p>
          <a:endParaRPr lang="ru-RU"/>
        </a:p>
      </dgm:t>
    </dgm:pt>
    <dgm:pt modelId="{F00737C3-AD81-4C82-AD23-35117D32AF2C}" type="pres">
      <dgm:prSet presAssocID="{C93727E7-FF99-4691-9C9D-574A62584865}" presName="img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A822015-1093-4671-8D86-C3D6465075A5}" type="pres">
      <dgm:prSet presAssocID="{C93727E7-FF99-4691-9C9D-574A62584865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9AAA91-FEF9-41AF-A7BF-00219070A37C}" type="presOf" srcId="{D38A1413-CCD0-460B-ACD3-B3E8ADDE00CE}" destId="{8FE2350F-92C7-4DFF-BAF6-09DDEE14140D}" srcOrd="1" destOrd="0" presId="urn:microsoft.com/office/officeart/2005/8/layout/vList4"/>
    <dgm:cxn modelId="{3F80B6E4-0CEC-4B94-922C-4F96BE212595}" type="presOf" srcId="{C93727E7-FF99-4691-9C9D-574A62584865}" destId="{CA822015-1093-4671-8D86-C3D6465075A5}" srcOrd="1" destOrd="0" presId="urn:microsoft.com/office/officeart/2005/8/layout/vList4"/>
    <dgm:cxn modelId="{9FE84892-3864-4839-8A41-B9EF80ADB4FD}" srcId="{4A7ED888-EAF9-4F99-9AFC-9FBCAF019F17}" destId="{D38A1413-CCD0-460B-ACD3-B3E8ADDE00CE}" srcOrd="0" destOrd="0" parTransId="{371895AF-FED3-4222-BEA1-704B69B93AF4}" sibTransId="{42785C5B-135D-4AFE-9A8E-AA0047101AAA}"/>
    <dgm:cxn modelId="{A8D48A8F-DC04-4DC8-A551-D4FA2E6289F2}" type="presOf" srcId="{87BC9060-85A6-49B1-9437-4AA18F71E661}" destId="{D16B6A20-7827-44E2-9DD3-2F12249280DE}" srcOrd="1" destOrd="0" presId="urn:microsoft.com/office/officeart/2005/8/layout/vList4"/>
    <dgm:cxn modelId="{258B0D2C-6608-42EE-9714-51EF58E5BE99}" type="presOf" srcId="{4A7ED888-EAF9-4F99-9AFC-9FBCAF019F17}" destId="{D111D3F7-85B2-4CB4-B31D-F59CE8DCF646}" srcOrd="0" destOrd="0" presId="urn:microsoft.com/office/officeart/2005/8/layout/vList4"/>
    <dgm:cxn modelId="{D0C8ECC7-B3B5-4615-8477-D555E37F28CB}" type="presOf" srcId="{C93727E7-FF99-4691-9C9D-574A62584865}" destId="{7C4739B7-2A95-4A61-9BB7-1D31E07C6198}" srcOrd="0" destOrd="0" presId="urn:microsoft.com/office/officeart/2005/8/layout/vList4"/>
    <dgm:cxn modelId="{6EDD45C9-5FB8-427A-840D-E11BD5E82BE3}" srcId="{4A7ED888-EAF9-4F99-9AFC-9FBCAF019F17}" destId="{C93727E7-FF99-4691-9C9D-574A62584865}" srcOrd="2" destOrd="0" parTransId="{68F559A1-7F63-4BCF-99ED-506EF33A14DB}" sibTransId="{5C21982D-65F5-4B42-9F1E-C2EDB0D97194}"/>
    <dgm:cxn modelId="{3556270E-B94E-4C36-9BDA-D2339561855C}" type="presOf" srcId="{87BC9060-85A6-49B1-9437-4AA18F71E661}" destId="{6F696441-EF3C-4F00-9555-7781A7846062}" srcOrd="0" destOrd="0" presId="urn:microsoft.com/office/officeart/2005/8/layout/vList4"/>
    <dgm:cxn modelId="{59655A00-919E-4A46-8680-BF661DBAC15C}" srcId="{4A7ED888-EAF9-4F99-9AFC-9FBCAF019F17}" destId="{87BC9060-85A6-49B1-9437-4AA18F71E661}" srcOrd="1" destOrd="0" parTransId="{A94891F5-0799-4FE2-BC69-3065AA9A6B4E}" sibTransId="{BCE1B830-D849-4019-B656-F133FED5F812}"/>
    <dgm:cxn modelId="{4F6432CA-DDE4-4699-8AA6-2B22EFCF5E57}" type="presOf" srcId="{D38A1413-CCD0-460B-ACD3-B3E8ADDE00CE}" destId="{FC612D51-265B-4E20-9D61-60D584656177}" srcOrd="0" destOrd="0" presId="urn:microsoft.com/office/officeart/2005/8/layout/vList4"/>
    <dgm:cxn modelId="{FF1EAD2F-521F-410C-B3C8-711BF133E48E}" type="presParOf" srcId="{D111D3F7-85B2-4CB4-B31D-F59CE8DCF646}" destId="{9EF2D2EB-6477-4699-87F0-373C0662899C}" srcOrd="0" destOrd="0" presId="urn:microsoft.com/office/officeart/2005/8/layout/vList4"/>
    <dgm:cxn modelId="{F987D80F-EDD0-4143-8E14-7C4575466389}" type="presParOf" srcId="{9EF2D2EB-6477-4699-87F0-373C0662899C}" destId="{FC612D51-265B-4E20-9D61-60D584656177}" srcOrd="0" destOrd="0" presId="urn:microsoft.com/office/officeart/2005/8/layout/vList4"/>
    <dgm:cxn modelId="{802F83E6-26D5-4E76-9E92-F655CE802F05}" type="presParOf" srcId="{9EF2D2EB-6477-4699-87F0-373C0662899C}" destId="{5C2B1B54-13BA-40E3-A574-C4E2755A3D54}" srcOrd="1" destOrd="0" presId="urn:microsoft.com/office/officeart/2005/8/layout/vList4"/>
    <dgm:cxn modelId="{AD710760-2481-4C2F-B1CB-062465183DEE}" type="presParOf" srcId="{9EF2D2EB-6477-4699-87F0-373C0662899C}" destId="{8FE2350F-92C7-4DFF-BAF6-09DDEE14140D}" srcOrd="2" destOrd="0" presId="urn:microsoft.com/office/officeart/2005/8/layout/vList4"/>
    <dgm:cxn modelId="{EE1676B5-B887-48F5-B65C-91F5B1261B0B}" type="presParOf" srcId="{D111D3F7-85B2-4CB4-B31D-F59CE8DCF646}" destId="{D12ED78E-6319-44A3-9E22-07986FEBAFB1}" srcOrd="1" destOrd="0" presId="urn:microsoft.com/office/officeart/2005/8/layout/vList4"/>
    <dgm:cxn modelId="{0AD08C3F-8A68-48A7-87B9-9FACE79397CA}" type="presParOf" srcId="{D111D3F7-85B2-4CB4-B31D-F59CE8DCF646}" destId="{2FBFD3F4-8DD8-431D-A017-3B6FB59F0345}" srcOrd="2" destOrd="0" presId="urn:microsoft.com/office/officeart/2005/8/layout/vList4"/>
    <dgm:cxn modelId="{F72A8CDC-BF63-417C-9954-5A343E06C965}" type="presParOf" srcId="{2FBFD3F4-8DD8-431D-A017-3B6FB59F0345}" destId="{6F696441-EF3C-4F00-9555-7781A7846062}" srcOrd="0" destOrd="0" presId="urn:microsoft.com/office/officeart/2005/8/layout/vList4"/>
    <dgm:cxn modelId="{A235CA1F-63E7-469F-9D6D-3022454E4886}" type="presParOf" srcId="{2FBFD3F4-8DD8-431D-A017-3B6FB59F0345}" destId="{1901D664-803F-4A7D-A5DF-5A1684BD31C2}" srcOrd="1" destOrd="0" presId="urn:microsoft.com/office/officeart/2005/8/layout/vList4"/>
    <dgm:cxn modelId="{12A0F9CF-ADE4-4941-B6C0-FFEA4DD4EA03}" type="presParOf" srcId="{2FBFD3F4-8DD8-431D-A017-3B6FB59F0345}" destId="{D16B6A20-7827-44E2-9DD3-2F12249280DE}" srcOrd="2" destOrd="0" presId="urn:microsoft.com/office/officeart/2005/8/layout/vList4"/>
    <dgm:cxn modelId="{713C1C8A-ED55-4444-B69C-3ABCAC3481ED}" type="presParOf" srcId="{D111D3F7-85B2-4CB4-B31D-F59CE8DCF646}" destId="{95009C04-3EA8-451B-9D8C-D0A6BF4A375A}" srcOrd="3" destOrd="0" presId="urn:microsoft.com/office/officeart/2005/8/layout/vList4"/>
    <dgm:cxn modelId="{2E95509B-E839-42EC-BB75-8F800516D7DE}" type="presParOf" srcId="{D111D3F7-85B2-4CB4-B31D-F59CE8DCF646}" destId="{1D1D69A8-1C1D-4AC0-A1AD-17A3751293CD}" srcOrd="4" destOrd="0" presId="urn:microsoft.com/office/officeart/2005/8/layout/vList4"/>
    <dgm:cxn modelId="{BCE4BC84-F88C-4898-8E16-64FD6371C26A}" type="presParOf" srcId="{1D1D69A8-1C1D-4AC0-A1AD-17A3751293CD}" destId="{7C4739B7-2A95-4A61-9BB7-1D31E07C6198}" srcOrd="0" destOrd="0" presId="urn:microsoft.com/office/officeart/2005/8/layout/vList4"/>
    <dgm:cxn modelId="{E669919C-78F7-4305-B813-D60674116023}" type="presParOf" srcId="{1D1D69A8-1C1D-4AC0-A1AD-17A3751293CD}" destId="{F00737C3-AD81-4C82-AD23-35117D32AF2C}" srcOrd="1" destOrd="0" presId="urn:microsoft.com/office/officeart/2005/8/layout/vList4"/>
    <dgm:cxn modelId="{FFEF4BF2-32A3-4E01-A94B-BADB9679E380}" type="presParOf" srcId="{1D1D69A8-1C1D-4AC0-A1AD-17A3751293CD}" destId="{CA822015-1093-4671-8D86-C3D6465075A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B308596-060F-4A9F-8675-01B9941B6FA8}" type="doc">
      <dgm:prSet loTypeId="urn:microsoft.com/office/officeart/2005/8/layout/matrix3" loCatId="matrix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6043F825-A97D-4376-8A60-6DF09E50B557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1600" dirty="0" err="1"/>
            <a:t>навчання</a:t>
          </a:r>
          <a:r>
            <a:rPr lang="ru-RU" sz="1600" dirty="0"/>
            <a:t>  </a:t>
          </a:r>
          <a:r>
            <a:rPr lang="ru-RU" sz="1600" dirty="0" err="1"/>
            <a:t>грамоти</a:t>
          </a:r>
          <a:endParaRPr lang="ru-RU" sz="1600" dirty="0"/>
        </a:p>
        <a:p>
          <a:endParaRPr lang="ru-RU" sz="1600" dirty="0"/>
        </a:p>
        <a:p>
          <a:endParaRPr lang="ru-RU" sz="1600" dirty="0"/>
        </a:p>
        <a:p>
          <a:endParaRPr lang="ru-RU" sz="1600" dirty="0"/>
        </a:p>
        <a:p>
          <a:endParaRPr lang="ru-RU" sz="1600" dirty="0"/>
        </a:p>
        <a:p>
          <a:endParaRPr lang="ru-RU" sz="1600" dirty="0"/>
        </a:p>
        <a:p>
          <a:r>
            <a:rPr lang="ru-RU" sz="2000" i="1" dirty="0" err="1">
              <a:solidFill>
                <a:srgbClr val="7030A0"/>
              </a:solidFill>
              <a:latin typeface="Arial Black" pitchFamily="34" charset="0"/>
            </a:rPr>
            <a:t>Навчання</a:t>
          </a:r>
          <a:r>
            <a:rPr lang="ru-RU" sz="2000" i="1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2000" i="1" dirty="0" err="1">
              <a:solidFill>
                <a:srgbClr val="7030A0"/>
              </a:solidFill>
              <a:latin typeface="Arial Black" pitchFamily="34" charset="0"/>
            </a:rPr>
            <a:t>грамоти</a:t>
          </a:r>
          <a:r>
            <a:rPr lang="ru-RU" sz="2000" i="1" dirty="0">
              <a:solidFill>
                <a:srgbClr val="7030A0"/>
              </a:solidFill>
              <a:latin typeface="Arial Black" pitchFamily="34" charset="0"/>
            </a:rPr>
            <a:t> </a:t>
          </a:r>
        </a:p>
        <a:p>
          <a:r>
            <a:rPr lang="ru-RU" sz="2000" dirty="0">
              <a:solidFill>
                <a:srgbClr val="7030A0"/>
              </a:solidFill>
              <a:latin typeface="Arial Black" pitchFamily="34" charset="0"/>
            </a:rPr>
            <a:t>1.Буква  „  Де “. </a:t>
          </a:r>
          <a:r>
            <a:rPr lang="ru-RU" sz="2000" dirty="0" err="1">
              <a:solidFill>
                <a:srgbClr val="7030A0"/>
              </a:solidFill>
              <a:latin typeface="Arial Black" pitchFamily="34" charset="0"/>
            </a:rPr>
            <a:t>Читання</a:t>
          </a:r>
          <a:r>
            <a:rPr lang="ru-RU" sz="2000" dirty="0">
              <a:solidFill>
                <a:srgbClr val="7030A0"/>
              </a:solidFill>
              <a:latin typeface="Arial Black" pitchFamily="34" charset="0"/>
            </a:rPr>
            <a:t>   тексту  про   дуб.</a:t>
          </a:r>
        </a:p>
        <a:p>
          <a:r>
            <a:rPr lang="ru-RU" sz="2000" dirty="0">
              <a:solidFill>
                <a:srgbClr val="7030A0"/>
              </a:solidFill>
              <a:latin typeface="Arial Black" pitchFamily="34" charset="0"/>
            </a:rPr>
            <a:t>2. </a:t>
          </a:r>
          <a:r>
            <a:rPr lang="ru-RU" sz="2000" dirty="0" err="1">
              <a:solidFill>
                <a:srgbClr val="7030A0"/>
              </a:solidFill>
              <a:latin typeface="Arial Black" pitchFamily="34" charset="0"/>
            </a:rPr>
            <a:t>Відгадування</a:t>
          </a:r>
          <a:r>
            <a:rPr lang="ru-RU" sz="2000" dirty="0">
              <a:solidFill>
                <a:srgbClr val="7030A0"/>
              </a:solidFill>
              <a:latin typeface="Arial Black" pitchFamily="34" charset="0"/>
            </a:rPr>
            <a:t>    загадок  про  дуб  </a:t>
          </a:r>
          <a:r>
            <a:rPr lang="ru-RU" sz="2000" dirty="0" err="1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sz="20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2000" dirty="0" err="1">
              <a:solidFill>
                <a:srgbClr val="7030A0"/>
              </a:solidFill>
              <a:latin typeface="Arial Black" pitchFamily="34" charset="0"/>
            </a:rPr>
            <a:t>жолуді</a:t>
          </a:r>
          <a:r>
            <a:rPr lang="ru-RU" sz="2000" dirty="0">
              <a:solidFill>
                <a:srgbClr val="7030A0"/>
              </a:solidFill>
              <a:latin typeface="Arial Black" pitchFamily="34" charset="0"/>
            </a:rPr>
            <a:t>.</a:t>
          </a:r>
        </a:p>
        <a:p>
          <a:endParaRPr lang="ru-RU" sz="1600" dirty="0">
            <a:latin typeface="Calibri"/>
          </a:endParaRPr>
        </a:p>
        <a:p>
          <a:endParaRPr lang="ru-RU" sz="1600" dirty="0">
            <a:latin typeface="Calibri"/>
          </a:endParaRPr>
        </a:p>
        <a:p>
          <a:endParaRPr lang="ru-RU" sz="1600" dirty="0">
            <a:latin typeface="Calibri"/>
          </a:endParaRPr>
        </a:p>
        <a:p>
          <a:endParaRPr lang="ru-RU" sz="1600" dirty="0">
            <a:latin typeface="Calibri"/>
          </a:endParaRPr>
        </a:p>
        <a:p>
          <a:endParaRPr lang="ru-RU" sz="1600" dirty="0">
            <a:latin typeface="Calibri"/>
          </a:endParaRPr>
        </a:p>
        <a:p>
          <a:r>
            <a:rPr lang="ru-RU" sz="1600" dirty="0">
              <a:latin typeface="Calibri"/>
            </a:rPr>
            <a:t>2.</a:t>
          </a:r>
          <a:endParaRPr lang="ru-RU" sz="1600" dirty="0"/>
        </a:p>
      </dgm:t>
    </dgm:pt>
    <dgm:pt modelId="{975AE889-6CF4-47F1-8B12-C2005B9974D6}" type="parTrans" cxnId="{FAD39CEF-4945-4D93-9358-A163C2C28B97}">
      <dgm:prSet/>
      <dgm:spPr/>
      <dgm:t>
        <a:bodyPr/>
        <a:lstStyle/>
        <a:p>
          <a:endParaRPr lang="ru-RU"/>
        </a:p>
      </dgm:t>
    </dgm:pt>
    <dgm:pt modelId="{7E07CAA2-4D2C-4EAE-87FE-2B28263C57D9}" type="sibTrans" cxnId="{FAD39CEF-4945-4D93-9358-A163C2C28B97}">
      <dgm:prSet/>
      <dgm:spPr/>
      <dgm:t>
        <a:bodyPr/>
        <a:lstStyle/>
        <a:p>
          <a:endParaRPr lang="ru-RU"/>
        </a:p>
      </dgm:t>
    </dgm:pt>
    <dgm:pt modelId="{82CFDFB7-6639-42B5-81D8-2F36A5BFA6AF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2000" i="1" dirty="0" err="1">
              <a:solidFill>
                <a:srgbClr val="7030A0"/>
              </a:solidFill>
              <a:latin typeface="Arial Black" pitchFamily="34" charset="0"/>
            </a:rPr>
            <a:t>Розвиток</a:t>
          </a:r>
          <a:r>
            <a:rPr lang="ru-RU" sz="2000" i="1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2000" i="1" dirty="0" err="1">
              <a:solidFill>
                <a:srgbClr val="7030A0"/>
              </a:solidFill>
              <a:latin typeface="Arial Black" pitchFamily="34" charset="0"/>
            </a:rPr>
            <a:t>мовлення</a:t>
          </a:r>
          <a:endParaRPr lang="ru-RU" sz="2000" i="1" dirty="0">
            <a:solidFill>
              <a:srgbClr val="7030A0"/>
            </a:solidFill>
            <a:latin typeface="Arial Black" pitchFamily="34" charset="0"/>
          </a:endParaRPr>
        </a:p>
        <a:p>
          <a:endParaRPr lang="ru-RU" sz="2000" dirty="0">
            <a:solidFill>
              <a:srgbClr val="7030A0"/>
            </a:solidFill>
            <a:latin typeface="Arial Black" pitchFamily="34" charset="0"/>
          </a:endParaRPr>
        </a:p>
        <a:p>
          <a:r>
            <a:rPr lang="ru-RU" sz="2000" dirty="0" err="1">
              <a:solidFill>
                <a:srgbClr val="7030A0"/>
              </a:solidFill>
              <a:latin typeface="Arial Black" pitchFamily="34" charset="0"/>
            </a:rPr>
            <a:t>Складання</a:t>
          </a:r>
          <a:r>
            <a:rPr lang="ru-RU" sz="2000" dirty="0">
              <a:solidFill>
                <a:srgbClr val="7030A0"/>
              </a:solidFill>
              <a:latin typeface="Arial Black" pitchFamily="34" charset="0"/>
            </a:rPr>
            <a:t>   </a:t>
          </a:r>
          <a:r>
            <a:rPr lang="ru-RU" sz="2000" dirty="0" err="1">
              <a:solidFill>
                <a:srgbClr val="7030A0"/>
              </a:solidFill>
              <a:latin typeface="Arial Black" pitchFamily="34" charset="0"/>
            </a:rPr>
            <a:t>казки</a:t>
          </a:r>
          <a:r>
            <a:rPr lang="ru-RU" sz="2000" dirty="0">
              <a:solidFill>
                <a:srgbClr val="7030A0"/>
              </a:solidFill>
              <a:latin typeface="Arial Black" pitchFamily="34" charset="0"/>
            </a:rPr>
            <a:t>  -  </a:t>
          </a:r>
          <a:r>
            <a:rPr lang="ru-RU" sz="2000" dirty="0" err="1">
              <a:solidFill>
                <a:srgbClr val="7030A0"/>
              </a:solidFill>
              <a:latin typeface="Arial Black" pitchFamily="34" charset="0"/>
            </a:rPr>
            <a:t>діалогу</a:t>
          </a:r>
          <a:r>
            <a:rPr lang="ru-RU" sz="20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2000" dirty="0" err="1">
              <a:solidFill>
                <a:srgbClr val="7030A0"/>
              </a:solidFill>
              <a:latin typeface="Arial Black" pitchFamily="34" charset="0"/>
            </a:rPr>
            <a:t>з</a:t>
          </a:r>
          <a:r>
            <a:rPr lang="ru-RU" sz="2000" dirty="0">
              <a:solidFill>
                <a:srgbClr val="7030A0"/>
              </a:solidFill>
              <a:latin typeface="Arial Black" pitchFamily="34" charset="0"/>
            </a:rPr>
            <a:t>  дубом</a:t>
          </a:r>
          <a:r>
            <a:rPr lang="ru-RU" sz="2000" dirty="0"/>
            <a:t>.</a:t>
          </a:r>
        </a:p>
      </dgm:t>
    </dgm:pt>
    <dgm:pt modelId="{FA5C6B41-B4C2-4A60-8FA8-E40064AA8908}" type="parTrans" cxnId="{A3C4F282-A9B1-4EF7-B40E-ACEEEA27AC78}">
      <dgm:prSet/>
      <dgm:spPr/>
      <dgm:t>
        <a:bodyPr/>
        <a:lstStyle/>
        <a:p>
          <a:endParaRPr lang="ru-RU"/>
        </a:p>
      </dgm:t>
    </dgm:pt>
    <dgm:pt modelId="{9943AFC8-4050-4E25-B277-7DD2DD869428}" type="sibTrans" cxnId="{A3C4F282-A9B1-4EF7-B40E-ACEEEA27AC78}">
      <dgm:prSet/>
      <dgm:spPr/>
      <dgm:t>
        <a:bodyPr/>
        <a:lstStyle/>
        <a:p>
          <a:endParaRPr lang="ru-RU"/>
        </a:p>
      </dgm:t>
    </dgm:pt>
    <dgm:pt modelId="{442D97CB-00CC-407B-AAE7-D051E4280C2E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2000" i="1" dirty="0" err="1">
              <a:solidFill>
                <a:srgbClr val="7030A0"/>
              </a:solidFill>
              <a:latin typeface="Arial Black" pitchFamily="34" charset="0"/>
            </a:rPr>
            <a:t>Образотворче</a:t>
          </a:r>
          <a:r>
            <a:rPr lang="ru-RU" sz="2000" i="1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2000" i="1" dirty="0" err="1">
              <a:solidFill>
                <a:srgbClr val="7030A0"/>
              </a:solidFill>
              <a:latin typeface="Arial Black" pitchFamily="34" charset="0"/>
            </a:rPr>
            <a:t>мистецтво</a:t>
          </a:r>
          <a:endParaRPr lang="ru-RU" sz="2000" i="1" dirty="0">
            <a:solidFill>
              <a:srgbClr val="7030A0"/>
            </a:solidFill>
            <a:latin typeface="Arial Black" pitchFamily="34" charset="0"/>
          </a:endParaRPr>
        </a:p>
        <a:p>
          <a:endParaRPr lang="ru-RU" sz="2000" dirty="0">
            <a:solidFill>
              <a:srgbClr val="7030A0"/>
            </a:solidFill>
            <a:latin typeface="Arial Black" pitchFamily="34" charset="0"/>
          </a:endParaRPr>
        </a:p>
        <a:p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Ліплення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>
              <a:solidFill>
                <a:srgbClr val="7030A0"/>
              </a:solidFill>
              <a:latin typeface="Arial Black" pitchFamily="34" charset="0"/>
            </a:rPr>
            <a:t>„ </a:t>
          </a:r>
          <a:r>
            <a:rPr lang="ru-RU" sz="2000" dirty="0" err="1">
              <a:solidFill>
                <a:srgbClr val="7030A0"/>
              </a:solidFill>
              <a:latin typeface="Arial Black" pitchFamily="34" charset="0"/>
            </a:rPr>
            <a:t>Гриби</a:t>
          </a:r>
          <a:r>
            <a:rPr lang="ru-RU" sz="20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2000" dirty="0" err="1">
              <a:solidFill>
                <a:srgbClr val="7030A0"/>
              </a:solidFill>
              <a:latin typeface="Arial Black" pitchFamily="34" charset="0"/>
            </a:rPr>
            <a:t>під</a:t>
          </a:r>
          <a:r>
            <a:rPr lang="ru-RU" sz="2000" dirty="0">
              <a:solidFill>
                <a:srgbClr val="7030A0"/>
              </a:solidFill>
              <a:latin typeface="Arial Black" pitchFamily="34" charset="0"/>
            </a:rPr>
            <a:t>  дубом </a:t>
          </a:r>
          <a:r>
            <a:rPr lang="ru-RU" sz="1600" dirty="0">
              <a:solidFill>
                <a:sysClr val="windowText" lastClr="000000"/>
              </a:solidFill>
              <a:latin typeface="Calibri"/>
            </a:rPr>
            <a:t>“</a:t>
          </a:r>
          <a:endParaRPr lang="ru-RU" sz="1600" dirty="0">
            <a:solidFill>
              <a:sysClr val="windowText" lastClr="000000"/>
            </a:solidFill>
          </a:endParaRPr>
        </a:p>
      </dgm:t>
    </dgm:pt>
    <dgm:pt modelId="{B25E1790-D793-40B4-818C-CA81D06D7357}" type="parTrans" cxnId="{15327AB7-2AEF-42C4-8D88-6721C28F8D77}">
      <dgm:prSet/>
      <dgm:spPr/>
      <dgm:t>
        <a:bodyPr/>
        <a:lstStyle/>
        <a:p>
          <a:endParaRPr lang="ru-RU"/>
        </a:p>
      </dgm:t>
    </dgm:pt>
    <dgm:pt modelId="{8C557A21-78BD-42D4-97CC-B005C4955B73}" type="sibTrans" cxnId="{15327AB7-2AEF-42C4-8D88-6721C28F8D77}">
      <dgm:prSet/>
      <dgm:spPr/>
      <dgm:t>
        <a:bodyPr/>
        <a:lstStyle/>
        <a:p>
          <a:endParaRPr lang="ru-RU"/>
        </a:p>
      </dgm:t>
    </dgm:pt>
    <dgm:pt modelId="{89ADC79F-A489-4CD0-AA62-1E37950A5DF2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pPr algn="ctr"/>
          <a:r>
            <a:rPr lang="ru-RU" sz="1800" dirty="0">
              <a:solidFill>
                <a:srgbClr val="7030A0"/>
              </a:solidFill>
              <a:latin typeface="Arial Black" pitchFamily="34" charset="0"/>
            </a:rPr>
            <a:t>Я  </a:t>
          </a:r>
          <a:r>
            <a:rPr lang="ru-RU" sz="1800" dirty="0" err="1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sz="18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800" dirty="0" err="1" smtClean="0">
              <a:solidFill>
                <a:srgbClr val="7030A0"/>
              </a:solidFill>
              <a:latin typeface="Arial Black" pitchFamily="34" charset="0"/>
            </a:rPr>
            <a:t>Україна</a:t>
          </a:r>
          <a:endParaRPr lang="ru-RU" sz="1800" dirty="0" smtClean="0">
            <a:solidFill>
              <a:srgbClr val="7030A0"/>
            </a:solidFill>
            <a:latin typeface="Arial Black" pitchFamily="34" charset="0"/>
          </a:endParaRPr>
        </a:p>
        <a:p>
          <a:pPr algn="ctr"/>
          <a:r>
            <a:rPr lang="ru-RU" sz="1800" dirty="0" smtClean="0">
              <a:solidFill>
                <a:srgbClr val="7030A0"/>
              </a:solidFill>
              <a:latin typeface="Arial Black" pitchFamily="34" charset="0"/>
            </a:rPr>
            <a:t>1.Як  </a:t>
          </a:r>
          <a:r>
            <a:rPr lang="ru-RU" sz="1800" dirty="0" err="1">
              <a:solidFill>
                <a:srgbClr val="7030A0"/>
              </a:solidFill>
              <a:latin typeface="Arial Black" pitchFamily="34" charset="0"/>
            </a:rPr>
            <a:t>із</a:t>
          </a:r>
          <a:r>
            <a:rPr lang="ru-RU" sz="18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800" dirty="0" err="1">
              <a:solidFill>
                <a:srgbClr val="7030A0"/>
              </a:solidFill>
              <a:latin typeface="Arial Black" pitchFamily="34" charset="0"/>
            </a:rPr>
            <a:t>жолудя</a:t>
          </a:r>
          <a:r>
            <a:rPr lang="ru-RU" sz="18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800" dirty="0" err="1">
              <a:solidFill>
                <a:srgbClr val="7030A0"/>
              </a:solidFill>
              <a:latin typeface="Arial Black" pitchFamily="34" charset="0"/>
            </a:rPr>
            <a:t>виростає</a:t>
          </a:r>
          <a:r>
            <a:rPr lang="ru-RU" sz="1800" dirty="0">
              <a:solidFill>
                <a:srgbClr val="7030A0"/>
              </a:solidFill>
              <a:latin typeface="Arial Black" pitchFamily="34" charset="0"/>
            </a:rPr>
            <a:t>  дуб ?</a:t>
          </a:r>
        </a:p>
        <a:p>
          <a:pPr algn="ctr"/>
          <a:r>
            <a:rPr lang="ru-RU" sz="1800" dirty="0">
              <a:solidFill>
                <a:srgbClr val="7030A0"/>
              </a:solidFill>
              <a:latin typeface="Arial Black" pitchFamily="34" charset="0"/>
            </a:rPr>
            <a:t>2. </a:t>
          </a:r>
          <a:r>
            <a:rPr lang="ru-RU" sz="1800" dirty="0" err="1">
              <a:solidFill>
                <a:srgbClr val="7030A0"/>
              </a:solidFill>
              <a:latin typeface="Arial Black" pitchFamily="34" charset="0"/>
            </a:rPr>
            <a:t>Які</a:t>
          </a:r>
          <a:r>
            <a:rPr lang="ru-RU" sz="18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800" dirty="0" err="1">
              <a:solidFill>
                <a:srgbClr val="7030A0"/>
              </a:solidFill>
              <a:latin typeface="Arial Black" pitchFamily="34" charset="0"/>
            </a:rPr>
            <a:t>лікарські</a:t>
          </a:r>
          <a:r>
            <a:rPr lang="ru-RU" sz="1800" dirty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1800" dirty="0" err="1">
              <a:solidFill>
                <a:srgbClr val="7030A0"/>
              </a:solidFill>
              <a:latin typeface="Arial Black" pitchFamily="34" charset="0"/>
            </a:rPr>
            <a:t>властивості</a:t>
          </a:r>
          <a:r>
            <a:rPr lang="ru-RU" sz="18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800" dirty="0" err="1">
              <a:solidFill>
                <a:srgbClr val="7030A0"/>
              </a:solidFill>
              <a:latin typeface="Arial Black" pitchFamily="34" charset="0"/>
            </a:rPr>
            <a:t>має</a:t>
          </a:r>
          <a:r>
            <a:rPr lang="ru-RU" sz="1800" dirty="0">
              <a:solidFill>
                <a:srgbClr val="7030A0"/>
              </a:solidFill>
              <a:latin typeface="Arial Black" pitchFamily="34" charset="0"/>
            </a:rPr>
            <a:t>  кора дуба ?</a:t>
          </a:r>
        </a:p>
      </dgm:t>
    </dgm:pt>
    <dgm:pt modelId="{30F40D4A-AFC9-48CD-9C0B-365774420E08}" type="parTrans" cxnId="{9D78E324-58F7-46D4-A87D-4D15E080648F}">
      <dgm:prSet/>
      <dgm:spPr/>
      <dgm:t>
        <a:bodyPr/>
        <a:lstStyle/>
        <a:p>
          <a:endParaRPr lang="ru-RU"/>
        </a:p>
      </dgm:t>
    </dgm:pt>
    <dgm:pt modelId="{49DFB973-8D9A-4582-A9F5-940ABFAF4094}" type="sibTrans" cxnId="{9D78E324-58F7-46D4-A87D-4D15E080648F}">
      <dgm:prSet/>
      <dgm:spPr/>
      <dgm:t>
        <a:bodyPr/>
        <a:lstStyle/>
        <a:p>
          <a:endParaRPr lang="ru-RU"/>
        </a:p>
      </dgm:t>
    </dgm:pt>
    <dgm:pt modelId="{CAE4EA8D-101C-4C04-8183-9E9A3CB4B3C7}" type="pres">
      <dgm:prSet presAssocID="{4B308596-060F-4A9F-8675-01B9941B6FA8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B4EC809-57D1-402C-88F1-98D75C918229}" type="pres">
      <dgm:prSet presAssocID="{4B308596-060F-4A9F-8675-01B9941B6FA8}" presName="diamond" presStyleLbl="bgShp" presStyleIdx="0" presStyleCnt="1" custScaleX="164995" custLinFactNeighborX="1852"/>
      <dgm:spPr>
        <a:solidFill>
          <a:schemeClr val="accent2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endParaRPr lang="ru-RU"/>
        </a:p>
      </dgm:t>
    </dgm:pt>
    <dgm:pt modelId="{50621ABD-1BA1-4A07-A79C-36616AAD337A}" type="pres">
      <dgm:prSet presAssocID="{4B308596-060F-4A9F-8675-01B9941B6FA8}" presName="quad1" presStyleLbl="node1" presStyleIdx="0" presStyleCnt="4" custScaleX="203783" custScaleY="101018" custLinFactNeighborX="-50168" custLinFactNeighborY="-83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3D900-FDF8-495F-990E-D3ECEC4B619F}" type="pres">
      <dgm:prSet presAssocID="{4B308596-060F-4A9F-8675-01B9941B6FA8}" presName="quad2" presStyleLbl="node1" presStyleIdx="1" presStyleCnt="4" custScaleX="197766" custScaleY="102006" custLinFactNeighborX="60577" custLinFactNeighborY="-117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2B6DF8-8937-4A36-92DA-A6800FFC240F}" type="pres">
      <dgm:prSet presAssocID="{4B308596-060F-4A9F-8675-01B9941B6FA8}" presName="quad3" presStyleLbl="node1" presStyleIdx="2" presStyleCnt="4" custScaleX="213306" custScaleY="99514" custLinFactNeighborX="-41521" custLinFactNeighborY="1294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4FA498-4ECD-4CCD-9D9C-D7524F5802B6}" type="pres">
      <dgm:prSet presAssocID="{4B308596-060F-4A9F-8675-01B9941B6FA8}" presName="quad4" presStyleLbl="node1" presStyleIdx="3" presStyleCnt="4" custScaleX="189495" custScaleY="116056" custLinFactNeighborX="69851" custLinFactNeighborY="85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6B5148-901F-4D6C-9547-9CAA0B351AE1}" type="presOf" srcId="{82CFDFB7-6639-42B5-81D8-2F36A5BFA6AF}" destId="{C383D900-FDF8-495F-990E-D3ECEC4B619F}" srcOrd="0" destOrd="0" presId="urn:microsoft.com/office/officeart/2005/8/layout/matrix3"/>
    <dgm:cxn modelId="{A3C4F282-A9B1-4EF7-B40E-ACEEEA27AC78}" srcId="{4B308596-060F-4A9F-8675-01B9941B6FA8}" destId="{82CFDFB7-6639-42B5-81D8-2F36A5BFA6AF}" srcOrd="1" destOrd="0" parTransId="{FA5C6B41-B4C2-4A60-8FA8-E40064AA8908}" sibTransId="{9943AFC8-4050-4E25-B277-7DD2DD869428}"/>
    <dgm:cxn modelId="{EF6F638C-C8FE-4B65-8197-A1E3F0EBD20F}" type="presOf" srcId="{89ADC79F-A489-4CD0-AA62-1E37950A5DF2}" destId="{BD4FA498-4ECD-4CCD-9D9C-D7524F5802B6}" srcOrd="0" destOrd="0" presId="urn:microsoft.com/office/officeart/2005/8/layout/matrix3"/>
    <dgm:cxn modelId="{B51AE636-1320-44E7-BDF5-CC508ACB194D}" type="presOf" srcId="{4B308596-060F-4A9F-8675-01B9941B6FA8}" destId="{CAE4EA8D-101C-4C04-8183-9E9A3CB4B3C7}" srcOrd="0" destOrd="0" presId="urn:microsoft.com/office/officeart/2005/8/layout/matrix3"/>
    <dgm:cxn modelId="{3A5D378D-F2FE-4E6E-9B03-B6DD96A75F51}" type="presOf" srcId="{442D97CB-00CC-407B-AAE7-D051E4280C2E}" destId="{862B6DF8-8937-4A36-92DA-A6800FFC240F}" srcOrd="0" destOrd="0" presId="urn:microsoft.com/office/officeart/2005/8/layout/matrix3"/>
    <dgm:cxn modelId="{FAD39CEF-4945-4D93-9358-A163C2C28B97}" srcId="{4B308596-060F-4A9F-8675-01B9941B6FA8}" destId="{6043F825-A97D-4376-8A60-6DF09E50B557}" srcOrd="0" destOrd="0" parTransId="{975AE889-6CF4-47F1-8B12-C2005B9974D6}" sibTransId="{7E07CAA2-4D2C-4EAE-87FE-2B28263C57D9}"/>
    <dgm:cxn modelId="{16FC80F4-A9E5-4F1B-A84C-548CABBCB8E1}" type="presOf" srcId="{6043F825-A97D-4376-8A60-6DF09E50B557}" destId="{50621ABD-1BA1-4A07-A79C-36616AAD337A}" srcOrd="0" destOrd="0" presId="urn:microsoft.com/office/officeart/2005/8/layout/matrix3"/>
    <dgm:cxn modelId="{9D78E324-58F7-46D4-A87D-4D15E080648F}" srcId="{4B308596-060F-4A9F-8675-01B9941B6FA8}" destId="{89ADC79F-A489-4CD0-AA62-1E37950A5DF2}" srcOrd="3" destOrd="0" parTransId="{30F40D4A-AFC9-48CD-9C0B-365774420E08}" sibTransId="{49DFB973-8D9A-4582-A9F5-940ABFAF4094}"/>
    <dgm:cxn modelId="{15327AB7-2AEF-42C4-8D88-6721C28F8D77}" srcId="{4B308596-060F-4A9F-8675-01B9941B6FA8}" destId="{442D97CB-00CC-407B-AAE7-D051E4280C2E}" srcOrd="2" destOrd="0" parTransId="{B25E1790-D793-40B4-818C-CA81D06D7357}" sibTransId="{8C557A21-78BD-42D4-97CC-B005C4955B73}"/>
    <dgm:cxn modelId="{65D7EFB3-6582-4BC7-AAFB-9C8ED19F0E1A}" type="presParOf" srcId="{CAE4EA8D-101C-4C04-8183-9E9A3CB4B3C7}" destId="{AB4EC809-57D1-402C-88F1-98D75C918229}" srcOrd="0" destOrd="0" presId="urn:microsoft.com/office/officeart/2005/8/layout/matrix3"/>
    <dgm:cxn modelId="{69CCDF16-9DBB-4D0E-A387-85F27C8148E7}" type="presParOf" srcId="{CAE4EA8D-101C-4C04-8183-9E9A3CB4B3C7}" destId="{50621ABD-1BA1-4A07-A79C-36616AAD337A}" srcOrd="1" destOrd="0" presId="urn:microsoft.com/office/officeart/2005/8/layout/matrix3"/>
    <dgm:cxn modelId="{EC8B0D19-3104-4EEC-B5E4-CA525C6D3BAA}" type="presParOf" srcId="{CAE4EA8D-101C-4C04-8183-9E9A3CB4B3C7}" destId="{C383D900-FDF8-495F-990E-D3ECEC4B619F}" srcOrd="2" destOrd="0" presId="urn:microsoft.com/office/officeart/2005/8/layout/matrix3"/>
    <dgm:cxn modelId="{0FBF7B4C-A1DB-4DD7-B89F-51AA1637587B}" type="presParOf" srcId="{CAE4EA8D-101C-4C04-8183-9E9A3CB4B3C7}" destId="{862B6DF8-8937-4A36-92DA-A6800FFC240F}" srcOrd="3" destOrd="0" presId="urn:microsoft.com/office/officeart/2005/8/layout/matrix3"/>
    <dgm:cxn modelId="{4D3614E9-99ED-40EC-905E-A88458DA1330}" type="presParOf" srcId="{CAE4EA8D-101C-4C04-8183-9E9A3CB4B3C7}" destId="{BD4FA498-4ECD-4CCD-9D9C-D7524F5802B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164CC83-A8BC-4FA9-8BD8-85C946EACB1E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0F9510B-F2C1-475C-928A-8770926864E3}">
      <dgm:prSet phldrT="[Текст]" custT="1"/>
      <dgm:spPr/>
      <dgm:t>
        <a:bodyPr/>
        <a:lstStyle/>
        <a:p>
          <a:pPr algn="ctr"/>
          <a:r>
            <a:rPr lang="ru-RU" sz="1400" i="1" dirty="0" err="1" smtClean="0">
              <a:solidFill>
                <a:srgbClr val="7030A0"/>
              </a:solidFill>
              <a:latin typeface="Arial Black" pitchFamily="34" charset="0"/>
            </a:rPr>
            <a:t>Читання</a:t>
          </a:r>
          <a:endParaRPr lang="ru-RU" sz="1400" i="1" dirty="0" smtClean="0">
            <a:solidFill>
              <a:srgbClr val="7030A0"/>
            </a:solidFill>
            <a:latin typeface="Arial Black" pitchFamily="34" charset="0"/>
          </a:endParaRPr>
        </a:p>
        <a:p>
          <a:pPr algn="l"/>
          <a:r>
            <a:rPr lang="ru-RU" sz="1400" dirty="0" smtClean="0">
              <a:solidFill>
                <a:srgbClr val="7030A0"/>
              </a:solidFill>
              <a:latin typeface="Arial Black" pitchFamily="34" charset="0"/>
            </a:rPr>
            <a:t>1.  </a:t>
          </a:r>
          <a:r>
            <a:rPr lang="ru-RU" sz="1400" dirty="0" err="1" smtClean="0">
              <a:solidFill>
                <a:srgbClr val="7030A0"/>
              </a:solidFill>
              <a:latin typeface="Arial Black" pitchFamily="34" charset="0"/>
            </a:rPr>
            <a:t>Відгадування</a:t>
          </a:r>
          <a:r>
            <a:rPr lang="ru-RU" sz="1400" dirty="0" smtClean="0">
              <a:solidFill>
                <a:srgbClr val="7030A0"/>
              </a:solidFill>
              <a:latin typeface="Arial Black" pitchFamily="34" charset="0"/>
            </a:rPr>
            <a:t>  загадок</a:t>
          </a:r>
        </a:p>
        <a:p>
          <a:pPr algn="l"/>
          <a:r>
            <a:rPr lang="ru-RU" sz="1400" dirty="0" smtClean="0">
              <a:solidFill>
                <a:srgbClr val="7030A0"/>
              </a:solidFill>
              <a:latin typeface="Arial Black" pitchFamily="34" charset="0"/>
            </a:rPr>
            <a:t>2. </a:t>
          </a:r>
          <a:r>
            <a:rPr lang="ru-RU" sz="1400" dirty="0" err="1" smtClean="0">
              <a:solidFill>
                <a:srgbClr val="7030A0"/>
              </a:solidFill>
              <a:latin typeface="Arial Black" pitchFamily="34" charset="0"/>
            </a:rPr>
            <a:t>Читання</a:t>
          </a:r>
          <a:r>
            <a:rPr lang="ru-RU" sz="14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dirty="0" err="1" smtClean="0">
              <a:solidFill>
                <a:srgbClr val="7030A0"/>
              </a:solidFill>
              <a:latin typeface="Arial Black" pitchFamily="34" charset="0"/>
            </a:rPr>
            <a:t>народних</a:t>
          </a:r>
          <a:r>
            <a:rPr lang="ru-RU" sz="14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dirty="0" err="1" smtClean="0">
              <a:solidFill>
                <a:srgbClr val="7030A0"/>
              </a:solidFill>
              <a:latin typeface="Arial Black" pitchFamily="34" charset="0"/>
            </a:rPr>
            <a:t>прикмет</a:t>
          </a:r>
          <a:endParaRPr lang="ru-RU" sz="1400" dirty="0" smtClean="0">
            <a:solidFill>
              <a:srgbClr val="7030A0"/>
            </a:solidFill>
            <a:latin typeface="Arial Black" pitchFamily="34" charset="0"/>
          </a:endParaRPr>
        </a:p>
        <a:p>
          <a:pPr algn="l"/>
          <a:r>
            <a:rPr lang="ru-RU" sz="1400" dirty="0" smtClean="0">
              <a:solidFill>
                <a:srgbClr val="7030A0"/>
              </a:solidFill>
              <a:latin typeface="Arial Black" pitchFamily="34" charset="0"/>
            </a:rPr>
            <a:t>3. </a:t>
          </a:r>
          <a:r>
            <a:rPr lang="ru-RU" sz="1400" dirty="0" err="1" smtClean="0">
              <a:solidFill>
                <a:srgbClr val="7030A0"/>
              </a:solidFill>
              <a:latin typeface="Arial Black" pitchFamily="34" charset="0"/>
            </a:rPr>
            <a:t>Складання</a:t>
          </a:r>
          <a:r>
            <a:rPr lang="ru-RU" sz="1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Arial Black" pitchFamily="34" charset="0"/>
            </a:rPr>
            <a:t>кросвордів</a:t>
          </a:r>
          <a:endParaRPr lang="ru-RU" sz="1400" dirty="0" smtClean="0">
            <a:solidFill>
              <a:srgbClr val="7030A0"/>
            </a:solidFill>
            <a:latin typeface="Arial Black" pitchFamily="34" charset="0"/>
          </a:endParaRPr>
        </a:p>
        <a:p>
          <a:pPr algn="l"/>
          <a:r>
            <a:rPr lang="ru-RU" sz="1400" dirty="0" smtClean="0">
              <a:solidFill>
                <a:srgbClr val="7030A0"/>
              </a:solidFill>
              <a:latin typeface="Arial Black" pitchFamily="34" charset="0"/>
            </a:rPr>
            <a:t>4. </a:t>
          </a:r>
          <a:r>
            <a:rPr lang="ru-RU" sz="1400" dirty="0" err="1" smtClean="0">
              <a:solidFill>
                <a:srgbClr val="7030A0"/>
              </a:solidFill>
              <a:latin typeface="Arial Black" pitchFamily="34" charset="0"/>
            </a:rPr>
            <a:t>Декламування</a:t>
          </a:r>
          <a:r>
            <a:rPr lang="ru-RU" sz="14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dirty="0" err="1" smtClean="0">
              <a:solidFill>
                <a:srgbClr val="7030A0"/>
              </a:solidFill>
              <a:latin typeface="Arial Black" pitchFamily="34" charset="0"/>
            </a:rPr>
            <a:t>віршів</a:t>
          </a:r>
          <a:endParaRPr lang="ru-RU" sz="1400" dirty="0" smtClean="0">
            <a:solidFill>
              <a:srgbClr val="7030A0"/>
            </a:solidFill>
            <a:latin typeface="Arial Black" pitchFamily="34" charset="0"/>
          </a:endParaRPr>
        </a:p>
        <a:p>
          <a:pPr algn="ctr"/>
          <a:endParaRPr lang="ru-RU" sz="1300" dirty="0"/>
        </a:p>
      </dgm:t>
    </dgm:pt>
    <dgm:pt modelId="{78A90040-40AF-4963-B15B-0C3A84D57D53}" type="parTrans" cxnId="{D195FF3E-D4C2-419C-9652-364D13C90776}">
      <dgm:prSet/>
      <dgm:spPr/>
      <dgm:t>
        <a:bodyPr/>
        <a:lstStyle/>
        <a:p>
          <a:endParaRPr lang="ru-RU"/>
        </a:p>
      </dgm:t>
    </dgm:pt>
    <dgm:pt modelId="{A8A1AFBE-D3F9-42BF-94D2-0DF676DE0AB4}" type="sibTrans" cxnId="{D195FF3E-D4C2-419C-9652-364D13C90776}">
      <dgm:prSet/>
      <dgm:spPr/>
      <dgm:t>
        <a:bodyPr/>
        <a:lstStyle/>
        <a:p>
          <a:endParaRPr lang="ru-RU"/>
        </a:p>
      </dgm:t>
    </dgm:pt>
    <dgm:pt modelId="{EBD31ABE-171D-48F2-97F1-7F42E95A776B}">
      <dgm:prSet phldrT="[Текст]" custT="1"/>
      <dgm:spPr/>
      <dgm:t>
        <a:bodyPr/>
        <a:lstStyle/>
        <a:p>
          <a:r>
            <a:rPr lang="ru-RU" sz="1800" i="1" dirty="0" err="1" smtClean="0">
              <a:solidFill>
                <a:srgbClr val="7030A0"/>
              </a:solidFill>
              <a:latin typeface="Arial Black" pitchFamily="34" charset="0"/>
            </a:rPr>
            <a:t>Розвиток</a:t>
          </a:r>
          <a:r>
            <a:rPr lang="ru-RU" sz="1800" i="1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800" i="1" dirty="0" err="1" smtClean="0">
              <a:solidFill>
                <a:srgbClr val="7030A0"/>
              </a:solidFill>
              <a:latin typeface="Arial Black" pitchFamily="34" charset="0"/>
            </a:rPr>
            <a:t>мовлення</a:t>
          </a:r>
          <a:endParaRPr lang="ru-RU" sz="1800" i="1" dirty="0" smtClean="0">
            <a:solidFill>
              <a:srgbClr val="7030A0"/>
            </a:solidFill>
            <a:latin typeface="Arial Black" pitchFamily="34" charset="0"/>
          </a:endParaRPr>
        </a:p>
        <a:p>
          <a:r>
            <a:rPr lang="ru-RU" sz="1800" dirty="0" err="1" smtClean="0">
              <a:solidFill>
                <a:srgbClr val="7030A0"/>
              </a:solidFill>
              <a:latin typeface="Arial Black" pitchFamily="34" charset="0"/>
            </a:rPr>
            <a:t>Складання</a:t>
          </a:r>
          <a:r>
            <a:rPr lang="ru-RU" sz="18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800" dirty="0" err="1" smtClean="0">
              <a:solidFill>
                <a:srgbClr val="7030A0"/>
              </a:solidFill>
              <a:latin typeface="Arial Black" pitchFamily="34" charset="0"/>
            </a:rPr>
            <a:t>казки</a:t>
          </a:r>
          <a:endParaRPr lang="ru-RU" sz="1800" dirty="0" smtClean="0">
            <a:solidFill>
              <a:srgbClr val="7030A0"/>
            </a:solidFill>
            <a:latin typeface="Arial Black" pitchFamily="34" charset="0"/>
          </a:endParaRPr>
        </a:p>
        <a:p>
          <a:r>
            <a:rPr lang="ru-RU" sz="1800" i="1" dirty="0" smtClean="0">
              <a:solidFill>
                <a:srgbClr val="7030A0"/>
              </a:solidFill>
              <a:latin typeface="Arial Black" pitchFamily="34" charset="0"/>
            </a:rPr>
            <a:t>Зима  -  </a:t>
          </a:r>
          <a:r>
            <a:rPr lang="ru-RU" sz="1800" i="1" dirty="0" err="1" smtClean="0">
              <a:solidFill>
                <a:srgbClr val="7030A0"/>
              </a:solidFill>
              <a:latin typeface="Arial Black" pitchFamily="34" charset="0"/>
            </a:rPr>
            <a:t>білосніжка</a:t>
          </a:r>
          <a:endParaRPr lang="ru-RU" sz="1800" dirty="0">
            <a:solidFill>
              <a:srgbClr val="7030A0"/>
            </a:solidFill>
            <a:latin typeface="Arial Black" pitchFamily="34" charset="0"/>
          </a:endParaRPr>
        </a:p>
      </dgm:t>
    </dgm:pt>
    <dgm:pt modelId="{7D05177B-9BE9-4E5D-A215-359906E51543}" type="parTrans" cxnId="{49653C0A-8718-4058-A0AF-131D80C0726A}">
      <dgm:prSet/>
      <dgm:spPr/>
      <dgm:t>
        <a:bodyPr/>
        <a:lstStyle/>
        <a:p>
          <a:endParaRPr lang="ru-RU"/>
        </a:p>
      </dgm:t>
    </dgm:pt>
    <dgm:pt modelId="{5D1FFF22-2CBF-439C-A9A0-15691CE4FAE3}" type="sibTrans" cxnId="{49653C0A-8718-4058-A0AF-131D80C0726A}">
      <dgm:prSet/>
      <dgm:spPr/>
      <dgm:t>
        <a:bodyPr/>
        <a:lstStyle/>
        <a:p>
          <a:endParaRPr lang="ru-RU"/>
        </a:p>
      </dgm:t>
    </dgm:pt>
    <dgm:pt modelId="{FC9F698E-C202-4B76-9B06-8BC861F475C4}">
      <dgm:prSet phldrT="[Текст]"/>
      <dgm:spPr/>
      <dgm:t>
        <a:bodyPr/>
        <a:lstStyle/>
        <a:p>
          <a:r>
            <a:rPr lang="ru-RU" i="1" dirty="0" err="1" smtClean="0">
              <a:solidFill>
                <a:srgbClr val="7030A0"/>
              </a:solidFill>
              <a:latin typeface="Arial Black" pitchFamily="34" charset="0"/>
            </a:rPr>
            <a:t>Трудове</a:t>
          </a:r>
          <a:r>
            <a:rPr lang="ru-RU" i="1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i="1" dirty="0" err="1" smtClean="0">
              <a:solidFill>
                <a:srgbClr val="7030A0"/>
              </a:solidFill>
              <a:latin typeface="Arial Black" pitchFamily="34" charset="0"/>
            </a:rPr>
            <a:t>навчання</a:t>
          </a:r>
          <a:endParaRPr lang="ru-RU" i="1" dirty="0" smtClean="0">
            <a:solidFill>
              <a:srgbClr val="7030A0"/>
            </a:solidFill>
            <a:latin typeface="Arial Black" pitchFamily="34" charset="0"/>
          </a:endParaRPr>
        </a:p>
        <a:p>
          <a:r>
            <a:rPr lang="ru-RU" i="1" dirty="0" smtClean="0">
              <a:solidFill>
                <a:srgbClr val="7030A0"/>
              </a:solidFill>
              <a:latin typeface="Arial Black" pitchFamily="34" charset="0"/>
            </a:rPr>
            <a:t>Будем  </a:t>
          </a:r>
          <a:r>
            <a:rPr lang="ru-RU" i="1" dirty="0" err="1" smtClean="0">
              <a:solidFill>
                <a:srgbClr val="7030A0"/>
              </a:solidFill>
              <a:latin typeface="Arial Black" pitchFamily="34" charset="0"/>
            </a:rPr>
            <a:t>іграшки</a:t>
          </a:r>
          <a:r>
            <a:rPr lang="ru-RU" i="1" dirty="0" smtClean="0">
              <a:solidFill>
                <a:srgbClr val="7030A0"/>
              </a:solidFill>
              <a:latin typeface="Arial Black" pitchFamily="34" charset="0"/>
            </a:rPr>
            <a:t>  для  свята  </a:t>
          </a:r>
          <a:r>
            <a:rPr lang="ru-RU" i="1" dirty="0" err="1" smtClean="0">
              <a:solidFill>
                <a:srgbClr val="7030A0"/>
              </a:solidFill>
              <a:latin typeface="Arial Black" pitchFamily="34" charset="0"/>
            </a:rPr>
            <a:t>залюбки</a:t>
          </a:r>
          <a:r>
            <a:rPr lang="ru-RU" i="1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i="1" dirty="0" err="1" smtClean="0">
              <a:solidFill>
                <a:srgbClr val="7030A0"/>
              </a:solidFill>
              <a:latin typeface="Arial Black" pitchFamily="34" charset="0"/>
            </a:rPr>
            <a:t>конструювати</a:t>
          </a:r>
          <a:endParaRPr lang="ru-RU" dirty="0">
            <a:solidFill>
              <a:srgbClr val="7030A0"/>
            </a:solidFill>
            <a:latin typeface="Arial Black" pitchFamily="34" charset="0"/>
          </a:endParaRPr>
        </a:p>
      </dgm:t>
    </dgm:pt>
    <dgm:pt modelId="{373BB3F1-4964-4BB4-979E-F59988E6F74E}" type="parTrans" cxnId="{320C7C11-6AD4-4962-8C77-A36FCD184BE9}">
      <dgm:prSet/>
      <dgm:spPr/>
      <dgm:t>
        <a:bodyPr/>
        <a:lstStyle/>
        <a:p>
          <a:endParaRPr lang="ru-RU"/>
        </a:p>
      </dgm:t>
    </dgm:pt>
    <dgm:pt modelId="{481478CD-0CF1-4D88-B7C6-39859AE7B9BB}" type="sibTrans" cxnId="{320C7C11-6AD4-4962-8C77-A36FCD184BE9}">
      <dgm:prSet/>
      <dgm:spPr/>
      <dgm:t>
        <a:bodyPr/>
        <a:lstStyle/>
        <a:p>
          <a:endParaRPr lang="ru-RU"/>
        </a:p>
      </dgm:t>
    </dgm:pt>
    <dgm:pt modelId="{31BD48AC-2FBB-4ABE-B31B-5EDFC6212DBD}">
      <dgm:prSet phldrT="[Текст]"/>
      <dgm:spPr/>
      <dgm:t>
        <a:bodyPr/>
        <a:lstStyle/>
        <a:p>
          <a:r>
            <a:rPr lang="ru-RU" i="1" dirty="0" err="1" smtClean="0">
              <a:solidFill>
                <a:srgbClr val="7030A0"/>
              </a:solidFill>
              <a:latin typeface="Arial Black" pitchFamily="34" charset="0"/>
            </a:rPr>
            <a:t>Образотворче</a:t>
          </a:r>
          <a:r>
            <a:rPr lang="ru-RU" i="1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i="1" dirty="0" err="1" smtClean="0">
              <a:solidFill>
                <a:srgbClr val="7030A0"/>
              </a:solidFill>
              <a:latin typeface="Arial Black" pitchFamily="34" charset="0"/>
            </a:rPr>
            <a:t>мистецтво</a:t>
          </a:r>
          <a:r>
            <a:rPr lang="ru-RU" i="1" dirty="0" smtClean="0">
              <a:solidFill>
                <a:srgbClr val="7030A0"/>
              </a:solidFill>
              <a:latin typeface="Arial Black" pitchFamily="34" charset="0"/>
            </a:rPr>
            <a:t> </a:t>
          </a:r>
        </a:p>
        <a:p>
          <a:r>
            <a:rPr lang="ru-RU" dirty="0" smtClean="0">
              <a:solidFill>
                <a:srgbClr val="7030A0"/>
              </a:solidFill>
              <a:latin typeface="Arial Black" pitchFamily="34" charset="0"/>
            </a:rPr>
            <a:t>1. </a:t>
          </a:r>
          <a:r>
            <a:rPr lang="ru-RU" dirty="0" err="1" smtClean="0">
              <a:solidFill>
                <a:srgbClr val="7030A0"/>
              </a:solidFill>
              <a:latin typeface="Arial Black" pitchFamily="34" charset="0"/>
            </a:rPr>
            <a:t>Виготовити</a:t>
          </a:r>
          <a:r>
            <a:rPr lang="ru-RU" dirty="0" smtClean="0">
              <a:solidFill>
                <a:srgbClr val="7030A0"/>
              </a:solidFill>
              <a:latin typeface="Arial Black" pitchFamily="34" charset="0"/>
            </a:rPr>
            <a:t>   </a:t>
          </a:r>
          <a:r>
            <a:rPr lang="ru-RU" dirty="0" err="1" smtClean="0">
              <a:solidFill>
                <a:srgbClr val="7030A0"/>
              </a:solidFill>
              <a:latin typeface="Arial Black" pitchFamily="34" charset="0"/>
            </a:rPr>
            <a:t>сніжинку</a:t>
          </a:r>
          <a:r>
            <a:rPr lang="ru-RU" dirty="0" smtClean="0">
              <a:solidFill>
                <a:srgbClr val="7030A0"/>
              </a:solidFill>
              <a:latin typeface="Arial Black" pitchFamily="34" charset="0"/>
            </a:rPr>
            <a:t>  -  </a:t>
          </a:r>
          <a:r>
            <a:rPr lang="ru-RU" dirty="0" err="1" smtClean="0">
              <a:solidFill>
                <a:srgbClr val="7030A0"/>
              </a:solidFill>
              <a:latin typeface="Arial Black" pitchFamily="34" charset="0"/>
            </a:rPr>
            <a:t>витинанку</a:t>
          </a:r>
          <a:endParaRPr lang="ru-RU" dirty="0">
            <a:solidFill>
              <a:srgbClr val="7030A0"/>
            </a:solidFill>
            <a:latin typeface="Arial Black" pitchFamily="34" charset="0"/>
          </a:endParaRPr>
        </a:p>
      </dgm:t>
    </dgm:pt>
    <dgm:pt modelId="{FE748106-0AC2-4373-BB37-BC87AB05F4FE}" type="parTrans" cxnId="{C5385AC5-460A-49D6-BD76-D8B96C11163C}">
      <dgm:prSet/>
      <dgm:spPr/>
      <dgm:t>
        <a:bodyPr/>
        <a:lstStyle/>
        <a:p>
          <a:endParaRPr lang="ru-RU"/>
        </a:p>
      </dgm:t>
    </dgm:pt>
    <dgm:pt modelId="{E160CE2E-4959-4733-AAE7-170E7C4947CF}" type="sibTrans" cxnId="{C5385AC5-460A-49D6-BD76-D8B96C11163C}">
      <dgm:prSet/>
      <dgm:spPr/>
      <dgm:t>
        <a:bodyPr/>
        <a:lstStyle/>
        <a:p>
          <a:endParaRPr lang="ru-RU"/>
        </a:p>
      </dgm:t>
    </dgm:pt>
    <dgm:pt modelId="{CADA9DAD-4C27-4ABF-93F2-1ECD6E84D6E2}">
      <dgm:prSet phldrT="[Текст]"/>
      <dgm:spPr/>
      <dgm:t>
        <a:bodyPr/>
        <a:lstStyle/>
        <a:p>
          <a:r>
            <a:rPr lang="ru-RU" i="1" dirty="0" smtClean="0">
              <a:solidFill>
                <a:srgbClr val="7030A0"/>
              </a:solidFill>
              <a:latin typeface="Arial Black" pitchFamily="34" charset="0"/>
            </a:rPr>
            <a:t>Я  </a:t>
          </a:r>
          <a:r>
            <a:rPr lang="ru-RU" i="1" dirty="0" err="1" smtClean="0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i="1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i="1" dirty="0" err="1" smtClean="0">
              <a:solidFill>
                <a:srgbClr val="7030A0"/>
              </a:solidFill>
              <a:latin typeface="Arial Black" pitchFamily="34" charset="0"/>
            </a:rPr>
            <a:t>Україна</a:t>
          </a:r>
          <a:endParaRPr lang="ru-RU" i="1" dirty="0" smtClean="0">
            <a:solidFill>
              <a:srgbClr val="7030A0"/>
            </a:solidFill>
            <a:latin typeface="Arial Black" pitchFamily="34" charset="0"/>
          </a:endParaRPr>
        </a:p>
        <a:p>
          <a:r>
            <a:rPr lang="ru-RU" dirty="0" smtClean="0">
              <a:solidFill>
                <a:srgbClr val="7030A0"/>
              </a:solidFill>
              <a:latin typeface="Arial Black" pitchFamily="34" charset="0"/>
            </a:rPr>
            <a:t>1. </a:t>
          </a:r>
          <a:r>
            <a:rPr lang="ru-RU" dirty="0" err="1" smtClean="0">
              <a:solidFill>
                <a:srgbClr val="7030A0"/>
              </a:solidFill>
              <a:latin typeface="Arial Black" pitchFamily="34" charset="0"/>
            </a:rPr>
            <a:t>Звідки</a:t>
          </a:r>
          <a:r>
            <a:rPr lang="ru-RU" dirty="0" smtClean="0">
              <a:solidFill>
                <a:srgbClr val="7030A0"/>
              </a:solidFill>
              <a:latin typeface="Arial Black" pitchFamily="34" charset="0"/>
            </a:rPr>
            <a:t>  до  нас  </a:t>
          </a:r>
          <a:r>
            <a:rPr lang="ru-RU" dirty="0" err="1" smtClean="0">
              <a:solidFill>
                <a:srgbClr val="7030A0"/>
              </a:solidFill>
              <a:latin typeface="Arial Black" pitchFamily="34" charset="0"/>
            </a:rPr>
            <a:t>летять</a:t>
          </a:r>
          <a:r>
            <a:rPr lang="ru-RU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dirty="0" err="1" smtClean="0">
              <a:solidFill>
                <a:srgbClr val="7030A0"/>
              </a:solidFill>
              <a:latin typeface="Arial Black" pitchFamily="34" charset="0"/>
            </a:rPr>
            <a:t>сніжинки</a:t>
          </a:r>
          <a:r>
            <a:rPr lang="ru-RU" dirty="0" smtClean="0">
              <a:solidFill>
                <a:srgbClr val="7030A0"/>
              </a:solidFill>
              <a:latin typeface="Arial Black" pitchFamily="34" charset="0"/>
            </a:rPr>
            <a:t> ?</a:t>
          </a:r>
        </a:p>
        <a:p>
          <a:r>
            <a:rPr lang="ru-RU" dirty="0" smtClean="0">
              <a:solidFill>
                <a:srgbClr val="7030A0"/>
              </a:solidFill>
              <a:latin typeface="Arial Black" pitchFamily="34" charset="0"/>
            </a:rPr>
            <a:t>2. Як  </a:t>
          </a:r>
          <a:r>
            <a:rPr lang="ru-RU" dirty="0" err="1" smtClean="0">
              <a:solidFill>
                <a:srgbClr val="7030A0"/>
              </a:solidFill>
              <a:latin typeface="Arial Black" pitchFamily="34" charset="0"/>
            </a:rPr>
            <a:t>живуть</a:t>
          </a:r>
          <a:r>
            <a:rPr lang="ru-RU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dirty="0" err="1" smtClean="0">
              <a:solidFill>
                <a:srgbClr val="7030A0"/>
              </a:solidFill>
              <a:latin typeface="Arial Black" pitchFamily="34" charset="0"/>
            </a:rPr>
            <a:t>рослини</a:t>
          </a:r>
          <a:r>
            <a:rPr lang="ru-RU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dirty="0" err="1" smtClean="0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dirty="0" err="1" smtClean="0">
              <a:solidFill>
                <a:srgbClr val="7030A0"/>
              </a:solidFill>
              <a:latin typeface="Arial Black" pitchFamily="34" charset="0"/>
            </a:rPr>
            <a:t>тварини</a:t>
          </a:r>
          <a:r>
            <a:rPr lang="ru-RU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dirty="0" err="1" smtClean="0">
              <a:solidFill>
                <a:srgbClr val="7030A0"/>
              </a:solidFill>
              <a:latin typeface="Arial Black" pitchFamily="34" charset="0"/>
            </a:rPr>
            <a:t>взимку</a:t>
          </a:r>
          <a:r>
            <a:rPr lang="ru-RU" dirty="0" smtClean="0">
              <a:solidFill>
                <a:srgbClr val="7030A0"/>
              </a:solidFill>
              <a:latin typeface="Arial Black" pitchFamily="34" charset="0"/>
            </a:rPr>
            <a:t> ?</a:t>
          </a:r>
          <a:endParaRPr lang="ru-RU" dirty="0">
            <a:solidFill>
              <a:srgbClr val="7030A0"/>
            </a:solidFill>
            <a:latin typeface="Arial Black" pitchFamily="34" charset="0"/>
          </a:endParaRPr>
        </a:p>
      </dgm:t>
    </dgm:pt>
    <dgm:pt modelId="{CC9D712F-319D-462F-A18B-CB600BDF6120}" type="parTrans" cxnId="{B8514FAA-DB74-4542-8E5C-08A926BE73F8}">
      <dgm:prSet/>
      <dgm:spPr/>
      <dgm:t>
        <a:bodyPr/>
        <a:lstStyle/>
        <a:p>
          <a:endParaRPr lang="ru-RU"/>
        </a:p>
      </dgm:t>
    </dgm:pt>
    <dgm:pt modelId="{45A09F3C-F91D-45A0-8A69-9AC09C36A80C}" type="sibTrans" cxnId="{B8514FAA-DB74-4542-8E5C-08A926BE73F8}">
      <dgm:prSet/>
      <dgm:spPr/>
      <dgm:t>
        <a:bodyPr/>
        <a:lstStyle/>
        <a:p>
          <a:endParaRPr lang="ru-RU"/>
        </a:p>
      </dgm:t>
    </dgm:pt>
    <dgm:pt modelId="{A7EA7908-3D87-4F06-9217-DCD6D489FC63}" type="pres">
      <dgm:prSet presAssocID="{9164CC83-A8BC-4FA9-8BD8-85C946EACB1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9CB594-814B-4CF3-A58B-E38824162F82}" type="pres">
      <dgm:prSet presAssocID="{D0F9510B-F2C1-475C-928A-8770926864E3}" presName="node" presStyleLbl="node1" presStyleIdx="0" presStyleCnt="5" custScaleY="154702" custLinFactNeighborX="13675" custLinFactNeighborY="322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43C6C7-EA63-4E23-94A1-40F1EBF0F763}" type="pres">
      <dgm:prSet presAssocID="{A8A1AFBE-D3F9-42BF-94D2-0DF676DE0AB4}" presName="sibTrans" presStyleCnt="0"/>
      <dgm:spPr/>
    </dgm:pt>
    <dgm:pt modelId="{E9A72920-0858-48D5-B5C8-2E42A6D49636}" type="pres">
      <dgm:prSet presAssocID="{EBD31ABE-171D-48F2-97F1-7F42E95A776B}" presName="node" presStyleLbl="node1" presStyleIdx="1" presStyleCnt="5" custScaleY="127920" custLinFactNeighborX="4872" custLinFactNeighborY="-316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BA26CE-8647-454B-B69F-0386669B9F15}" type="pres">
      <dgm:prSet presAssocID="{5D1FFF22-2CBF-439C-A9A0-15691CE4FAE3}" presName="sibTrans" presStyleCnt="0"/>
      <dgm:spPr/>
    </dgm:pt>
    <dgm:pt modelId="{91E74E89-B447-46F9-8396-7756906BEDB0}" type="pres">
      <dgm:prSet presAssocID="{FC9F698E-C202-4B76-9B06-8BC861F475C4}" presName="node" presStyleLbl="node1" presStyleIdx="2" presStyleCnt="5" custScaleY="140075" custLinFactNeighborX="-6667" custLinFactNeighborY="413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DDC0C3-BED9-49A9-8A00-DBA5639CDBBC}" type="pres">
      <dgm:prSet presAssocID="{481478CD-0CF1-4D88-B7C6-39859AE7B9BB}" presName="sibTrans" presStyleCnt="0"/>
      <dgm:spPr/>
    </dgm:pt>
    <dgm:pt modelId="{ADADDD69-1772-48D7-82C3-52CC9741A097}" type="pres">
      <dgm:prSet presAssocID="{31BD48AC-2FBB-4ABE-B31B-5EDFC6212DBD}" presName="node" presStyleLbl="node1" presStyleIdx="3" presStyleCnt="5" custScaleY="132859" custLinFactNeighborX="13376" custLinFactNeighborY="14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F7CD85-188E-440B-A6E7-3569AFD16092}" type="pres">
      <dgm:prSet presAssocID="{E160CE2E-4959-4733-AAE7-170E7C4947CF}" presName="sibTrans" presStyleCnt="0"/>
      <dgm:spPr/>
    </dgm:pt>
    <dgm:pt modelId="{B26F2EA0-79BD-4321-ABAC-0BC2B4339AEB}" type="pres">
      <dgm:prSet presAssocID="{CADA9DAD-4C27-4ABF-93F2-1ECD6E84D6E2}" presName="node" presStyleLbl="node1" presStyleIdx="4" presStyleCnt="5" custScaleY="132859" custLinFactNeighborX="26453" custLinFactNeighborY="659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653C0A-8718-4058-A0AF-131D80C0726A}" srcId="{9164CC83-A8BC-4FA9-8BD8-85C946EACB1E}" destId="{EBD31ABE-171D-48F2-97F1-7F42E95A776B}" srcOrd="1" destOrd="0" parTransId="{7D05177B-9BE9-4E5D-A215-359906E51543}" sibTransId="{5D1FFF22-2CBF-439C-A9A0-15691CE4FAE3}"/>
    <dgm:cxn modelId="{320C7C11-6AD4-4962-8C77-A36FCD184BE9}" srcId="{9164CC83-A8BC-4FA9-8BD8-85C946EACB1E}" destId="{FC9F698E-C202-4B76-9B06-8BC861F475C4}" srcOrd="2" destOrd="0" parTransId="{373BB3F1-4964-4BB4-979E-F59988E6F74E}" sibTransId="{481478CD-0CF1-4D88-B7C6-39859AE7B9BB}"/>
    <dgm:cxn modelId="{355A616B-9BDB-4BEA-8CBC-1C5ECBBDDB3A}" type="presOf" srcId="{D0F9510B-F2C1-475C-928A-8770926864E3}" destId="{169CB594-814B-4CF3-A58B-E38824162F82}" srcOrd="0" destOrd="0" presId="urn:microsoft.com/office/officeart/2005/8/layout/default"/>
    <dgm:cxn modelId="{A5982246-7B60-4C30-ABCA-F1A57B44D883}" type="presOf" srcId="{CADA9DAD-4C27-4ABF-93F2-1ECD6E84D6E2}" destId="{B26F2EA0-79BD-4321-ABAC-0BC2B4339AEB}" srcOrd="0" destOrd="0" presId="urn:microsoft.com/office/officeart/2005/8/layout/default"/>
    <dgm:cxn modelId="{6391E88B-B67F-48D8-8AE1-DBDB3878ADAB}" type="presOf" srcId="{FC9F698E-C202-4B76-9B06-8BC861F475C4}" destId="{91E74E89-B447-46F9-8396-7756906BEDB0}" srcOrd="0" destOrd="0" presId="urn:microsoft.com/office/officeart/2005/8/layout/default"/>
    <dgm:cxn modelId="{D195FF3E-D4C2-419C-9652-364D13C90776}" srcId="{9164CC83-A8BC-4FA9-8BD8-85C946EACB1E}" destId="{D0F9510B-F2C1-475C-928A-8770926864E3}" srcOrd="0" destOrd="0" parTransId="{78A90040-40AF-4963-B15B-0C3A84D57D53}" sibTransId="{A8A1AFBE-D3F9-42BF-94D2-0DF676DE0AB4}"/>
    <dgm:cxn modelId="{FD7C25FB-7CE0-4EBC-A270-2F41549F8B8A}" type="presOf" srcId="{EBD31ABE-171D-48F2-97F1-7F42E95A776B}" destId="{E9A72920-0858-48D5-B5C8-2E42A6D49636}" srcOrd="0" destOrd="0" presId="urn:microsoft.com/office/officeart/2005/8/layout/default"/>
    <dgm:cxn modelId="{B8514FAA-DB74-4542-8E5C-08A926BE73F8}" srcId="{9164CC83-A8BC-4FA9-8BD8-85C946EACB1E}" destId="{CADA9DAD-4C27-4ABF-93F2-1ECD6E84D6E2}" srcOrd="4" destOrd="0" parTransId="{CC9D712F-319D-462F-A18B-CB600BDF6120}" sibTransId="{45A09F3C-F91D-45A0-8A69-9AC09C36A80C}"/>
    <dgm:cxn modelId="{E441AEBA-B90C-49A8-BF03-2C0E428F6AAD}" type="presOf" srcId="{9164CC83-A8BC-4FA9-8BD8-85C946EACB1E}" destId="{A7EA7908-3D87-4F06-9217-DCD6D489FC63}" srcOrd="0" destOrd="0" presId="urn:microsoft.com/office/officeart/2005/8/layout/default"/>
    <dgm:cxn modelId="{C5385AC5-460A-49D6-BD76-D8B96C11163C}" srcId="{9164CC83-A8BC-4FA9-8BD8-85C946EACB1E}" destId="{31BD48AC-2FBB-4ABE-B31B-5EDFC6212DBD}" srcOrd="3" destOrd="0" parTransId="{FE748106-0AC2-4373-BB37-BC87AB05F4FE}" sibTransId="{E160CE2E-4959-4733-AAE7-170E7C4947CF}"/>
    <dgm:cxn modelId="{306FFF93-FB56-43BD-A708-A858BF953622}" type="presOf" srcId="{31BD48AC-2FBB-4ABE-B31B-5EDFC6212DBD}" destId="{ADADDD69-1772-48D7-82C3-52CC9741A097}" srcOrd="0" destOrd="0" presId="urn:microsoft.com/office/officeart/2005/8/layout/default"/>
    <dgm:cxn modelId="{09E77993-D64D-4285-96C6-BA164DC604E0}" type="presParOf" srcId="{A7EA7908-3D87-4F06-9217-DCD6D489FC63}" destId="{169CB594-814B-4CF3-A58B-E38824162F82}" srcOrd="0" destOrd="0" presId="urn:microsoft.com/office/officeart/2005/8/layout/default"/>
    <dgm:cxn modelId="{5626F1DB-4D9E-4A96-BDAD-E6B11C0862D3}" type="presParOf" srcId="{A7EA7908-3D87-4F06-9217-DCD6D489FC63}" destId="{D143C6C7-EA63-4E23-94A1-40F1EBF0F763}" srcOrd="1" destOrd="0" presId="urn:microsoft.com/office/officeart/2005/8/layout/default"/>
    <dgm:cxn modelId="{DAE89E6F-C595-477D-9EA2-4E0DE8AF5C0F}" type="presParOf" srcId="{A7EA7908-3D87-4F06-9217-DCD6D489FC63}" destId="{E9A72920-0858-48D5-B5C8-2E42A6D49636}" srcOrd="2" destOrd="0" presId="urn:microsoft.com/office/officeart/2005/8/layout/default"/>
    <dgm:cxn modelId="{C526ED4E-CA25-4518-AE37-114078177BFE}" type="presParOf" srcId="{A7EA7908-3D87-4F06-9217-DCD6D489FC63}" destId="{33BA26CE-8647-454B-B69F-0386669B9F15}" srcOrd="3" destOrd="0" presId="urn:microsoft.com/office/officeart/2005/8/layout/default"/>
    <dgm:cxn modelId="{A52A2F59-2FF3-4EDB-AAF9-E03B51D5C68E}" type="presParOf" srcId="{A7EA7908-3D87-4F06-9217-DCD6D489FC63}" destId="{91E74E89-B447-46F9-8396-7756906BEDB0}" srcOrd="4" destOrd="0" presId="urn:microsoft.com/office/officeart/2005/8/layout/default"/>
    <dgm:cxn modelId="{71B8344C-AF33-4CB5-AD15-7E54497B9BD9}" type="presParOf" srcId="{A7EA7908-3D87-4F06-9217-DCD6D489FC63}" destId="{40DDC0C3-BED9-49A9-8A00-DBA5639CDBBC}" srcOrd="5" destOrd="0" presId="urn:microsoft.com/office/officeart/2005/8/layout/default"/>
    <dgm:cxn modelId="{44320765-8945-47AC-8EB8-1E011C035EB7}" type="presParOf" srcId="{A7EA7908-3D87-4F06-9217-DCD6D489FC63}" destId="{ADADDD69-1772-48D7-82C3-52CC9741A097}" srcOrd="6" destOrd="0" presId="urn:microsoft.com/office/officeart/2005/8/layout/default"/>
    <dgm:cxn modelId="{26C54E4C-AF71-48F5-8DC8-1B8D7749E706}" type="presParOf" srcId="{A7EA7908-3D87-4F06-9217-DCD6D489FC63}" destId="{08F7CD85-188E-440B-A6E7-3569AFD16092}" srcOrd="7" destOrd="0" presId="urn:microsoft.com/office/officeart/2005/8/layout/default"/>
    <dgm:cxn modelId="{E621C677-4762-4524-A7B8-7A2E48A5AF64}" type="presParOf" srcId="{A7EA7908-3D87-4F06-9217-DCD6D489FC63}" destId="{B26F2EA0-79BD-4321-ABAC-0BC2B4339AE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9949399-480A-47FF-BE1F-F653BDCE7D94}" type="doc">
      <dgm:prSet loTypeId="urn:microsoft.com/office/officeart/2005/8/layout/matrix3" loCatId="matrix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E53DFF70-F7C6-4955-9253-5BD2A2E694F8}">
      <dgm:prSet phldrT="[Текст]" custT="1"/>
      <dgm:spPr/>
      <dgm:t>
        <a:bodyPr/>
        <a:lstStyle/>
        <a:p>
          <a:pPr algn="ctr"/>
          <a:r>
            <a:rPr lang="ru-RU" sz="2400" i="1" dirty="0" smtClean="0">
              <a:solidFill>
                <a:srgbClr val="7030A0"/>
              </a:solidFill>
              <a:latin typeface="Arial Black" pitchFamily="34" charset="0"/>
            </a:rPr>
            <a:t>Я  </a:t>
          </a:r>
          <a:r>
            <a:rPr lang="ru-RU" sz="2400" i="1" dirty="0" err="1" smtClean="0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sz="2400" i="1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2400" i="1" dirty="0" err="1" smtClean="0">
              <a:solidFill>
                <a:srgbClr val="7030A0"/>
              </a:solidFill>
              <a:latin typeface="Arial Black" pitchFamily="34" charset="0"/>
            </a:rPr>
            <a:t>Україна</a:t>
          </a:r>
          <a:endParaRPr lang="ru-RU" sz="2400" i="1" dirty="0" smtClean="0">
            <a:solidFill>
              <a:srgbClr val="7030A0"/>
            </a:solidFill>
            <a:latin typeface="Arial Black" pitchFamily="34" charset="0"/>
          </a:endParaRPr>
        </a:p>
        <a:p>
          <a:pPr algn="l"/>
          <a:r>
            <a:rPr lang="ru-RU" sz="16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600" dirty="0" err="1" smtClean="0">
              <a:solidFill>
                <a:srgbClr val="7030A0"/>
              </a:solidFill>
              <a:latin typeface="Arial Black" pitchFamily="34" charset="0"/>
            </a:rPr>
            <a:t>Знайомство</a:t>
          </a:r>
          <a:r>
            <a:rPr lang="ru-RU" sz="16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600" dirty="0" err="1" smtClean="0">
              <a:solidFill>
                <a:srgbClr val="7030A0"/>
              </a:solidFill>
              <a:latin typeface="Arial Black" pitchFamily="34" charset="0"/>
            </a:rPr>
            <a:t>із</a:t>
          </a:r>
          <a:r>
            <a:rPr lang="ru-RU" sz="16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600" dirty="0" err="1" smtClean="0">
              <a:solidFill>
                <a:srgbClr val="7030A0"/>
              </a:solidFill>
              <a:latin typeface="Arial Black" pitchFamily="34" charset="0"/>
            </a:rPr>
            <a:t>народними</a:t>
          </a:r>
          <a:r>
            <a:rPr lang="ru-RU" sz="16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600" dirty="0" err="1" smtClean="0">
              <a:solidFill>
                <a:srgbClr val="7030A0"/>
              </a:solidFill>
              <a:latin typeface="Arial Black" pitchFamily="34" charset="0"/>
            </a:rPr>
            <a:t>звичаями</a:t>
          </a:r>
          <a:r>
            <a:rPr lang="ru-RU" sz="16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600" dirty="0" err="1" smtClean="0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sz="1600" dirty="0" smtClean="0">
              <a:solidFill>
                <a:srgbClr val="7030A0"/>
              </a:solidFill>
              <a:latin typeface="Arial Black" pitchFamily="34" charset="0"/>
            </a:rPr>
            <a:t>  обрядами, </a:t>
          </a:r>
          <a:r>
            <a:rPr lang="ru-RU" sz="1600" dirty="0" err="1" smtClean="0">
              <a:solidFill>
                <a:srgbClr val="7030A0"/>
              </a:solidFill>
              <a:latin typeface="Arial Black" pitchFamily="34" charset="0"/>
            </a:rPr>
            <a:t>повязаними</a:t>
          </a:r>
          <a:r>
            <a:rPr lang="ru-RU" sz="16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1600" dirty="0" err="1" smtClean="0">
              <a:solidFill>
                <a:srgbClr val="7030A0"/>
              </a:solidFill>
              <a:latin typeface="Arial Black" pitchFamily="34" charset="0"/>
            </a:rPr>
            <a:t>із</a:t>
          </a:r>
          <a:r>
            <a:rPr lang="ru-RU" sz="1600" dirty="0" smtClean="0">
              <a:solidFill>
                <a:srgbClr val="7030A0"/>
              </a:solidFill>
              <a:latin typeface="Arial Black" pitchFamily="34" charset="0"/>
            </a:rPr>
            <a:t>  калиною.</a:t>
          </a:r>
        </a:p>
        <a:p>
          <a:pPr algn="ctr"/>
          <a:endParaRPr lang="ru-RU" sz="1300" dirty="0">
            <a:solidFill>
              <a:srgbClr val="7030A0"/>
            </a:solidFill>
            <a:latin typeface="Arial Black" pitchFamily="34" charset="0"/>
          </a:endParaRPr>
        </a:p>
      </dgm:t>
    </dgm:pt>
    <dgm:pt modelId="{A96A7A3B-3DFA-4A5D-ADF3-D4B3C137F31E}" type="parTrans" cxnId="{3C32BA16-31C7-49D8-8C00-AB6055DC623B}">
      <dgm:prSet/>
      <dgm:spPr/>
      <dgm:t>
        <a:bodyPr/>
        <a:lstStyle/>
        <a:p>
          <a:endParaRPr lang="ru-RU"/>
        </a:p>
      </dgm:t>
    </dgm:pt>
    <dgm:pt modelId="{2173DE4B-932F-4CEC-B3AF-5B1E2AA9D9CD}" type="sibTrans" cxnId="{3C32BA16-31C7-49D8-8C00-AB6055DC623B}">
      <dgm:prSet/>
      <dgm:spPr/>
      <dgm:t>
        <a:bodyPr/>
        <a:lstStyle/>
        <a:p>
          <a:endParaRPr lang="ru-RU"/>
        </a:p>
      </dgm:t>
    </dgm:pt>
    <dgm:pt modelId="{FA7F6758-6B0B-4D62-9D54-D1D28FD0D76B}">
      <dgm:prSet phldrT="[Текст]" phldr="1"/>
      <dgm:spPr/>
      <dgm:t>
        <a:bodyPr/>
        <a:lstStyle/>
        <a:p>
          <a:endParaRPr lang="ru-RU" dirty="0"/>
        </a:p>
      </dgm:t>
    </dgm:pt>
    <dgm:pt modelId="{34CEFF6A-FFEB-4E57-B4DD-E4EE7569B80E}" type="parTrans" cxnId="{39D0ADA5-C818-4142-914F-287F53F75D5B}">
      <dgm:prSet/>
      <dgm:spPr/>
      <dgm:t>
        <a:bodyPr/>
        <a:lstStyle/>
        <a:p>
          <a:endParaRPr lang="ru-RU"/>
        </a:p>
      </dgm:t>
    </dgm:pt>
    <dgm:pt modelId="{78E5BF84-F88A-43A9-8079-12132DDC8E67}" type="sibTrans" cxnId="{39D0ADA5-C818-4142-914F-287F53F75D5B}">
      <dgm:prSet/>
      <dgm:spPr/>
      <dgm:t>
        <a:bodyPr/>
        <a:lstStyle/>
        <a:p>
          <a:endParaRPr lang="ru-RU"/>
        </a:p>
      </dgm:t>
    </dgm:pt>
    <dgm:pt modelId="{C5FD52F9-5AC1-4980-8D50-8C5E3535063B}">
      <dgm:prSet phldrT="[Текст]" phldr="1"/>
      <dgm:spPr/>
      <dgm:t>
        <a:bodyPr/>
        <a:lstStyle/>
        <a:p>
          <a:endParaRPr lang="ru-RU" dirty="0"/>
        </a:p>
      </dgm:t>
    </dgm:pt>
    <dgm:pt modelId="{8D0D18EF-6717-4945-BCE7-6269789E9A17}" type="parTrans" cxnId="{902FC7D2-47F8-4F9A-A821-501D9BBEA55B}">
      <dgm:prSet/>
      <dgm:spPr/>
      <dgm:t>
        <a:bodyPr/>
        <a:lstStyle/>
        <a:p>
          <a:endParaRPr lang="ru-RU"/>
        </a:p>
      </dgm:t>
    </dgm:pt>
    <dgm:pt modelId="{6DEADB7B-0431-473E-B982-AFA1244C4CBC}" type="sibTrans" cxnId="{902FC7D2-47F8-4F9A-A821-501D9BBEA55B}">
      <dgm:prSet/>
      <dgm:spPr/>
      <dgm:t>
        <a:bodyPr/>
        <a:lstStyle/>
        <a:p>
          <a:endParaRPr lang="ru-RU"/>
        </a:p>
      </dgm:t>
    </dgm:pt>
    <dgm:pt modelId="{2D03F197-6CEA-4F19-B6EF-01F53318568D}">
      <dgm:prSet phldrT="[Текст]" phldr="1"/>
      <dgm:spPr/>
      <dgm:t>
        <a:bodyPr/>
        <a:lstStyle/>
        <a:p>
          <a:endParaRPr lang="ru-RU" dirty="0"/>
        </a:p>
      </dgm:t>
    </dgm:pt>
    <dgm:pt modelId="{694E4844-D553-410F-985E-4DB0161A3582}" type="parTrans" cxnId="{E981BD30-6E6F-40B5-B8D9-B396FD70C578}">
      <dgm:prSet/>
      <dgm:spPr/>
      <dgm:t>
        <a:bodyPr/>
        <a:lstStyle/>
        <a:p>
          <a:endParaRPr lang="ru-RU"/>
        </a:p>
      </dgm:t>
    </dgm:pt>
    <dgm:pt modelId="{A0B06B51-64A3-4DCC-812C-F42A5EB9FB13}" type="sibTrans" cxnId="{E981BD30-6E6F-40B5-B8D9-B396FD70C578}">
      <dgm:prSet/>
      <dgm:spPr/>
      <dgm:t>
        <a:bodyPr/>
        <a:lstStyle/>
        <a:p>
          <a:endParaRPr lang="ru-RU"/>
        </a:p>
      </dgm:t>
    </dgm:pt>
    <dgm:pt modelId="{FE5F1181-E89F-4F01-81C0-FD30D58BC73F}">
      <dgm:prSet phldrT="[Текст]" custT="1"/>
      <dgm:spPr/>
      <dgm:t>
        <a:bodyPr/>
        <a:lstStyle/>
        <a:p>
          <a:pPr algn="ctr"/>
          <a:r>
            <a:rPr lang="ru-RU" sz="2400" i="1" dirty="0" err="1" smtClean="0">
              <a:solidFill>
                <a:srgbClr val="7030A0"/>
              </a:solidFill>
              <a:latin typeface="Arial Black" pitchFamily="34" charset="0"/>
            </a:rPr>
            <a:t>Читання</a:t>
          </a:r>
          <a:r>
            <a:rPr lang="ru-RU" sz="2400" i="1" dirty="0" smtClean="0">
              <a:solidFill>
                <a:srgbClr val="7030A0"/>
              </a:solidFill>
              <a:latin typeface="Arial Black" pitchFamily="34" charset="0"/>
            </a:rPr>
            <a:t>  </a:t>
          </a:r>
          <a:endParaRPr lang="ru-RU" sz="2400" i="1" dirty="0">
            <a:solidFill>
              <a:srgbClr val="7030A0"/>
            </a:solidFill>
            <a:latin typeface="Arial Black" pitchFamily="34" charset="0"/>
          </a:endParaRPr>
        </a:p>
        <a:p>
          <a:pPr algn="l"/>
          <a:r>
            <a:rPr lang="ru-RU" sz="1400" dirty="0">
              <a:solidFill>
                <a:srgbClr val="7030A0"/>
              </a:solidFill>
              <a:latin typeface="Arial Black" pitchFamily="34" charset="0"/>
            </a:rPr>
            <a:t>1. </a:t>
          </a:r>
          <a:r>
            <a:rPr lang="ru-RU" sz="1400" dirty="0" err="1">
              <a:solidFill>
                <a:srgbClr val="7030A0"/>
              </a:solidFill>
              <a:latin typeface="Arial Black" pitchFamily="34" charset="0"/>
            </a:rPr>
            <a:t>Читання</a:t>
          </a:r>
          <a:r>
            <a:rPr lang="ru-RU" sz="1400" dirty="0">
              <a:solidFill>
                <a:srgbClr val="7030A0"/>
              </a:solidFill>
              <a:latin typeface="Arial Black" pitchFamily="34" charset="0"/>
            </a:rPr>
            <a:t>   </a:t>
          </a:r>
          <a:r>
            <a:rPr lang="ru-RU" sz="1400" dirty="0" err="1">
              <a:solidFill>
                <a:srgbClr val="7030A0"/>
              </a:solidFill>
              <a:latin typeface="Arial Black" pitchFamily="34" charset="0"/>
            </a:rPr>
            <a:t>народних</a:t>
          </a:r>
          <a:r>
            <a:rPr lang="ru-RU" sz="14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dirty="0" err="1" smtClean="0">
              <a:solidFill>
                <a:srgbClr val="7030A0"/>
              </a:solidFill>
              <a:latin typeface="Arial Black" pitchFamily="34" charset="0"/>
            </a:rPr>
            <a:t>прислів´їв</a:t>
          </a:r>
          <a:r>
            <a:rPr lang="ru-RU" sz="14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dirty="0" err="1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sz="14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dirty="0" err="1">
              <a:solidFill>
                <a:srgbClr val="7030A0"/>
              </a:solidFill>
              <a:latin typeface="Arial Black" pitchFamily="34" charset="0"/>
            </a:rPr>
            <a:t>приказок</a:t>
          </a:r>
          <a:r>
            <a:rPr lang="ru-RU" sz="1400" dirty="0">
              <a:solidFill>
                <a:srgbClr val="7030A0"/>
              </a:solidFill>
              <a:latin typeface="Arial Black" pitchFamily="34" charset="0"/>
            </a:rPr>
            <a:t>, в  </a:t>
          </a:r>
          <a:r>
            <a:rPr lang="ru-RU" sz="1400" dirty="0" err="1">
              <a:solidFill>
                <a:srgbClr val="7030A0"/>
              </a:solidFill>
              <a:latin typeface="Arial Black" pitchFamily="34" charset="0"/>
            </a:rPr>
            <a:t>яких</a:t>
          </a:r>
          <a:r>
            <a:rPr lang="ru-RU" sz="14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dirty="0" err="1">
              <a:solidFill>
                <a:srgbClr val="7030A0"/>
              </a:solidFill>
              <a:latin typeface="Arial Black" pitchFamily="34" charset="0"/>
            </a:rPr>
            <a:t>згадується</a:t>
          </a:r>
          <a:r>
            <a:rPr lang="ru-RU" sz="1400" dirty="0">
              <a:solidFill>
                <a:srgbClr val="7030A0"/>
              </a:solidFill>
              <a:latin typeface="Arial Black" pitchFamily="34" charset="0"/>
            </a:rPr>
            <a:t> калина.</a:t>
          </a:r>
        </a:p>
        <a:p>
          <a:pPr algn="l"/>
          <a:r>
            <a:rPr lang="ru-RU" sz="1400" dirty="0">
              <a:solidFill>
                <a:srgbClr val="7030A0"/>
              </a:solidFill>
              <a:latin typeface="Arial Black" pitchFamily="34" charset="0"/>
            </a:rPr>
            <a:t>2.  </a:t>
          </a:r>
          <a:r>
            <a:rPr lang="ru-RU" sz="1400" dirty="0" err="1">
              <a:solidFill>
                <a:srgbClr val="7030A0"/>
              </a:solidFill>
              <a:latin typeface="Arial Black" pitchFamily="34" charset="0"/>
            </a:rPr>
            <a:t>Читання</a:t>
          </a:r>
          <a:r>
            <a:rPr lang="ru-RU" sz="14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dirty="0" err="1">
              <a:solidFill>
                <a:srgbClr val="7030A0"/>
              </a:solidFill>
              <a:latin typeface="Arial Black" pitchFamily="34" charset="0"/>
            </a:rPr>
            <a:t>віршів</a:t>
          </a:r>
          <a:r>
            <a:rPr lang="ru-RU" sz="14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dirty="0" err="1">
              <a:solidFill>
                <a:srgbClr val="7030A0"/>
              </a:solidFill>
              <a:latin typeface="Arial Black" pitchFamily="34" charset="0"/>
            </a:rPr>
            <a:t>українських</a:t>
          </a:r>
          <a:r>
            <a:rPr lang="ru-RU" sz="1400" dirty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1400" dirty="0" err="1">
              <a:solidFill>
                <a:srgbClr val="7030A0"/>
              </a:solidFill>
              <a:latin typeface="Arial Black" pitchFamily="34" charset="0"/>
            </a:rPr>
            <a:t>поетів</a:t>
          </a:r>
          <a:r>
            <a:rPr lang="ru-RU" sz="1400" dirty="0">
              <a:solidFill>
                <a:srgbClr val="7030A0"/>
              </a:solidFill>
              <a:latin typeface="Arial Black" pitchFamily="34" charset="0"/>
            </a:rPr>
            <a:t> про калину</a:t>
          </a:r>
          <a:r>
            <a:rPr lang="ru-RU" sz="1400" dirty="0" smtClean="0">
              <a:solidFill>
                <a:srgbClr val="7030A0"/>
              </a:solidFill>
              <a:latin typeface="Arial Black" pitchFamily="34" charset="0"/>
            </a:rPr>
            <a:t>.</a:t>
          </a:r>
          <a:endParaRPr lang="ru-RU" sz="1400" dirty="0">
            <a:solidFill>
              <a:srgbClr val="7030A0"/>
            </a:solidFill>
            <a:latin typeface="Arial Black" pitchFamily="34" charset="0"/>
          </a:endParaRPr>
        </a:p>
      </dgm:t>
    </dgm:pt>
    <dgm:pt modelId="{FF7EFCB6-FEBF-46E5-9826-D2AE1BE8BE10}" type="parTrans" cxnId="{D6BD3836-2C73-46F0-AFAB-151184E6C32E}">
      <dgm:prSet/>
      <dgm:spPr/>
      <dgm:t>
        <a:bodyPr/>
        <a:lstStyle/>
        <a:p>
          <a:endParaRPr lang="ru-RU"/>
        </a:p>
      </dgm:t>
    </dgm:pt>
    <dgm:pt modelId="{9F420347-9E43-4690-9F94-8DC697E21287}" type="sibTrans" cxnId="{D6BD3836-2C73-46F0-AFAB-151184E6C32E}">
      <dgm:prSet/>
      <dgm:spPr/>
      <dgm:t>
        <a:bodyPr/>
        <a:lstStyle/>
        <a:p>
          <a:endParaRPr lang="ru-RU"/>
        </a:p>
      </dgm:t>
    </dgm:pt>
    <dgm:pt modelId="{E3B4030B-9A66-4714-AC59-19B673FEF28B}">
      <dgm:prSet phldrT="[Текст]" custT="1"/>
      <dgm:spPr/>
      <dgm:t>
        <a:bodyPr/>
        <a:lstStyle/>
        <a:p>
          <a:pPr algn="l"/>
          <a:r>
            <a:rPr lang="ru-RU" sz="2800" i="1" dirty="0" err="1">
              <a:solidFill>
                <a:srgbClr val="7030A0"/>
              </a:solidFill>
              <a:latin typeface="Arial Black" pitchFamily="34" charset="0"/>
            </a:rPr>
            <a:t>Розвиток</a:t>
          </a:r>
          <a:r>
            <a:rPr lang="ru-RU" sz="2800" i="1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2800" i="1" dirty="0" err="1">
              <a:solidFill>
                <a:srgbClr val="7030A0"/>
              </a:solidFill>
              <a:latin typeface="Arial Black" pitchFamily="34" charset="0"/>
            </a:rPr>
            <a:t>мовлення</a:t>
          </a:r>
          <a:endParaRPr lang="ru-RU" sz="2800" i="1" dirty="0">
            <a:solidFill>
              <a:srgbClr val="7030A0"/>
            </a:solidFill>
            <a:latin typeface="Arial Black" pitchFamily="34" charset="0"/>
          </a:endParaRPr>
        </a:p>
        <a:p>
          <a:pPr algn="l"/>
          <a:r>
            <a:rPr lang="ru-RU" sz="2000" dirty="0" err="1">
              <a:solidFill>
                <a:srgbClr val="7030A0"/>
              </a:solidFill>
              <a:latin typeface="Arial Black" pitchFamily="34" charset="0"/>
            </a:rPr>
            <a:t>Складання</a:t>
          </a:r>
          <a:r>
            <a:rPr lang="ru-RU" sz="20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2000" dirty="0" err="1">
              <a:solidFill>
                <a:srgbClr val="7030A0"/>
              </a:solidFill>
              <a:latin typeface="Arial Black" pitchFamily="34" charset="0"/>
            </a:rPr>
            <a:t>казки</a:t>
          </a:r>
          <a:r>
            <a:rPr lang="ru-RU" sz="2000" dirty="0">
              <a:solidFill>
                <a:srgbClr val="7030A0"/>
              </a:solidFill>
              <a:latin typeface="Arial Black" pitchFamily="34" charset="0"/>
            </a:rPr>
            <a:t>  про    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калину</a:t>
          </a:r>
          <a:endParaRPr lang="ru-RU" sz="2000" dirty="0">
            <a:solidFill>
              <a:srgbClr val="7030A0"/>
            </a:solidFill>
            <a:latin typeface="Arial Black" pitchFamily="34" charset="0"/>
          </a:endParaRPr>
        </a:p>
      </dgm:t>
    </dgm:pt>
    <dgm:pt modelId="{6E3BF69E-7C25-4954-A79B-6F0F26E2B6DB}" type="parTrans" cxnId="{D65514C4-427C-4AA4-A70A-F323F98AB98D}">
      <dgm:prSet/>
      <dgm:spPr/>
      <dgm:t>
        <a:bodyPr/>
        <a:lstStyle/>
        <a:p>
          <a:endParaRPr lang="ru-RU"/>
        </a:p>
      </dgm:t>
    </dgm:pt>
    <dgm:pt modelId="{0404D8CE-B686-477D-8C03-03DD439C8728}" type="sibTrans" cxnId="{D65514C4-427C-4AA4-A70A-F323F98AB98D}">
      <dgm:prSet/>
      <dgm:spPr/>
      <dgm:t>
        <a:bodyPr/>
        <a:lstStyle/>
        <a:p>
          <a:endParaRPr lang="ru-RU"/>
        </a:p>
      </dgm:t>
    </dgm:pt>
    <dgm:pt modelId="{F7C9F998-2F66-411E-A90F-AEEE521366F4}">
      <dgm:prSet phldrT="[Текст]" custT="1"/>
      <dgm:spPr/>
      <dgm:t>
        <a:bodyPr/>
        <a:lstStyle/>
        <a:p>
          <a:r>
            <a:rPr lang="ru-RU" sz="2800" i="1" dirty="0" err="1">
              <a:solidFill>
                <a:srgbClr val="7030A0"/>
              </a:solidFill>
              <a:latin typeface="Arial Black" pitchFamily="34" charset="0"/>
            </a:rPr>
            <a:t>Музика</a:t>
          </a:r>
          <a:endParaRPr lang="ru-RU" sz="2800" i="1" dirty="0">
            <a:solidFill>
              <a:srgbClr val="7030A0"/>
            </a:solidFill>
            <a:latin typeface="Arial Black" pitchFamily="34" charset="0"/>
          </a:endParaRPr>
        </a:p>
        <a:p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Розучування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2000" dirty="0">
              <a:solidFill>
                <a:srgbClr val="7030A0"/>
              </a:solidFill>
              <a:latin typeface="Arial Black" pitchFamily="34" charset="0"/>
            </a:rPr>
            <a:t>хороводу</a:t>
          </a:r>
        </a:p>
        <a:p>
          <a:r>
            <a:rPr lang="ru-RU" sz="2000" i="1" dirty="0" smtClean="0">
              <a:solidFill>
                <a:srgbClr val="7030A0"/>
              </a:solidFill>
              <a:latin typeface="Arial Black" pitchFamily="34" charset="0"/>
            </a:rPr>
            <a:t>Ой  </a:t>
          </a:r>
          <a:r>
            <a:rPr lang="ru-RU" sz="2000" i="1" dirty="0" err="1">
              <a:solidFill>
                <a:srgbClr val="7030A0"/>
              </a:solidFill>
              <a:latin typeface="Arial Black" pitchFamily="34" charset="0"/>
            </a:rPr>
            <a:t>є</a:t>
          </a:r>
          <a:r>
            <a:rPr lang="ru-RU" sz="2000" i="1" dirty="0">
              <a:solidFill>
                <a:srgbClr val="7030A0"/>
              </a:solidFill>
              <a:latin typeface="Arial Black" pitchFamily="34" charset="0"/>
            </a:rPr>
            <a:t>  в  </a:t>
          </a:r>
          <a:r>
            <a:rPr lang="ru-RU" sz="2000" i="1" dirty="0" err="1">
              <a:solidFill>
                <a:srgbClr val="7030A0"/>
              </a:solidFill>
              <a:latin typeface="Arial Black" pitchFamily="34" charset="0"/>
            </a:rPr>
            <a:t>лісі</a:t>
          </a:r>
          <a:r>
            <a:rPr lang="ru-RU" sz="2000" i="1" dirty="0">
              <a:solidFill>
                <a:srgbClr val="7030A0"/>
              </a:solidFill>
              <a:latin typeface="Arial Black" pitchFamily="34" charset="0"/>
            </a:rPr>
            <a:t>  калина</a:t>
          </a:r>
        </a:p>
      </dgm:t>
    </dgm:pt>
    <dgm:pt modelId="{AF51FD3F-5319-4D81-A643-6BC0CB59B39B}" type="parTrans" cxnId="{1B5294E8-EA96-4A80-B582-8C2F72D1B73D}">
      <dgm:prSet/>
      <dgm:spPr/>
      <dgm:t>
        <a:bodyPr/>
        <a:lstStyle/>
        <a:p>
          <a:endParaRPr lang="ru-RU"/>
        </a:p>
      </dgm:t>
    </dgm:pt>
    <dgm:pt modelId="{857963D1-C757-4CD1-829C-B3E1AAD5F71C}" type="sibTrans" cxnId="{1B5294E8-EA96-4A80-B582-8C2F72D1B73D}">
      <dgm:prSet/>
      <dgm:spPr/>
      <dgm:t>
        <a:bodyPr/>
        <a:lstStyle/>
        <a:p>
          <a:endParaRPr lang="ru-RU"/>
        </a:p>
      </dgm:t>
    </dgm:pt>
    <dgm:pt modelId="{E980C86F-1F33-44B8-BCB4-C621D3C10B82}" type="pres">
      <dgm:prSet presAssocID="{B9949399-480A-47FF-BE1F-F653BDCE7D94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8F50E9-F60A-48C4-922D-83E939813C8A}" type="pres">
      <dgm:prSet presAssocID="{B9949399-480A-47FF-BE1F-F653BDCE7D94}" presName="diamond" presStyleLbl="bgShp" presStyleIdx="0" presStyleCnt="1"/>
      <dgm:spPr/>
    </dgm:pt>
    <dgm:pt modelId="{F8776307-F8D8-462C-BB01-5D2121769450}" type="pres">
      <dgm:prSet presAssocID="{B9949399-480A-47FF-BE1F-F653BDCE7D94}" presName="quad1" presStyleLbl="node1" presStyleIdx="0" presStyleCnt="4" custScaleX="196404" custLinFactX="65813" custLinFactY="15361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E7716E-C323-4766-9F89-523307FC6496}" type="pres">
      <dgm:prSet presAssocID="{B9949399-480A-47FF-BE1F-F653BDCE7D94}" presName="quad2" presStyleLbl="node1" presStyleIdx="1" presStyleCnt="4" custScaleX="190407" custScaleY="99999" custLinFactNeighborX="75538" custLinFactNeighborY="-202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87ED8F-BDDF-4A35-9AA4-34ABCB4CE0D3}" type="pres">
      <dgm:prSet presAssocID="{B9949399-480A-47FF-BE1F-F653BDCE7D94}" presName="quad3" presStyleLbl="node1" presStyleIdx="2" presStyleCnt="4" custScaleX="233973" custScaleY="113691" custLinFactNeighborX="-44780" custLinFactNeighborY="117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A28479-1711-49B9-8224-0000A266EDDA}" type="pres">
      <dgm:prSet presAssocID="{B9949399-480A-47FF-BE1F-F653BDCE7D94}" presName="quad4" presStyleLbl="node1" presStyleIdx="3" presStyleCnt="4" custScaleX="242718" custScaleY="124656" custLinFactX="-86097" custLinFactY="-11504" custLinFactNeighborX="-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5294E8-EA96-4A80-B582-8C2F72D1B73D}" srcId="{B9949399-480A-47FF-BE1F-F653BDCE7D94}" destId="{F7C9F998-2F66-411E-A90F-AEEE521366F4}" srcOrd="1" destOrd="0" parTransId="{AF51FD3F-5319-4D81-A643-6BC0CB59B39B}" sibTransId="{857963D1-C757-4CD1-829C-B3E1AAD5F71C}"/>
    <dgm:cxn modelId="{2E46DFC5-4723-469C-937D-850BFCE623AD}" type="presOf" srcId="{F7C9F998-2F66-411E-A90F-AEEE521366F4}" destId="{ADE7716E-C323-4766-9F89-523307FC6496}" srcOrd="0" destOrd="0" presId="urn:microsoft.com/office/officeart/2005/8/layout/matrix3"/>
    <dgm:cxn modelId="{902FC7D2-47F8-4F9A-A821-501D9BBEA55B}" srcId="{B9949399-480A-47FF-BE1F-F653BDCE7D94}" destId="{C5FD52F9-5AC1-4980-8D50-8C5E3535063B}" srcOrd="5" destOrd="0" parTransId="{8D0D18EF-6717-4945-BCE7-6269789E9A17}" sibTransId="{6DEADB7B-0431-473E-B982-AFA1244C4CBC}"/>
    <dgm:cxn modelId="{3C32BA16-31C7-49D8-8C00-AB6055DC623B}" srcId="{B9949399-480A-47FF-BE1F-F653BDCE7D94}" destId="{E53DFF70-F7C6-4955-9253-5BD2A2E694F8}" srcOrd="0" destOrd="0" parTransId="{A96A7A3B-3DFA-4A5D-ADF3-D4B3C137F31E}" sibTransId="{2173DE4B-932F-4CEC-B3AF-5B1E2AA9D9CD}"/>
    <dgm:cxn modelId="{CF12B84D-EAEC-4977-B020-A7161AF1E7B7}" type="presOf" srcId="{FE5F1181-E89F-4F01-81C0-FD30D58BC73F}" destId="{49A28479-1711-49B9-8224-0000A266EDDA}" srcOrd="0" destOrd="0" presId="urn:microsoft.com/office/officeart/2005/8/layout/matrix3"/>
    <dgm:cxn modelId="{D6BD3836-2C73-46F0-AFAB-151184E6C32E}" srcId="{B9949399-480A-47FF-BE1F-F653BDCE7D94}" destId="{FE5F1181-E89F-4F01-81C0-FD30D58BC73F}" srcOrd="3" destOrd="0" parTransId="{FF7EFCB6-FEBF-46E5-9826-D2AE1BE8BE10}" sibTransId="{9F420347-9E43-4690-9F94-8DC697E21287}"/>
    <dgm:cxn modelId="{39D0ADA5-C818-4142-914F-287F53F75D5B}" srcId="{B9949399-480A-47FF-BE1F-F653BDCE7D94}" destId="{FA7F6758-6B0B-4D62-9D54-D1D28FD0D76B}" srcOrd="4" destOrd="0" parTransId="{34CEFF6A-FFEB-4E57-B4DD-E4EE7569B80E}" sibTransId="{78E5BF84-F88A-43A9-8079-12132DDC8E67}"/>
    <dgm:cxn modelId="{48E6467C-4F9E-4F71-9C66-C7F59A81E115}" type="presOf" srcId="{B9949399-480A-47FF-BE1F-F653BDCE7D94}" destId="{E980C86F-1F33-44B8-BCB4-C621D3C10B82}" srcOrd="0" destOrd="0" presId="urn:microsoft.com/office/officeart/2005/8/layout/matrix3"/>
    <dgm:cxn modelId="{43BE9365-9516-4C9E-A35E-B107672F670F}" type="presOf" srcId="{E3B4030B-9A66-4714-AC59-19B673FEF28B}" destId="{B087ED8F-BDDF-4A35-9AA4-34ABCB4CE0D3}" srcOrd="0" destOrd="0" presId="urn:microsoft.com/office/officeart/2005/8/layout/matrix3"/>
    <dgm:cxn modelId="{D65514C4-427C-4AA4-A70A-F323F98AB98D}" srcId="{B9949399-480A-47FF-BE1F-F653BDCE7D94}" destId="{E3B4030B-9A66-4714-AC59-19B673FEF28B}" srcOrd="2" destOrd="0" parTransId="{6E3BF69E-7C25-4954-A79B-6F0F26E2B6DB}" sibTransId="{0404D8CE-B686-477D-8C03-03DD439C8728}"/>
    <dgm:cxn modelId="{9C0E8E34-676B-4C2B-A2DF-3E099A648A16}" type="presOf" srcId="{E53DFF70-F7C6-4955-9253-5BD2A2E694F8}" destId="{F8776307-F8D8-462C-BB01-5D2121769450}" srcOrd="0" destOrd="0" presId="urn:microsoft.com/office/officeart/2005/8/layout/matrix3"/>
    <dgm:cxn modelId="{E981BD30-6E6F-40B5-B8D9-B396FD70C578}" srcId="{B9949399-480A-47FF-BE1F-F653BDCE7D94}" destId="{2D03F197-6CEA-4F19-B6EF-01F53318568D}" srcOrd="6" destOrd="0" parTransId="{694E4844-D553-410F-985E-4DB0161A3582}" sibTransId="{A0B06B51-64A3-4DCC-812C-F42A5EB9FB13}"/>
    <dgm:cxn modelId="{53CC24F6-AAE2-4B3E-BC7C-5C419A98FFA4}" type="presParOf" srcId="{E980C86F-1F33-44B8-BCB4-C621D3C10B82}" destId="{D78F50E9-F60A-48C4-922D-83E939813C8A}" srcOrd="0" destOrd="0" presId="urn:microsoft.com/office/officeart/2005/8/layout/matrix3"/>
    <dgm:cxn modelId="{9A191BCC-6B46-44E5-AE5B-773F473603DD}" type="presParOf" srcId="{E980C86F-1F33-44B8-BCB4-C621D3C10B82}" destId="{F8776307-F8D8-462C-BB01-5D2121769450}" srcOrd="1" destOrd="0" presId="urn:microsoft.com/office/officeart/2005/8/layout/matrix3"/>
    <dgm:cxn modelId="{C78CA624-0A84-4437-ADF1-928E2D9DB5F8}" type="presParOf" srcId="{E980C86F-1F33-44B8-BCB4-C621D3C10B82}" destId="{ADE7716E-C323-4766-9F89-523307FC6496}" srcOrd="2" destOrd="0" presId="urn:microsoft.com/office/officeart/2005/8/layout/matrix3"/>
    <dgm:cxn modelId="{011F66FC-7B4B-42D7-A0DF-E1E64F18E4E3}" type="presParOf" srcId="{E980C86F-1F33-44B8-BCB4-C621D3C10B82}" destId="{B087ED8F-BDDF-4A35-9AA4-34ABCB4CE0D3}" srcOrd="3" destOrd="0" presId="urn:microsoft.com/office/officeart/2005/8/layout/matrix3"/>
    <dgm:cxn modelId="{4A4C8483-9B55-48F2-BEBC-CB1BDFED6E26}" type="presParOf" srcId="{E980C86F-1F33-44B8-BCB4-C621D3C10B82}" destId="{49A28479-1711-49B9-8224-0000A266EDDA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F294ED4-2C75-4A60-B913-8C3FD182C125}" type="doc">
      <dgm:prSet loTypeId="urn:microsoft.com/office/officeart/2005/8/layout/target3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78EA96AC-4806-4847-A12B-F0C0DE4D6053}">
      <dgm:prSet phldrT="[Текст]" custT="1"/>
      <dgm:spPr/>
      <dgm:t>
        <a:bodyPr/>
        <a:lstStyle/>
        <a:p>
          <a:r>
            <a:rPr lang="uk-UA" sz="2800" dirty="0" smtClean="0">
              <a:solidFill>
                <a:srgbClr val="7030A0"/>
              </a:solidFill>
              <a:latin typeface="Arial Black" pitchFamily="34" charset="0"/>
            </a:rPr>
            <a:t>Читання</a:t>
          </a:r>
          <a:endParaRPr lang="ru-RU" sz="2800" dirty="0">
            <a:solidFill>
              <a:srgbClr val="7030A0"/>
            </a:solidFill>
            <a:latin typeface="Arial Black" pitchFamily="34" charset="0"/>
          </a:endParaRPr>
        </a:p>
      </dgm:t>
    </dgm:pt>
    <dgm:pt modelId="{9C854B8A-3C73-4882-94E3-56C1BF0B7487}" type="parTrans" cxnId="{93A4658C-294C-49C4-A744-16CA74AFAFDC}">
      <dgm:prSet/>
      <dgm:spPr/>
      <dgm:t>
        <a:bodyPr/>
        <a:lstStyle/>
        <a:p>
          <a:endParaRPr lang="ru-RU"/>
        </a:p>
      </dgm:t>
    </dgm:pt>
    <dgm:pt modelId="{805BDCB0-0946-4393-813D-2721FAA97363}" type="sibTrans" cxnId="{93A4658C-294C-49C4-A744-16CA74AFAFDC}">
      <dgm:prSet/>
      <dgm:spPr/>
      <dgm:t>
        <a:bodyPr/>
        <a:lstStyle/>
        <a:p>
          <a:endParaRPr lang="ru-RU"/>
        </a:p>
      </dgm:t>
    </dgm:pt>
    <dgm:pt modelId="{820760FF-8143-41F6-AFB2-1B1B3D80D81B}">
      <dgm:prSet phldrT="[Текст]"/>
      <dgm:spPr/>
      <dgm:t>
        <a:bodyPr/>
        <a:lstStyle/>
        <a:p>
          <a:r>
            <a:rPr lang="uk-UA" dirty="0" smtClean="0">
              <a:solidFill>
                <a:srgbClr val="7030A0"/>
              </a:solidFill>
              <a:latin typeface="Arial Black" pitchFamily="34" charset="0"/>
            </a:rPr>
            <a:t>Читання  віршів про Дніпро </a:t>
          </a:r>
          <a:r>
            <a:rPr lang="uk-UA" dirty="0" err="1" smtClean="0">
              <a:solidFill>
                <a:srgbClr val="7030A0"/>
              </a:solidFill>
              <a:latin typeface="Arial Black" pitchFamily="34" charset="0"/>
            </a:rPr>
            <a:t>напамять</a:t>
          </a:r>
          <a:endParaRPr lang="ru-RU" dirty="0">
            <a:solidFill>
              <a:srgbClr val="7030A0"/>
            </a:solidFill>
            <a:latin typeface="Arial Black" pitchFamily="34" charset="0"/>
          </a:endParaRPr>
        </a:p>
      </dgm:t>
    </dgm:pt>
    <dgm:pt modelId="{B3854E03-02AF-4077-B90D-157B667065EE}" type="parTrans" cxnId="{C08CEE8F-8DDB-4A1D-A9B4-F4CAAFAD05AE}">
      <dgm:prSet/>
      <dgm:spPr/>
      <dgm:t>
        <a:bodyPr/>
        <a:lstStyle/>
        <a:p>
          <a:endParaRPr lang="ru-RU"/>
        </a:p>
      </dgm:t>
    </dgm:pt>
    <dgm:pt modelId="{0649F355-EA03-4D48-86DA-2E2E2E218FA8}" type="sibTrans" cxnId="{C08CEE8F-8DDB-4A1D-A9B4-F4CAAFAD05AE}">
      <dgm:prSet/>
      <dgm:spPr/>
      <dgm:t>
        <a:bodyPr/>
        <a:lstStyle/>
        <a:p>
          <a:endParaRPr lang="ru-RU"/>
        </a:p>
      </dgm:t>
    </dgm:pt>
    <dgm:pt modelId="{43184455-33D5-4993-930C-E06EA28D04A0}">
      <dgm:prSet phldrT="[Текст]"/>
      <dgm:spPr/>
      <dgm:t>
        <a:bodyPr/>
        <a:lstStyle/>
        <a:p>
          <a:r>
            <a:rPr lang="uk-UA" dirty="0" smtClean="0">
              <a:solidFill>
                <a:srgbClr val="7030A0"/>
              </a:solidFill>
              <a:latin typeface="Arial Black" pitchFamily="34" charset="0"/>
            </a:rPr>
            <a:t>Природознавство</a:t>
          </a:r>
          <a:r>
            <a:rPr lang="uk-UA" dirty="0" smtClean="0"/>
            <a:t> </a:t>
          </a:r>
          <a:endParaRPr lang="ru-RU" dirty="0"/>
        </a:p>
      </dgm:t>
    </dgm:pt>
    <dgm:pt modelId="{F0CD5B26-06ED-4789-BBD7-C575460D64E6}" type="parTrans" cxnId="{4E562ED4-7055-4CEB-9CE9-0DD57AA14402}">
      <dgm:prSet/>
      <dgm:spPr/>
      <dgm:t>
        <a:bodyPr/>
        <a:lstStyle/>
        <a:p>
          <a:endParaRPr lang="ru-RU"/>
        </a:p>
      </dgm:t>
    </dgm:pt>
    <dgm:pt modelId="{3A623449-C5F7-4916-8DAB-262531167215}" type="sibTrans" cxnId="{4E562ED4-7055-4CEB-9CE9-0DD57AA14402}">
      <dgm:prSet/>
      <dgm:spPr/>
      <dgm:t>
        <a:bodyPr/>
        <a:lstStyle/>
        <a:p>
          <a:endParaRPr lang="ru-RU"/>
        </a:p>
      </dgm:t>
    </dgm:pt>
    <dgm:pt modelId="{2A4818D9-BAF1-4C96-85F0-07845289BB9B}">
      <dgm:prSet phldrT="[Текст]" custT="1"/>
      <dgm:spPr/>
      <dgm:t>
        <a:bodyPr/>
        <a:lstStyle/>
        <a:p>
          <a:r>
            <a:rPr lang="ru-RU" sz="1400" dirty="0" err="1" smtClean="0">
              <a:solidFill>
                <a:srgbClr val="7030A0"/>
              </a:solidFill>
              <a:latin typeface="Arial Black" pitchFamily="34" charset="0"/>
            </a:rPr>
            <a:t>Спостереження</a:t>
          </a:r>
          <a:r>
            <a:rPr lang="ru-RU" sz="1400" dirty="0" smtClean="0">
              <a:solidFill>
                <a:srgbClr val="7030A0"/>
              </a:solidFill>
              <a:latin typeface="Arial Black" pitchFamily="34" charset="0"/>
            </a:rPr>
            <a:t>  за  картою </a:t>
          </a:r>
          <a:r>
            <a:rPr lang="ru-RU" sz="1400" dirty="0" err="1" smtClean="0">
              <a:solidFill>
                <a:srgbClr val="7030A0"/>
              </a:solidFill>
              <a:latin typeface="Arial Black" pitchFamily="34" charset="0"/>
            </a:rPr>
            <a:t>України</a:t>
          </a:r>
          <a:r>
            <a:rPr lang="ru-RU" sz="1400" dirty="0" smtClean="0">
              <a:solidFill>
                <a:srgbClr val="7030A0"/>
              </a:solidFill>
              <a:latin typeface="Arial Black" pitchFamily="34" charset="0"/>
            </a:rPr>
            <a:t> .</a:t>
          </a:r>
          <a:endParaRPr lang="ru-RU" sz="1400" dirty="0">
            <a:solidFill>
              <a:srgbClr val="7030A0"/>
            </a:solidFill>
            <a:latin typeface="Arial Black" pitchFamily="34" charset="0"/>
          </a:endParaRPr>
        </a:p>
      </dgm:t>
    </dgm:pt>
    <dgm:pt modelId="{7B264378-2E5F-47B1-B8DD-F794C97FFA12}" type="parTrans" cxnId="{8F9D3631-147E-44F5-A73D-CFB2E678D8CD}">
      <dgm:prSet/>
      <dgm:spPr/>
      <dgm:t>
        <a:bodyPr/>
        <a:lstStyle/>
        <a:p>
          <a:endParaRPr lang="ru-RU"/>
        </a:p>
      </dgm:t>
    </dgm:pt>
    <dgm:pt modelId="{3832DF7F-CEE6-452C-A695-E1FB628E2674}" type="sibTrans" cxnId="{8F9D3631-147E-44F5-A73D-CFB2E678D8CD}">
      <dgm:prSet/>
      <dgm:spPr/>
      <dgm:t>
        <a:bodyPr/>
        <a:lstStyle/>
        <a:p>
          <a:endParaRPr lang="ru-RU"/>
        </a:p>
      </dgm:t>
    </dgm:pt>
    <dgm:pt modelId="{FABC5572-7F76-4D91-B36B-79BF0A6AAFD8}">
      <dgm:prSet phldrT="[Текст]" custT="1"/>
      <dgm:spPr/>
      <dgm:t>
        <a:bodyPr/>
        <a:lstStyle/>
        <a:p>
          <a:r>
            <a:rPr lang="ru-RU" sz="1400" dirty="0" err="1" smtClean="0">
              <a:solidFill>
                <a:srgbClr val="7030A0"/>
              </a:solidFill>
              <a:latin typeface="Arial Black" pitchFamily="34" charset="0"/>
            </a:rPr>
            <a:t>Створення</a:t>
          </a:r>
          <a:r>
            <a:rPr lang="ru-RU" sz="14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dirty="0" err="1" smtClean="0">
              <a:solidFill>
                <a:srgbClr val="7030A0"/>
              </a:solidFill>
              <a:latin typeface="Arial Black" pitchFamily="34" charset="0"/>
            </a:rPr>
            <a:t>усного</a:t>
          </a:r>
          <a:r>
            <a:rPr lang="ru-RU" sz="1400" dirty="0" smtClean="0">
              <a:solidFill>
                <a:srgbClr val="7030A0"/>
              </a:solidFill>
              <a:latin typeface="Arial Black" pitchFamily="34" charset="0"/>
            </a:rPr>
            <a:t> журналу</a:t>
          </a:r>
          <a:endParaRPr lang="ru-RU" sz="1400" dirty="0">
            <a:solidFill>
              <a:srgbClr val="7030A0"/>
            </a:solidFill>
            <a:latin typeface="Arial Black" pitchFamily="34" charset="0"/>
          </a:endParaRPr>
        </a:p>
      </dgm:t>
    </dgm:pt>
    <dgm:pt modelId="{795E57B4-6E34-4D89-9DC9-54AF3AAE2305}" type="parTrans" cxnId="{A82B6B4B-32E7-46B1-A8ED-00E83815A5FC}">
      <dgm:prSet/>
      <dgm:spPr/>
      <dgm:t>
        <a:bodyPr/>
        <a:lstStyle/>
        <a:p>
          <a:endParaRPr lang="ru-RU"/>
        </a:p>
      </dgm:t>
    </dgm:pt>
    <dgm:pt modelId="{9FF06E8F-49CD-4760-BCBB-A700848F59FF}" type="sibTrans" cxnId="{A82B6B4B-32E7-46B1-A8ED-00E83815A5FC}">
      <dgm:prSet/>
      <dgm:spPr/>
      <dgm:t>
        <a:bodyPr/>
        <a:lstStyle/>
        <a:p>
          <a:endParaRPr lang="ru-RU"/>
        </a:p>
      </dgm:t>
    </dgm:pt>
    <dgm:pt modelId="{379FCCA9-4CDF-4750-92B3-1DD19E7B5C89}">
      <dgm:prSet phldrT="[Текст]"/>
      <dgm:spPr/>
      <dgm:t>
        <a:bodyPr/>
        <a:lstStyle/>
        <a:p>
          <a:r>
            <a:rPr lang="uk-UA" dirty="0" smtClean="0">
              <a:solidFill>
                <a:srgbClr val="7030A0"/>
              </a:solidFill>
              <a:latin typeface="Arial Black" pitchFamily="34" charset="0"/>
            </a:rPr>
            <a:t>Розвиток мовлення</a:t>
          </a:r>
          <a:endParaRPr lang="ru-RU" dirty="0">
            <a:solidFill>
              <a:srgbClr val="7030A0"/>
            </a:solidFill>
            <a:latin typeface="Arial Black" pitchFamily="34" charset="0"/>
          </a:endParaRPr>
        </a:p>
      </dgm:t>
    </dgm:pt>
    <dgm:pt modelId="{6518E59E-09C7-4AB3-B57D-C2014BE2571A}" type="parTrans" cxnId="{BFA6AEA3-65A0-43C2-A245-C4C0E3C3FCBA}">
      <dgm:prSet/>
      <dgm:spPr/>
      <dgm:t>
        <a:bodyPr/>
        <a:lstStyle/>
        <a:p>
          <a:endParaRPr lang="ru-RU"/>
        </a:p>
      </dgm:t>
    </dgm:pt>
    <dgm:pt modelId="{CD846781-ABC8-4165-9B16-E24A1A40F99C}" type="sibTrans" cxnId="{BFA6AEA3-65A0-43C2-A245-C4C0E3C3FCBA}">
      <dgm:prSet/>
      <dgm:spPr/>
      <dgm:t>
        <a:bodyPr/>
        <a:lstStyle/>
        <a:p>
          <a:endParaRPr lang="ru-RU"/>
        </a:p>
      </dgm:t>
    </dgm:pt>
    <dgm:pt modelId="{54ECB8C3-1990-47E9-8F71-6D311E0607D8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7030A0"/>
              </a:solidFill>
              <a:latin typeface="Arial Black" pitchFamily="34" charset="0"/>
            </a:rPr>
            <a:t>. </a:t>
          </a:r>
          <a:r>
            <a:rPr lang="ru-RU" sz="1400" dirty="0" err="1" smtClean="0">
              <a:solidFill>
                <a:srgbClr val="7030A0"/>
              </a:solidFill>
              <a:latin typeface="Arial Black" pitchFamily="34" charset="0"/>
            </a:rPr>
            <a:t>Творчий</a:t>
          </a:r>
          <a:r>
            <a:rPr lang="ru-RU" sz="14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dirty="0" err="1" smtClean="0">
              <a:solidFill>
                <a:srgbClr val="7030A0"/>
              </a:solidFill>
              <a:latin typeface="Arial Black" pitchFamily="34" charset="0"/>
            </a:rPr>
            <a:t>переказ</a:t>
          </a:r>
          <a:r>
            <a:rPr lang="ru-RU" sz="1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Arial Black" pitchFamily="34" charset="0"/>
            </a:rPr>
            <a:t>оповідання</a:t>
          </a:r>
          <a:r>
            <a:rPr lang="ru-RU" sz="1400" dirty="0" smtClean="0">
              <a:solidFill>
                <a:srgbClr val="7030A0"/>
              </a:solidFill>
              <a:latin typeface="Arial Black" pitchFamily="34" charset="0"/>
            </a:rPr>
            <a:t> М.Гоголя  </a:t>
          </a:r>
          <a:r>
            <a:rPr lang="ru-RU" sz="1400" dirty="0" err="1" smtClean="0">
              <a:solidFill>
                <a:srgbClr val="7030A0"/>
              </a:solidFill>
              <a:latin typeface="Arial Black" pitchFamily="34" charset="0"/>
            </a:rPr>
            <a:t>Чудовий</a:t>
          </a:r>
          <a:r>
            <a:rPr lang="ru-RU" sz="1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Arial Black" pitchFamily="34" charset="0"/>
            </a:rPr>
            <a:t>Дніпро</a:t>
          </a:r>
          <a:r>
            <a:rPr lang="ru-RU" sz="1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endParaRPr lang="ru-RU" sz="1400" dirty="0">
            <a:solidFill>
              <a:srgbClr val="7030A0"/>
            </a:solidFill>
            <a:latin typeface="Arial Black" pitchFamily="34" charset="0"/>
          </a:endParaRPr>
        </a:p>
      </dgm:t>
    </dgm:pt>
    <dgm:pt modelId="{710A9B45-D0AE-4A81-8712-82878360BA66}" type="parTrans" cxnId="{C5C9C0C8-4BAB-4588-8571-43BF742C0C90}">
      <dgm:prSet/>
      <dgm:spPr/>
      <dgm:t>
        <a:bodyPr/>
        <a:lstStyle/>
        <a:p>
          <a:endParaRPr lang="ru-RU"/>
        </a:p>
      </dgm:t>
    </dgm:pt>
    <dgm:pt modelId="{A9050F24-99F6-4703-8B0B-9736DC6CFABB}" type="sibTrans" cxnId="{C5C9C0C8-4BAB-4588-8571-43BF742C0C90}">
      <dgm:prSet/>
      <dgm:spPr/>
      <dgm:t>
        <a:bodyPr/>
        <a:lstStyle/>
        <a:p>
          <a:endParaRPr lang="ru-RU"/>
        </a:p>
      </dgm:t>
    </dgm:pt>
    <dgm:pt modelId="{4E9E7E25-663D-4392-AD8E-9F5418CCC294}">
      <dgm:prSet phldrT="[Текст]" custT="1"/>
      <dgm:spPr/>
      <dgm:t>
        <a:bodyPr/>
        <a:lstStyle/>
        <a:p>
          <a:r>
            <a:rPr lang="ru-RU" sz="1400" dirty="0" err="1" smtClean="0">
              <a:solidFill>
                <a:srgbClr val="7030A0"/>
              </a:solidFill>
              <a:latin typeface="Arial Black" pitchFamily="34" charset="0"/>
            </a:rPr>
            <a:t>Складання</a:t>
          </a:r>
          <a:r>
            <a:rPr lang="ru-RU" sz="1400" dirty="0" smtClean="0">
              <a:solidFill>
                <a:srgbClr val="7030A0"/>
              </a:solidFill>
              <a:latin typeface="Arial Black" pitchFamily="34" charset="0"/>
            </a:rPr>
            <a:t>  тексту  -  </a:t>
          </a:r>
          <a:r>
            <a:rPr lang="ru-RU" sz="1400" dirty="0" err="1" smtClean="0">
              <a:solidFill>
                <a:srgbClr val="7030A0"/>
              </a:solidFill>
              <a:latin typeface="Arial Black" pitchFamily="34" charset="0"/>
            </a:rPr>
            <a:t>опису</a:t>
          </a:r>
          <a:endParaRPr lang="ru-RU" sz="1400" dirty="0">
            <a:solidFill>
              <a:srgbClr val="7030A0"/>
            </a:solidFill>
            <a:latin typeface="Arial Black" pitchFamily="34" charset="0"/>
          </a:endParaRPr>
        </a:p>
      </dgm:t>
    </dgm:pt>
    <dgm:pt modelId="{F44A3C7B-C26B-495C-AD31-5E53FAEB6101}" type="parTrans" cxnId="{3A3D0AAC-DEB7-40DE-B2EB-9ED1D2C97FE8}">
      <dgm:prSet/>
      <dgm:spPr/>
      <dgm:t>
        <a:bodyPr/>
        <a:lstStyle/>
        <a:p>
          <a:endParaRPr lang="ru-RU"/>
        </a:p>
      </dgm:t>
    </dgm:pt>
    <dgm:pt modelId="{B04A7420-FEF4-47C4-8AD8-8F0184F438A1}" type="sibTrans" cxnId="{3A3D0AAC-DEB7-40DE-B2EB-9ED1D2C97FE8}">
      <dgm:prSet/>
      <dgm:spPr/>
      <dgm:t>
        <a:bodyPr/>
        <a:lstStyle/>
        <a:p>
          <a:endParaRPr lang="ru-RU"/>
        </a:p>
      </dgm:t>
    </dgm:pt>
    <dgm:pt modelId="{2C767DD5-072E-4FA0-BB85-215FC6CD4377}">
      <dgm:prSet phldrT="[Текст]"/>
      <dgm:spPr/>
      <dgm:t>
        <a:bodyPr/>
        <a:lstStyle/>
        <a:p>
          <a:r>
            <a:rPr lang="uk-UA" dirty="0" smtClean="0">
              <a:solidFill>
                <a:srgbClr val="7030A0"/>
              </a:solidFill>
              <a:latin typeface="Arial Black" pitchFamily="34" charset="0"/>
            </a:rPr>
            <a:t>Дослідження </a:t>
          </a:r>
          <a:endParaRPr lang="ru-RU" dirty="0">
            <a:solidFill>
              <a:srgbClr val="7030A0"/>
            </a:solidFill>
            <a:latin typeface="Arial Black" pitchFamily="34" charset="0"/>
          </a:endParaRPr>
        </a:p>
      </dgm:t>
    </dgm:pt>
    <dgm:pt modelId="{C867BC96-60D6-45B0-9946-ABEE5FE8F7D1}" type="sibTrans" cxnId="{634A7491-0333-42F5-B2B0-F09786BB848E}">
      <dgm:prSet/>
      <dgm:spPr/>
      <dgm:t>
        <a:bodyPr/>
        <a:lstStyle/>
        <a:p>
          <a:endParaRPr lang="ru-RU"/>
        </a:p>
      </dgm:t>
    </dgm:pt>
    <dgm:pt modelId="{C921602A-400F-4220-A7AC-EAB489F8DEC6}" type="parTrans" cxnId="{634A7491-0333-42F5-B2B0-F09786BB848E}">
      <dgm:prSet/>
      <dgm:spPr/>
      <dgm:t>
        <a:bodyPr/>
        <a:lstStyle/>
        <a:p>
          <a:endParaRPr lang="ru-RU"/>
        </a:p>
      </dgm:t>
    </dgm:pt>
    <dgm:pt modelId="{D6CE0EF8-9A79-46E0-844C-461A5B209CDD}">
      <dgm:prSet/>
      <dgm:spPr/>
      <dgm:t>
        <a:bodyPr/>
        <a:lstStyle/>
        <a:p>
          <a:r>
            <a:rPr lang="uk-UA" dirty="0" smtClean="0">
              <a:solidFill>
                <a:srgbClr val="7030A0"/>
              </a:solidFill>
              <a:latin typeface="Arial Black" pitchFamily="34" charset="0"/>
            </a:rPr>
            <a:t>- історичні  відомості. </a:t>
          </a:r>
          <a:endParaRPr lang="uk-UA" dirty="0">
            <a:solidFill>
              <a:srgbClr val="7030A0"/>
            </a:solidFill>
            <a:latin typeface="Arial Black" pitchFamily="34" charset="0"/>
          </a:endParaRPr>
        </a:p>
      </dgm:t>
    </dgm:pt>
    <dgm:pt modelId="{14B45216-CEC9-4604-83B8-90386F685990}" type="parTrans" cxnId="{84A37E0D-F0EC-4D25-A421-2921BDACF4DC}">
      <dgm:prSet/>
      <dgm:spPr/>
      <dgm:t>
        <a:bodyPr/>
        <a:lstStyle/>
        <a:p>
          <a:endParaRPr lang="ru-RU"/>
        </a:p>
      </dgm:t>
    </dgm:pt>
    <dgm:pt modelId="{573F82CA-2A58-4724-8EE9-619984347C06}" type="sibTrans" cxnId="{84A37E0D-F0EC-4D25-A421-2921BDACF4DC}">
      <dgm:prSet/>
      <dgm:spPr/>
      <dgm:t>
        <a:bodyPr/>
        <a:lstStyle/>
        <a:p>
          <a:endParaRPr lang="ru-RU"/>
        </a:p>
      </dgm:t>
    </dgm:pt>
    <dgm:pt modelId="{896C0A2C-283A-48A6-B1F1-4FE75D024035}">
      <dgm:prSet/>
      <dgm:spPr/>
      <dgm:t>
        <a:bodyPr/>
        <a:lstStyle/>
        <a:p>
          <a:r>
            <a:rPr lang="uk-UA" dirty="0" err="1" smtClean="0">
              <a:solidFill>
                <a:srgbClr val="7030A0"/>
              </a:solidFill>
              <a:latin typeface="Arial Black" pitchFamily="34" charset="0"/>
            </a:rPr>
            <a:t>-походження</a:t>
          </a:r>
          <a:r>
            <a:rPr lang="uk-UA" dirty="0" smtClean="0">
              <a:solidFill>
                <a:srgbClr val="7030A0"/>
              </a:solidFill>
              <a:latin typeface="Arial Black" pitchFamily="34" charset="0"/>
            </a:rPr>
            <a:t>  назви  річки </a:t>
          </a:r>
          <a:endParaRPr lang="ru-RU" dirty="0">
            <a:solidFill>
              <a:srgbClr val="7030A0"/>
            </a:solidFill>
            <a:latin typeface="Arial Black" pitchFamily="34" charset="0"/>
          </a:endParaRPr>
        </a:p>
      </dgm:t>
    </dgm:pt>
    <dgm:pt modelId="{C4C2295B-85F7-465A-95F0-8395EA3B0165}" type="parTrans" cxnId="{3756AE1D-E1CB-4407-8CFE-01C2ED96EB04}">
      <dgm:prSet/>
      <dgm:spPr/>
      <dgm:t>
        <a:bodyPr/>
        <a:lstStyle/>
        <a:p>
          <a:endParaRPr lang="ru-RU"/>
        </a:p>
      </dgm:t>
    </dgm:pt>
    <dgm:pt modelId="{BAF94206-93B2-4353-A372-66C254D61AD4}" type="sibTrans" cxnId="{3756AE1D-E1CB-4407-8CFE-01C2ED96EB04}">
      <dgm:prSet/>
      <dgm:spPr/>
      <dgm:t>
        <a:bodyPr/>
        <a:lstStyle/>
        <a:p>
          <a:endParaRPr lang="ru-RU"/>
        </a:p>
      </dgm:t>
    </dgm:pt>
    <dgm:pt modelId="{D9604A8A-3C95-4E4C-B624-BAE2755372F9}">
      <dgm:prSet custT="1"/>
      <dgm:spPr/>
      <dgm:t>
        <a:bodyPr/>
        <a:lstStyle/>
        <a:p>
          <a:r>
            <a:rPr lang="ru-RU" sz="1400" i="1" dirty="0" err="1" smtClean="0">
              <a:solidFill>
                <a:srgbClr val="7030A0"/>
              </a:solidFill>
              <a:latin typeface="Arial Black" pitchFamily="34" charset="0"/>
            </a:rPr>
            <a:t>Могутня</a:t>
          </a:r>
          <a:r>
            <a:rPr lang="ru-RU" sz="1400" i="1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i="1" dirty="0" err="1" smtClean="0">
              <a:solidFill>
                <a:srgbClr val="7030A0"/>
              </a:solidFill>
              <a:latin typeface="Arial Black" pitchFamily="34" charset="0"/>
            </a:rPr>
            <a:t>ріка</a:t>
          </a:r>
          <a:endParaRPr lang="ru-RU" sz="1400" i="1" dirty="0">
            <a:solidFill>
              <a:srgbClr val="7030A0"/>
            </a:solidFill>
            <a:latin typeface="Arial Black" pitchFamily="34" charset="0"/>
          </a:endParaRPr>
        </a:p>
      </dgm:t>
    </dgm:pt>
    <dgm:pt modelId="{689A4A2E-8D16-43BE-9F8F-E1DB6D10DF4D}" type="parTrans" cxnId="{680C9603-69D8-4462-9F92-2F9A2786BA9A}">
      <dgm:prSet/>
      <dgm:spPr/>
      <dgm:t>
        <a:bodyPr/>
        <a:lstStyle/>
        <a:p>
          <a:endParaRPr lang="ru-RU"/>
        </a:p>
      </dgm:t>
    </dgm:pt>
    <dgm:pt modelId="{E9DBA2F5-F1EE-48C1-BF90-B5767F24D287}" type="sibTrans" cxnId="{680C9603-69D8-4462-9F92-2F9A2786BA9A}">
      <dgm:prSet/>
      <dgm:spPr/>
      <dgm:t>
        <a:bodyPr/>
        <a:lstStyle/>
        <a:p>
          <a:endParaRPr lang="ru-RU"/>
        </a:p>
      </dgm:t>
    </dgm:pt>
    <dgm:pt modelId="{BF3B8D6D-884F-4A40-BF13-B3BD8421568F}" type="pres">
      <dgm:prSet presAssocID="{7F294ED4-2C75-4A60-B913-8C3FD182C12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9E5F2B-7BB3-4D05-9FAF-4D68F733767B}" type="pres">
      <dgm:prSet presAssocID="{78EA96AC-4806-4847-A12B-F0C0DE4D6053}" presName="circle1" presStyleLbl="node1" presStyleIdx="0" presStyleCnt="3"/>
      <dgm:spPr/>
    </dgm:pt>
    <dgm:pt modelId="{788B6661-D5C2-4B15-AE2D-B188A56C3ECC}" type="pres">
      <dgm:prSet presAssocID="{78EA96AC-4806-4847-A12B-F0C0DE4D6053}" presName="space" presStyleCnt="0"/>
      <dgm:spPr/>
    </dgm:pt>
    <dgm:pt modelId="{D48655E6-C92E-4512-9D49-9E8090206CDF}" type="pres">
      <dgm:prSet presAssocID="{78EA96AC-4806-4847-A12B-F0C0DE4D6053}" presName="rect1" presStyleLbl="alignAcc1" presStyleIdx="0" presStyleCnt="3"/>
      <dgm:spPr/>
      <dgm:t>
        <a:bodyPr/>
        <a:lstStyle/>
        <a:p>
          <a:endParaRPr lang="ru-RU"/>
        </a:p>
      </dgm:t>
    </dgm:pt>
    <dgm:pt modelId="{907E7DC8-3720-4B77-B76E-E8043FAFB0D1}" type="pres">
      <dgm:prSet presAssocID="{43184455-33D5-4993-930C-E06EA28D04A0}" presName="vertSpace2" presStyleLbl="node1" presStyleIdx="0" presStyleCnt="3"/>
      <dgm:spPr/>
    </dgm:pt>
    <dgm:pt modelId="{ACEAB87F-0188-4865-8F9F-BE708834E975}" type="pres">
      <dgm:prSet presAssocID="{43184455-33D5-4993-930C-E06EA28D04A0}" presName="circle2" presStyleLbl="node1" presStyleIdx="1" presStyleCnt="3"/>
      <dgm:spPr/>
    </dgm:pt>
    <dgm:pt modelId="{2907D27D-F019-4A1C-AAE6-EEE75802276E}" type="pres">
      <dgm:prSet presAssocID="{43184455-33D5-4993-930C-E06EA28D04A0}" presName="rect2" presStyleLbl="alignAcc1" presStyleIdx="1" presStyleCnt="3"/>
      <dgm:spPr/>
      <dgm:t>
        <a:bodyPr/>
        <a:lstStyle/>
        <a:p>
          <a:endParaRPr lang="ru-RU"/>
        </a:p>
      </dgm:t>
    </dgm:pt>
    <dgm:pt modelId="{E7517ADD-FBAD-43EB-B879-6F638A985E79}" type="pres">
      <dgm:prSet presAssocID="{379FCCA9-4CDF-4750-92B3-1DD19E7B5C89}" presName="vertSpace3" presStyleLbl="node1" presStyleIdx="1" presStyleCnt="3"/>
      <dgm:spPr/>
    </dgm:pt>
    <dgm:pt modelId="{CE70AC37-FC05-44ED-A449-9A00165757BC}" type="pres">
      <dgm:prSet presAssocID="{379FCCA9-4CDF-4750-92B3-1DD19E7B5C89}" presName="circle3" presStyleLbl="node1" presStyleIdx="2" presStyleCnt="3"/>
      <dgm:spPr/>
    </dgm:pt>
    <dgm:pt modelId="{55315723-DE27-48B8-AEA9-31CDD34F9E47}" type="pres">
      <dgm:prSet presAssocID="{379FCCA9-4CDF-4750-92B3-1DD19E7B5C89}" presName="rect3" presStyleLbl="alignAcc1" presStyleIdx="2" presStyleCnt="3"/>
      <dgm:spPr/>
      <dgm:t>
        <a:bodyPr/>
        <a:lstStyle/>
        <a:p>
          <a:endParaRPr lang="ru-RU"/>
        </a:p>
      </dgm:t>
    </dgm:pt>
    <dgm:pt modelId="{C81AB6B9-3C15-45D6-BE95-F2B48437A309}" type="pres">
      <dgm:prSet presAssocID="{78EA96AC-4806-4847-A12B-F0C0DE4D6053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7DFD50-88E4-43CA-8AE5-6E985FB827BC}" type="pres">
      <dgm:prSet presAssocID="{78EA96AC-4806-4847-A12B-F0C0DE4D6053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2240EE-BC53-481B-86D0-0412C2F6D286}" type="pres">
      <dgm:prSet presAssocID="{43184455-33D5-4993-930C-E06EA28D04A0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3B93A-B068-492B-AF81-0B1FCD8B9816}" type="pres">
      <dgm:prSet presAssocID="{43184455-33D5-4993-930C-E06EA28D04A0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118CE0-040D-4482-A4BF-9D5D2D9F0032}" type="pres">
      <dgm:prSet presAssocID="{379FCCA9-4CDF-4750-92B3-1DD19E7B5C89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0E8A67-26E4-49E0-AE1F-D2F1269A7C95}" type="pres">
      <dgm:prSet presAssocID="{379FCCA9-4CDF-4750-92B3-1DD19E7B5C89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59C4AE-5AF9-4D47-835A-51B7ED9E85A6}" type="presOf" srcId="{D9604A8A-3C95-4E4C-B624-BAE2755372F9}" destId="{DA0E8A67-26E4-49E0-AE1F-D2F1269A7C95}" srcOrd="0" destOrd="2" presId="urn:microsoft.com/office/officeart/2005/8/layout/target3"/>
    <dgm:cxn modelId="{5A162551-6ED7-4B8D-B191-47F2FF317922}" type="presOf" srcId="{FABC5572-7F76-4D91-B36B-79BF0A6AAFD8}" destId="{BA63B93A-B068-492B-AF81-0B1FCD8B9816}" srcOrd="0" destOrd="1" presId="urn:microsoft.com/office/officeart/2005/8/layout/target3"/>
    <dgm:cxn modelId="{F0464296-A4BB-4C15-88D5-6B8336075AA6}" type="presOf" srcId="{2A4818D9-BAF1-4C96-85F0-07845289BB9B}" destId="{BA63B93A-B068-492B-AF81-0B1FCD8B9816}" srcOrd="0" destOrd="0" presId="urn:microsoft.com/office/officeart/2005/8/layout/target3"/>
    <dgm:cxn modelId="{93A4658C-294C-49C4-A744-16CA74AFAFDC}" srcId="{7F294ED4-2C75-4A60-B913-8C3FD182C125}" destId="{78EA96AC-4806-4847-A12B-F0C0DE4D6053}" srcOrd="0" destOrd="0" parTransId="{9C854B8A-3C73-4882-94E3-56C1BF0B7487}" sibTransId="{805BDCB0-0946-4393-813D-2721FAA97363}"/>
    <dgm:cxn modelId="{D22E74AD-D063-45E4-BD18-4C5C10C711B8}" type="presOf" srcId="{896C0A2C-283A-48A6-B1F1-4FE75D024035}" destId="{807DFD50-88E4-43CA-8AE5-6E985FB827BC}" srcOrd="0" destOrd="3" presId="urn:microsoft.com/office/officeart/2005/8/layout/target3"/>
    <dgm:cxn modelId="{4E562ED4-7055-4CEB-9CE9-0DD57AA14402}" srcId="{7F294ED4-2C75-4A60-B913-8C3FD182C125}" destId="{43184455-33D5-4993-930C-E06EA28D04A0}" srcOrd="1" destOrd="0" parTransId="{F0CD5B26-06ED-4789-BBD7-C575460D64E6}" sibTransId="{3A623449-C5F7-4916-8DAB-262531167215}"/>
    <dgm:cxn modelId="{84A37E0D-F0EC-4D25-A421-2921BDACF4DC}" srcId="{78EA96AC-4806-4847-A12B-F0C0DE4D6053}" destId="{D6CE0EF8-9A79-46E0-844C-461A5B209CDD}" srcOrd="2" destOrd="0" parTransId="{14B45216-CEC9-4604-83B8-90386F685990}" sibTransId="{573F82CA-2A58-4724-8EE9-619984347C06}"/>
    <dgm:cxn modelId="{634A7491-0333-42F5-B2B0-F09786BB848E}" srcId="{78EA96AC-4806-4847-A12B-F0C0DE4D6053}" destId="{2C767DD5-072E-4FA0-BB85-215FC6CD4377}" srcOrd="1" destOrd="0" parTransId="{C921602A-400F-4220-A7AC-EAB489F8DEC6}" sibTransId="{C867BC96-60D6-45B0-9946-ABEE5FE8F7D1}"/>
    <dgm:cxn modelId="{310D9026-C3B9-4FC7-A767-32C777474BEB}" type="presOf" srcId="{54ECB8C3-1990-47E9-8F71-6D311E0607D8}" destId="{DA0E8A67-26E4-49E0-AE1F-D2F1269A7C95}" srcOrd="0" destOrd="0" presId="urn:microsoft.com/office/officeart/2005/8/layout/target3"/>
    <dgm:cxn modelId="{3756AE1D-E1CB-4407-8CFE-01C2ED96EB04}" srcId="{78EA96AC-4806-4847-A12B-F0C0DE4D6053}" destId="{896C0A2C-283A-48A6-B1F1-4FE75D024035}" srcOrd="3" destOrd="0" parTransId="{C4C2295B-85F7-465A-95F0-8395EA3B0165}" sibTransId="{BAF94206-93B2-4353-A372-66C254D61AD4}"/>
    <dgm:cxn modelId="{680C9603-69D8-4462-9F92-2F9A2786BA9A}" srcId="{379FCCA9-4CDF-4750-92B3-1DD19E7B5C89}" destId="{D9604A8A-3C95-4E4C-B624-BAE2755372F9}" srcOrd="2" destOrd="0" parTransId="{689A4A2E-8D16-43BE-9F8F-E1DB6D10DF4D}" sibTransId="{E9DBA2F5-F1EE-48C1-BF90-B5767F24D287}"/>
    <dgm:cxn modelId="{C0EFE9A6-9D49-4F6F-A311-1804196460A5}" type="presOf" srcId="{7F294ED4-2C75-4A60-B913-8C3FD182C125}" destId="{BF3B8D6D-884F-4A40-BF13-B3BD8421568F}" srcOrd="0" destOrd="0" presId="urn:microsoft.com/office/officeart/2005/8/layout/target3"/>
    <dgm:cxn modelId="{DBAB8CFA-E47B-4DFD-9B6B-36209D8B4CB7}" type="presOf" srcId="{43184455-33D5-4993-930C-E06EA28D04A0}" destId="{AF2240EE-BC53-481B-86D0-0412C2F6D286}" srcOrd="1" destOrd="0" presId="urn:microsoft.com/office/officeart/2005/8/layout/target3"/>
    <dgm:cxn modelId="{3A3D0AAC-DEB7-40DE-B2EB-9ED1D2C97FE8}" srcId="{379FCCA9-4CDF-4750-92B3-1DD19E7B5C89}" destId="{4E9E7E25-663D-4392-AD8E-9F5418CCC294}" srcOrd="1" destOrd="0" parTransId="{F44A3C7B-C26B-495C-AD31-5E53FAEB6101}" sibTransId="{B04A7420-FEF4-47C4-8AD8-8F0184F438A1}"/>
    <dgm:cxn modelId="{B0F6935B-1AB3-4D30-AC52-0BB2DE8D210E}" type="presOf" srcId="{379FCCA9-4CDF-4750-92B3-1DD19E7B5C89}" destId="{64118CE0-040D-4482-A4BF-9D5D2D9F0032}" srcOrd="1" destOrd="0" presId="urn:microsoft.com/office/officeart/2005/8/layout/target3"/>
    <dgm:cxn modelId="{C5C9C0C8-4BAB-4588-8571-43BF742C0C90}" srcId="{379FCCA9-4CDF-4750-92B3-1DD19E7B5C89}" destId="{54ECB8C3-1990-47E9-8F71-6D311E0607D8}" srcOrd="0" destOrd="0" parTransId="{710A9B45-D0AE-4A81-8712-82878360BA66}" sibTransId="{A9050F24-99F6-4703-8B0B-9736DC6CFABB}"/>
    <dgm:cxn modelId="{EEACACC3-D933-44B8-9F19-69CFF5B35184}" type="presOf" srcId="{D6CE0EF8-9A79-46E0-844C-461A5B209CDD}" destId="{807DFD50-88E4-43CA-8AE5-6E985FB827BC}" srcOrd="0" destOrd="2" presId="urn:microsoft.com/office/officeart/2005/8/layout/target3"/>
    <dgm:cxn modelId="{8E5B8292-8194-42B1-BBC4-4C497A3617D7}" type="presOf" srcId="{43184455-33D5-4993-930C-E06EA28D04A0}" destId="{2907D27D-F019-4A1C-AAE6-EEE75802276E}" srcOrd="0" destOrd="0" presId="urn:microsoft.com/office/officeart/2005/8/layout/target3"/>
    <dgm:cxn modelId="{8029B4EF-C263-492B-B0E9-584DE4853086}" type="presOf" srcId="{78EA96AC-4806-4847-A12B-F0C0DE4D6053}" destId="{D48655E6-C92E-4512-9D49-9E8090206CDF}" srcOrd="0" destOrd="0" presId="urn:microsoft.com/office/officeart/2005/8/layout/target3"/>
    <dgm:cxn modelId="{EE1BE29F-345B-46EC-99F9-A6B2737AEB6B}" type="presOf" srcId="{4E9E7E25-663D-4392-AD8E-9F5418CCC294}" destId="{DA0E8A67-26E4-49E0-AE1F-D2F1269A7C95}" srcOrd="0" destOrd="1" presId="urn:microsoft.com/office/officeart/2005/8/layout/target3"/>
    <dgm:cxn modelId="{2E7E229D-0ADC-497E-9FFD-65CCBC483072}" type="presOf" srcId="{78EA96AC-4806-4847-A12B-F0C0DE4D6053}" destId="{C81AB6B9-3C15-45D6-BE95-F2B48437A309}" srcOrd="1" destOrd="0" presId="urn:microsoft.com/office/officeart/2005/8/layout/target3"/>
    <dgm:cxn modelId="{F06F8871-6D46-4872-9D4E-977BF3237735}" type="presOf" srcId="{820760FF-8143-41F6-AFB2-1B1B3D80D81B}" destId="{807DFD50-88E4-43CA-8AE5-6E985FB827BC}" srcOrd="0" destOrd="0" presId="urn:microsoft.com/office/officeart/2005/8/layout/target3"/>
    <dgm:cxn modelId="{BFA6AEA3-65A0-43C2-A245-C4C0E3C3FCBA}" srcId="{7F294ED4-2C75-4A60-B913-8C3FD182C125}" destId="{379FCCA9-4CDF-4750-92B3-1DD19E7B5C89}" srcOrd="2" destOrd="0" parTransId="{6518E59E-09C7-4AB3-B57D-C2014BE2571A}" sibTransId="{CD846781-ABC8-4165-9B16-E24A1A40F99C}"/>
    <dgm:cxn modelId="{062CE2DD-48C8-4D94-8CF7-342787E9BA80}" type="presOf" srcId="{379FCCA9-4CDF-4750-92B3-1DD19E7B5C89}" destId="{55315723-DE27-48B8-AEA9-31CDD34F9E47}" srcOrd="0" destOrd="0" presId="urn:microsoft.com/office/officeart/2005/8/layout/target3"/>
    <dgm:cxn modelId="{650FC254-2795-4D41-A9ED-F4E649B6095E}" type="presOf" srcId="{2C767DD5-072E-4FA0-BB85-215FC6CD4377}" destId="{807DFD50-88E4-43CA-8AE5-6E985FB827BC}" srcOrd="0" destOrd="1" presId="urn:microsoft.com/office/officeart/2005/8/layout/target3"/>
    <dgm:cxn modelId="{8F9D3631-147E-44F5-A73D-CFB2E678D8CD}" srcId="{43184455-33D5-4993-930C-E06EA28D04A0}" destId="{2A4818D9-BAF1-4C96-85F0-07845289BB9B}" srcOrd="0" destOrd="0" parTransId="{7B264378-2E5F-47B1-B8DD-F794C97FFA12}" sibTransId="{3832DF7F-CEE6-452C-A695-E1FB628E2674}"/>
    <dgm:cxn modelId="{A82B6B4B-32E7-46B1-A8ED-00E83815A5FC}" srcId="{43184455-33D5-4993-930C-E06EA28D04A0}" destId="{FABC5572-7F76-4D91-B36B-79BF0A6AAFD8}" srcOrd="1" destOrd="0" parTransId="{795E57B4-6E34-4D89-9DC9-54AF3AAE2305}" sibTransId="{9FF06E8F-49CD-4760-BCBB-A700848F59FF}"/>
    <dgm:cxn modelId="{C08CEE8F-8DDB-4A1D-A9B4-F4CAAFAD05AE}" srcId="{78EA96AC-4806-4847-A12B-F0C0DE4D6053}" destId="{820760FF-8143-41F6-AFB2-1B1B3D80D81B}" srcOrd="0" destOrd="0" parTransId="{B3854E03-02AF-4077-B90D-157B667065EE}" sibTransId="{0649F355-EA03-4D48-86DA-2E2E2E218FA8}"/>
    <dgm:cxn modelId="{8ACC082C-AE2D-4C95-B086-9E76E41144E2}" type="presParOf" srcId="{BF3B8D6D-884F-4A40-BF13-B3BD8421568F}" destId="{1C9E5F2B-7BB3-4D05-9FAF-4D68F733767B}" srcOrd="0" destOrd="0" presId="urn:microsoft.com/office/officeart/2005/8/layout/target3"/>
    <dgm:cxn modelId="{C14FF9EF-ADBB-4A32-B997-21DCAE932CD2}" type="presParOf" srcId="{BF3B8D6D-884F-4A40-BF13-B3BD8421568F}" destId="{788B6661-D5C2-4B15-AE2D-B188A56C3ECC}" srcOrd="1" destOrd="0" presId="urn:microsoft.com/office/officeart/2005/8/layout/target3"/>
    <dgm:cxn modelId="{8C9405B0-D699-4C77-AD9A-A0608C2406B7}" type="presParOf" srcId="{BF3B8D6D-884F-4A40-BF13-B3BD8421568F}" destId="{D48655E6-C92E-4512-9D49-9E8090206CDF}" srcOrd="2" destOrd="0" presId="urn:microsoft.com/office/officeart/2005/8/layout/target3"/>
    <dgm:cxn modelId="{209C01D5-DF38-4F55-BF11-CB7ED8321AB2}" type="presParOf" srcId="{BF3B8D6D-884F-4A40-BF13-B3BD8421568F}" destId="{907E7DC8-3720-4B77-B76E-E8043FAFB0D1}" srcOrd="3" destOrd="0" presId="urn:microsoft.com/office/officeart/2005/8/layout/target3"/>
    <dgm:cxn modelId="{27B8A868-1F2C-4331-A346-E7398F38AB1E}" type="presParOf" srcId="{BF3B8D6D-884F-4A40-BF13-B3BD8421568F}" destId="{ACEAB87F-0188-4865-8F9F-BE708834E975}" srcOrd="4" destOrd="0" presId="urn:microsoft.com/office/officeart/2005/8/layout/target3"/>
    <dgm:cxn modelId="{788706B7-948F-4459-9BCE-9D02DFED9583}" type="presParOf" srcId="{BF3B8D6D-884F-4A40-BF13-B3BD8421568F}" destId="{2907D27D-F019-4A1C-AAE6-EEE75802276E}" srcOrd="5" destOrd="0" presId="urn:microsoft.com/office/officeart/2005/8/layout/target3"/>
    <dgm:cxn modelId="{10E1F0AA-1922-4931-8020-920CB2F8CE2D}" type="presParOf" srcId="{BF3B8D6D-884F-4A40-BF13-B3BD8421568F}" destId="{E7517ADD-FBAD-43EB-B879-6F638A985E79}" srcOrd="6" destOrd="0" presId="urn:microsoft.com/office/officeart/2005/8/layout/target3"/>
    <dgm:cxn modelId="{6B99E328-1894-4D1D-B730-15C6E45FFE58}" type="presParOf" srcId="{BF3B8D6D-884F-4A40-BF13-B3BD8421568F}" destId="{CE70AC37-FC05-44ED-A449-9A00165757BC}" srcOrd="7" destOrd="0" presId="urn:microsoft.com/office/officeart/2005/8/layout/target3"/>
    <dgm:cxn modelId="{12061229-9FB5-4B14-9D8F-0FF2563BC893}" type="presParOf" srcId="{BF3B8D6D-884F-4A40-BF13-B3BD8421568F}" destId="{55315723-DE27-48B8-AEA9-31CDD34F9E47}" srcOrd="8" destOrd="0" presId="urn:microsoft.com/office/officeart/2005/8/layout/target3"/>
    <dgm:cxn modelId="{FC998726-6AC4-4641-94EE-F558FB5F8D0F}" type="presParOf" srcId="{BF3B8D6D-884F-4A40-BF13-B3BD8421568F}" destId="{C81AB6B9-3C15-45D6-BE95-F2B48437A309}" srcOrd="9" destOrd="0" presId="urn:microsoft.com/office/officeart/2005/8/layout/target3"/>
    <dgm:cxn modelId="{CB063D6A-1407-410F-83D4-11620DF3F373}" type="presParOf" srcId="{BF3B8D6D-884F-4A40-BF13-B3BD8421568F}" destId="{807DFD50-88E4-43CA-8AE5-6E985FB827BC}" srcOrd="10" destOrd="0" presId="urn:microsoft.com/office/officeart/2005/8/layout/target3"/>
    <dgm:cxn modelId="{B594D152-A58B-44D6-8704-A143B6C4C1F5}" type="presParOf" srcId="{BF3B8D6D-884F-4A40-BF13-B3BD8421568F}" destId="{AF2240EE-BC53-481B-86D0-0412C2F6D286}" srcOrd="11" destOrd="0" presId="urn:microsoft.com/office/officeart/2005/8/layout/target3"/>
    <dgm:cxn modelId="{2C1F2117-254E-45C0-8356-3ECDDA03230E}" type="presParOf" srcId="{BF3B8D6D-884F-4A40-BF13-B3BD8421568F}" destId="{BA63B93A-B068-492B-AF81-0B1FCD8B9816}" srcOrd="12" destOrd="0" presId="urn:microsoft.com/office/officeart/2005/8/layout/target3"/>
    <dgm:cxn modelId="{564EC4B1-2502-43D8-8B1B-68219A21D48B}" type="presParOf" srcId="{BF3B8D6D-884F-4A40-BF13-B3BD8421568F}" destId="{64118CE0-040D-4482-A4BF-9D5D2D9F0032}" srcOrd="13" destOrd="0" presId="urn:microsoft.com/office/officeart/2005/8/layout/target3"/>
    <dgm:cxn modelId="{73143361-A06D-4E0F-99EB-927A78BB832A}" type="presParOf" srcId="{BF3B8D6D-884F-4A40-BF13-B3BD8421568F}" destId="{DA0E8A67-26E4-49E0-AE1F-D2F1269A7C95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997DA6-8CC3-49CD-AEAC-9DB7E6B17FC8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87472C-0D7F-401C-8654-1D8E322F6A98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2800" dirty="0" err="1" smtClean="0">
              <a:solidFill>
                <a:srgbClr val="7030A0"/>
              </a:solidFill>
              <a:latin typeface="Arial Black" pitchFamily="34" charset="0"/>
            </a:rPr>
            <a:t>Необхідність</a:t>
          </a:r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dirty="0" err="1" smtClean="0">
              <a:solidFill>
                <a:srgbClr val="7030A0"/>
              </a:solidFill>
              <a:latin typeface="Arial Black" pitchFamily="34" charset="0"/>
            </a:rPr>
            <a:t>усунути</a:t>
          </a:r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dirty="0" err="1" smtClean="0">
              <a:solidFill>
                <a:srgbClr val="7030A0"/>
              </a:solidFill>
              <a:latin typeface="Arial Black" pitchFamily="34" charset="0"/>
            </a:rPr>
            <a:t>перевантаження</a:t>
          </a:r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dirty="0" err="1" smtClean="0">
              <a:solidFill>
                <a:srgbClr val="7030A0"/>
              </a:solidFill>
              <a:latin typeface="Arial Black" pitchFamily="34" charset="0"/>
            </a:rPr>
            <a:t>дітей</a:t>
          </a:r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endParaRPr lang="ru-RU" sz="2800" dirty="0"/>
        </a:p>
      </dgm:t>
    </dgm:pt>
    <dgm:pt modelId="{107043A7-D610-4870-A636-89113672899F}" type="parTrans" cxnId="{F49E0A07-50D8-431D-B725-0B6ACE175978}">
      <dgm:prSet/>
      <dgm:spPr/>
      <dgm:t>
        <a:bodyPr/>
        <a:lstStyle/>
        <a:p>
          <a:endParaRPr lang="ru-RU"/>
        </a:p>
      </dgm:t>
    </dgm:pt>
    <dgm:pt modelId="{2DF91751-C195-4127-BCDD-B91BF2182741}" type="sibTrans" cxnId="{F49E0A07-50D8-431D-B725-0B6ACE175978}">
      <dgm:prSet/>
      <dgm:spPr/>
      <dgm:t>
        <a:bodyPr/>
        <a:lstStyle/>
        <a:p>
          <a:endParaRPr lang="ru-RU"/>
        </a:p>
      </dgm:t>
    </dgm:pt>
    <dgm:pt modelId="{A0940745-8451-475F-8B05-3C20D72DE6BA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2800" dirty="0" err="1" smtClean="0">
              <a:solidFill>
                <a:srgbClr val="7030A0"/>
              </a:solidFill>
              <a:latin typeface="Arial Black" pitchFamily="34" charset="0"/>
            </a:rPr>
            <a:t>Скоротити</a:t>
          </a:r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dirty="0" err="1" smtClean="0">
              <a:solidFill>
                <a:srgbClr val="7030A0"/>
              </a:solidFill>
              <a:latin typeface="Arial Black" pitchFamily="34" charset="0"/>
            </a:rPr>
            <a:t>кількість</a:t>
          </a:r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dirty="0" err="1" smtClean="0">
              <a:solidFill>
                <a:srgbClr val="7030A0"/>
              </a:solidFill>
              <a:latin typeface="Arial Black" pitchFamily="34" charset="0"/>
            </a:rPr>
            <a:t>навчальних</a:t>
          </a:r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 годин </a:t>
          </a:r>
          <a:r>
            <a:rPr lang="ru-RU" sz="2800" dirty="0" err="1" smtClean="0">
              <a:solidFill>
                <a:srgbClr val="7030A0"/>
              </a:solidFill>
              <a:latin typeface="Arial Black" pitchFamily="34" charset="0"/>
            </a:rPr>
            <a:t>протягом</a:t>
          </a:r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dirty="0" err="1" smtClean="0">
              <a:solidFill>
                <a:srgbClr val="7030A0"/>
              </a:solidFill>
              <a:latin typeface="Arial Black" pitchFamily="34" charset="0"/>
            </a:rPr>
            <a:t>тижня</a:t>
          </a:r>
          <a:endParaRPr lang="ru-RU" sz="2800" dirty="0"/>
        </a:p>
      </dgm:t>
    </dgm:pt>
    <dgm:pt modelId="{9CED6AAE-E129-4274-940B-686694C81F09}" type="parTrans" cxnId="{DF15DD3E-2EDE-41B9-9FCA-8953D07B7903}">
      <dgm:prSet/>
      <dgm:spPr/>
      <dgm:t>
        <a:bodyPr/>
        <a:lstStyle/>
        <a:p>
          <a:endParaRPr lang="ru-RU"/>
        </a:p>
      </dgm:t>
    </dgm:pt>
    <dgm:pt modelId="{FF04A717-03DD-4B95-A957-C9CC70C5164D}" type="sibTrans" cxnId="{DF15DD3E-2EDE-41B9-9FCA-8953D07B7903}">
      <dgm:prSet/>
      <dgm:spPr/>
      <dgm:t>
        <a:bodyPr/>
        <a:lstStyle/>
        <a:p>
          <a:endParaRPr lang="ru-RU"/>
        </a:p>
      </dgm:t>
    </dgm:pt>
    <dgm:pt modelId="{6F056897-F0EC-4B8E-A014-C2BB5FABEF70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2800" dirty="0" err="1" smtClean="0">
              <a:solidFill>
                <a:srgbClr val="7030A0"/>
              </a:solidFill>
              <a:latin typeface="Arial Black" pitchFamily="34" charset="0"/>
            </a:rPr>
            <a:t>Вилучити</a:t>
          </a:r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dirty="0" err="1" smtClean="0">
              <a:solidFill>
                <a:srgbClr val="7030A0"/>
              </a:solidFill>
              <a:latin typeface="Arial Black" pitchFamily="34" charset="0"/>
            </a:rPr>
            <a:t>навчальні</a:t>
          </a:r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dirty="0" err="1" smtClean="0">
              <a:solidFill>
                <a:srgbClr val="7030A0"/>
              </a:solidFill>
              <a:latin typeface="Arial Black" pitchFamily="34" charset="0"/>
            </a:rPr>
            <a:t>години</a:t>
          </a:r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 для </a:t>
          </a:r>
          <a:r>
            <a:rPr lang="ru-RU" sz="2800" dirty="0" err="1" smtClean="0">
              <a:solidFill>
                <a:srgbClr val="7030A0"/>
              </a:solidFill>
              <a:latin typeface="Arial Black" pitchFamily="34" charset="0"/>
            </a:rPr>
            <a:t>предметів</a:t>
          </a:r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dirty="0" err="1" smtClean="0">
              <a:solidFill>
                <a:srgbClr val="7030A0"/>
              </a:solidFill>
              <a:latin typeface="Arial Black" pitchFamily="34" charset="0"/>
            </a:rPr>
            <a:t>розвивально-виховного</a:t>
          </a:r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 циклу</a:t>
          </a:r>
          <a:endParaRPr lang="ru-RU" sz="2800" dirty="0"/>
        </a:p>
      </dgm:t>
    </dgm:pt>
    <dgm:pt modelId="{8823AC7F-E3B4-44D7-AAD5-79A23C0A4992}" type="parTrans" cxnId="{29821748-F103-4DF5-B41F-D7B0B5A0B912}">
      <dgm:prSet/>
      <dgm:spPr/>
      <dgm:t>
        <a:bodyPr/>
        <a:lstStyle/>
        <a:p>
          <a:endParaRPr lang="ru-RU"/>
        </a:p>
      </dgm:t>
    </dgm:pt>
    <dgm:pt modelId="{541F0F35-0C73-4A7C-BD9C-110BE35ABB04}" type="sibTrans" cxnId="{29821748-F103-4DF5-B41F-D7B0B5A0B912}">
      <dgm:prSet/>
      <dgm:spPr/>
      <dgm:t>
        <a:bodyPr/>
        <a:lstStyle/>
        <a:p>
          <a:endParaRPr lang="ru-RU"/>
        </a:p>
      </dgm:t>
    </dgm:pt>
    <dgm:pt modelId="{858C36F7-D0B4-4B63-8809-43F751FAC0B3}" type="pres">
      <dgm:prSet presAssocID="{D8997DA6-8CC3-49CD-AEAC-9DB7E6B17FC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764AA6-B7F9-458C-980B-8B30BBA35399}" type="pres">
      <dgm:prSet presAssocID="{3187472C-0D7F-401C-8654-1D8E322F6A98}" presName="comp" presStyleCnt="0"/>
      <dgm:spPr/>
    </dgm:pt>
    <dgm:pt modelId="{AE7F397A-4BFF-4BA9-A65A-24CF04AF4B98}" type="pres">
      <dgm:prSet presAssocID="{3187472C-0D7F-401C-8654-1D8E322F6A98}" presName="box" presStyleLbl="node1" presStyleIdx="0" presStyleCnt="3"/>
      <dgm:spPr/>
      <dgm:t>
        <a:bodyPr/>
        <a:lstStyle/>
        <a:p>
          <a:endParaRPr lang="ru-RU"/>
        </a:p>
      </dgm:t>
    </dgm:pt>
    <dgm:pt modelId="{F94004A8-F950-4C54-9354-1182906A9509}" type="pres">
      <dgm:prSet presAssocID="{3187472C-0D7F-401C-8654-1D8E322F6A98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69E52B4A-04FE-401B-A0B5-D69285EC275D}" type="pres">
      <dgm:prSet presAssocID="{3187472C-0D7F-401C-8654-1D8E322F6A98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F59874-5FB2-4E54-9AE8-57D36277659D}" type="pres">
      <dgm:prSet presAssocID="{2DF91751-C195-4127-BCDD-B91BF2182741}" presName="spacer" presStyleCnt="0"/>
      <dgm:spPr/>
    </dgm:pt>
    <dgm:pt modelId="{4CA985B7-4F80-4F18-90A1-AA41F5E77FE2}" type="pres">
      <dgm:prSet presAssocID="{A0940745-8451-475F-8B05-3C20D72DE6BA}" presName="comp" presStyleCnt="0"/>
      <dgm:spPr/>
    </dgm:pt>
    <dgm:pt modelId="{1CB9A32E-D693-419C-8A07-86DDA2A24FDE}" type="pres">
      <dgm:prSet presAssocID="{A0940745-8451-475F-8B05-3C20D72DE6BA}" presName="box" presStyleLbl="node1" presStyleIdx="1" presStyleCnt="3"/>
      <dgm:spPr/>
      <dgm:t>
        <a:bodyPr/>
        <a:lstStyle/>
        <a:p>
          <a:endParaRPr lang="ru-RU"/>
        </a:p>
      </dgm:t>
    </dgm:pt>
    <dgm:pt modelId="{5ADCCDBF-589D-4592-899D-A49F7DACB372}" type="pres">
      <dgm:prSet presAssocID="{A0940745-8451-475F-8B05-3C20D72DE6BA}" presName="img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F3731E1C-31D7-4999-9783-CA1D2828917D}" type="pres">
      <dgm:prSet presAssocID="{A0940745-8451-475F-8B05-3C20D72DE6BA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ADB9CB-348A-4405-841C-002A6B2EAC02}" type="pres">
      <dgm:prSet presAssocID="{FF04A717-03DD-4B95-A957-C9CC70C5164D}" presName="spacer" presStyleCnt="0"/>
      <dgm:spPr/>
    </dgm:pt>
    <dgm:pt modelId="{E4E3F034-7D97-4AE6-A84B-64BC22E43814}" type="pres">
      <dgm:prSet presAssocID="{6F056897-F0EC-4B8E-A014-C2BB5FABEF70}" presName="comp" presStyleCnt="0"/>
      <dgm:spPr/>
    </dgm:pt>
    <dgm:pt modelId="{3A3DFE38-9017-4D3E-959A-D7BA07F630E1}" type="pres">
      <dgm:prSet presAssocID="{6F056897-F0EC-4B8E-A014-C2BB5FABEF70}" presName="box" presStyleLbl="node1" presStyleIdx="2" presStyleCnt="3" custLinFactNeighborY="-4828"/>
      <dgm:spPr/>
      <dgm:t>
        <a:bodyPr/>
        <a:lstStyle/>
        <a:p>
          <a:endParaRPr lang="ru-RU"/>
        </a:p>
      </dgm:t>
    </dgm:pt>
    <dgm:pt modelId="{ED893C79-BB8E-4E0B-BFBD-2850E22F84F5}" type="pres">
      <dgm:prSet presAssocID="{6F056897-F0EC-4B8E-A014-C2BB5FABEF70}" presName="img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D51E3C87-EE38-470C-8FEA-F62CF35C4DBB}" type="pres">
      <dgm:prSet presAssocID="{6F056897-F0EC-4B8E-A014-C2BB5FABEF70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9E0A07-50D8-431D-B725-0B6ACE175978}" srcId="{D8997DA6-8CC3-49CD-AEAC-9DB7E6B17FC8}" destId="{3187472C-0D7F-401C-8654-1D8E322F6A98}" srcOrd="0" destOrd="0" parTransId="{107043A7-D610-4870-A636-89113672899F}" sibTransId="{2DF91751-C195-4127-BCDD-B91BF2182741}"/>
    <dgm:cxn modelId="{29821748-F103-4DF5-B41F-D7B0B5A0B912}" srcId="{D8997DA6-8CC3-49CD-AEAC-9DB7E6B17FC8}" destId="{6F056897-F0EC-4B8E-A014-C2BB5FABEF70}" srcOrd="2" destOrd="0" parTransId="{8823AC7F-E3B4-44D7-AAD5-79A23C0A4992}" sibTransId="{541F0F35-0C73-4A7C-BD9C-110BE35ABB04}"/>
    <dgm:cxn modelId="{598EAF75-FC9B-4ED7-BFE5-C2070AF00F0B}" type="presOf" srcId="{6F056897-F0EC-4B8E-A014-C2BB5FABEF70}" destId="{D51E3C87-EE38-470C-8FEA-F62CF35C4DBB}" srcOrd="1" destOrd="0" presId="urn:microsoft.com/office/officeart/2005/8/layout/vList4"/>
    <dgm:cxn modelId="{AA0023C4-0E12-469A-8F82-02F2AE54E31D}" type="presOf" srcId="{D8997DA6-8CC3-49CD-AEAC-9DB7E6B17FC8}" destId="{858C36F7-D0B4-4B63-8809-43F751FAC0B3}" srcOrd="0" destOrd="0" presId="urn:microsoft.com/office/officeart/2005/8/layout/vList4"/>
    <dgm:cxn modelId="{EBC8678E-A7F7-4498-8628-0250152868E2}" type="presOf" srcId="{3187472C-0D7F-401C-8654-1D8E322F6A98}" destId="{69E52B4A-04FE-401B-A0B5-D69285EC275D}" srcOrd="1" destOrd="0" presId="urn:microsoft.com/office/officeart/2005/8/layout/vList4"/>
    <dgm:cxn modelId="{D1D969D9-44AB-46F4-8E6F-DC0C5593D005}" type="presOf" srcId="{A0940745-8451-475F-8B05-3C20D72DE6BA}" destId="{1CB9A32E-D693-419C-8A07-86DDA2A24FDE}" srcOrd="0" destOrd="0" presId="urn:microsoft.com/office/officeart/2005/8/layout/vList4"/>
    <dgm:cxn modelId="{047B41D1-E6ED-466F-B6F1-31AC248DB98C}" type="presOf" srcId="{6F056897-F0EC-4B8E-A014-C2BB5FABEF70}" destId="{3A3DFE38-9017-4D3E-959A-D7BA07F630E1}" srcOrd="0" destOrd="0" presId="urn:microsoft.com/office/officeart/2005/8/layout/vList4"/>
    <dgm:cxn modelId="{DF15DD3E-2EDE-41B9-9FCA-8953D07B7903}" srcId="{D8997DA6-8CC3-49CD-AEAC-9DB7E6B17FC8}" destId="{A0940745-8451-475F-8B05-3C20D72DE6BA}" srcOrd="1" destOrd="0" parTransId="{9CED6AAE-E129-4274-940B-686694C81F09}" sibTransId="{FF04A717-03DD-4B95-A957-C9CC70C5164D}"/>
    <dgm:cxn modelId="{2C8DFD71-FF99-41B2-BB4A-B50639B39972}" type="presOf" srcId="{3187472C-0D7F-401C-8654-1D8E322F6A98}" destId="{AE7F397A-4BFF-4BA9-A65A-24CF04AF4B98}" srcOrd="0" destOrd="0" presId="urn:microsoft.com/office/officeart/2005/8/layout/vList4"/>
    <dgm:cxn modelId="{4E799380-4AC6-4903-89CC-1D87A479450A}" type="presOf" srcId="{A0940745-8451-475F-8B05-3C20D72DE6BA}" destId="{F3731E1C-31D7-4999-9783-CA1D2828917D}" srcOrd="1" destOrd="0" presId="urn:microsoft.com/office/officeart/2005/8/layout/vList4"/>
    <dgm:cxn modelId="{A65753CB-451A-4950-876F-55D205CD3263}" type="presParOf" srcId="{858C36F7-D0B4-4B63-8809-43F751FAC0B3}" destId="{69764AA6-B7F9-458C-980B-8B30BBA35399}" srcOrd="0" destOrd="0" presId="urn:microsoft.com/office/officeart/2005/8/layout/vList4"/>
    <dgm:cxn modelId="{DDC03180-4CCA-4300-898C-20F145893CBF}" type="presParOf" srcId="{69764AA6-B7F9-458C-980B-8B30BBA35399}" destId="{AE7F397A-4BFF-4BA9-A65A-24CF04AF4B98}" srcOrd="0" destOrd="0" presId="urn:microsoft.com/office/officeart/2005/8/layout/vList4"/>
    <dgm:cxn modelId="{C2BBC99D-BC28-4FC3-8692-6415C239C221}" type="presParOf" srcId="{69764AA6-B7F9-458C-980B-8B30BBA35399}" destId="{F94004A8-F950-4C54-9354-1182906A9509}" srcOrd="1" destOrd="0" presId="urn:microsoft.com/office/officeart/2005/8/layout/vList4"/>
    <dgm:cxn modelId="{B9EAA0BA-1D50-4AE8-9296-0EE6D1B0BB48}" type="presParOf" srcId="{69764AA6-B7F9-458C-980B-8B30BBA35399}" destId="{69E52B4A-04FE-401B-A0B5-D69285EC275D}" srcOrd="2" destOrd="0" presId="urn:microsoft.com/office/officeart/2005/8/layout/vList4"/>
    <dgm:cxn modelId="{C014F418-DE61-4156-9A7B-4A3F9A814466}" type="presParOf" srcId="{858C36F7-D0B4-4B63-8809-43F751FAC0B3}" destId="{C9F59874-5FB2-4E54-9AE8-57D36277659D}" srcOrd="1" destOrd="0" presId="urn:microsoft.com/office/officeart/2005/8/layout/vList4"/>
    <dgm:cxn modelId="{DC841B90-A1E2-48E3-A79C-33D5491923D1}" type="presParOf" srcId="{858C36F7-D0B4-4B63-8809-43F751FAC0B3}" destId="{4CA985B7-4F80-4F18-90A1-AA41F5E77FE2}" srcOrd="2" destOrd="0" presId="urn:microsoft.com/office/officeart/2005/8/layout/vList4"/>
    <dgm:cxn modelId="{324EC49F-AE06-49BD-81AD-133BCF296342}" type="presParOf" srcId="{4CA985B7-4F80-4F18-90A1-AA41F5E77FE2}" destId="{1CB9A32E-D693-419C-8A07-86DDA2A24FDE}" srcOrd="0" destOrd="0" presId="urn:microsoft.com/office/officeart/2005/8/layout/vList4"/>
    <dgm:cxn modelId="{960D34C9-94EB-4602-BABA-A89BF30F2463}" type="presParOf" srcId="{4CA985B7-4F80-4F18-90A1-AA41F5E77FE2}" destId="{5ADCCDBF-589D-4592-899D-A49F7DACB372}" srcOrd="1" destOrd="0" presId="urn:microsoft.com/office/officeart/2005/8/layout/vList4"/>
    <dgm:cxn modelId="{7D4F8808-81E2-4367-84AF-53E18B0C5731}" type="presParOf" srcId="{4CA985B7-4F80-4F18-90A1-AA41F5E77FE2}" destId="{F3731E1C-31D7-4999-9783-CA1D2828917D}" srcOrd="2" destOrd="0" presId="urn:microsoft.com/office/officeart/2005/8/layout/vList4"/>
    <dgm:cxn modelId="{51073E60-5D75-4A48-B023-23429E19EF65}" type="presParOf" srcId="{858C36F7-D0B4-4B63-8809-43F751FAC0B3}" destId="{1EADB9CB-348A-4405-841C-002A6B2EAC02}" srcOrd="3" destOrd="0" presId="urn:microsoft.com/office/officeart/2005/8/layout/vList4"/>
    <dgm:cxn modelId="{DCA22164-6136-4C78-9D42-D0A42756C10B}" type="presParOf" srcId="{858C36F7-D0B4-4B63-8809-43F751FAC0B3}" destId="{E4E3F034-7D97-4AE6-A84B-64BC22E43814}" srcOrd="4" destOrd="0" presId="urn:microsoft.com/office/officeart/2005/8/layout/vList4"/>
    <dgm:cxn modelId="{2B04B73F-3F36-4312-8643-3508B1191392}" type="presParOf" srcId="{E4E3F034-7D97-4AE6-A84B-64BC22E43814}" destId="{3A3DFE38-9017-4D3E-959A-D7BA07F630E1}" srcOrd="0" destOrd="0" presId="urn:microsoft.com/office/officeart/2005/8/layout/vList4"/>
    <dgm:cxn modelId="{6D96A01A-E0DE-49CE-B96E-480A70C85692}" type="presParOf" srcId="{E4E3F034-7D97-4AE6-A84B-64BC22E43814}" destId="{ED893C79-BB8E-4E0B-BFBD-2850E22F84F5}" srcOrd="1" destOrd="0" presId="urn:microsoft.com/office/officeart/2005/8/layout/vList4"/>
    <dgm:cxn modelId="{E3CC7A27-AB36-46F7-BF4D-C38B7E5CD478}" type="presParOf" srcId="{E4E3F034-7D97-4AE6-A84B-64BC22E43814}" destId="{D51E3C87-EE38-470C-8FEA-F62CF35C4DBB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78D551-2E33-40FE-9430-19082618E2E4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A65770-3196-4962-8EB8-E744D2CA7167}">
      <dgm:prSet phldrT="[Текст]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Формування внутрішньої мотивації змістовно спроектованої навчально-розвивальної діяльності вчителя й учня</a:t>
          </a:r>
          <a:endParaRPr lang="ru-RU" dirty="0"/>
        </a:p>
      </dgm:t>
    </dgm:pt>
    <dgm:pt modelId="{8CB90C48-3372-4D23-AD84-8FE7082077A7}" type="parTrans" cxnId="{996CE678-EDB6-48E1-8BAB-B3CBC53790F4}">
      <dgm:prSet/>
      <dgm:spPr/>
      <dgm:t>
        <a:bodyPr/>
        <a:lstStyle/>
        <a:p>
          <a:endParaRPr lang="ru-RU"/>
        </a:p>
      </dgm:t>
    </dgm:pt>
    <dgm:pt modelId="{C956C561-B440-43BD-8693-C07CF22899AA}" type="sibTrans" cxnId="{996CE678-EDB6-48E1-8BAB-B3CBC53790F4}">
      <dgm:prSet/>
      <dgm:spPr/>
      <dgm:t>
        <a:bodyPr/>
        <a:lstStyle/>
        <a:p>
          <a:endParaRPr lang="ru-RU"/>
        </a:p>
      </dgm:t>
    </dgm:pt>
    <dgm:pt modelId="{05D805CA-BD7E-46C9-987F-50B32023F0B4}">
      <dgm:prSet phldrT="[Текст]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Розвиток пошукової пізнавальної активності й самостійності учнів, формування вмінь, навичок, застосування знань у нестандартних ситуаціях</a:t>
          </a:r>
          <a:endParaRPr lang="ru-RU" dirty="0"/>
        </a:p>
      </dgm:t>
    </dgm:pt>
    <dgm:pt modelId="{34D609EF-0E44-4634-ACA4-BBCE35BA5501}" type="parTrans" cxnId="{092CBF06-9FAA-4DE2-BCF3-8EEC0BD5C146}">
      <dgm:prSet/>
      <dgm:spPr/>
      <dgm:t>
        <a:bodyPr/>
        <a:lstStyle/>
        <a:p>
          <a:endParaRPr lang="ru-RU"/>
        </a:p>
      </dgm:t>
    </dgm:pt>
    <dgm:pt modelId="{B03EC72D-0956-40FB-BA7C-4A9675318DB7}" type="sibTrans" cxnId="{092CBF06-9FAA-4DE2-BCF3-8EEC0BD5C146}">
      <dgm:prSet/>
      <dgm:spPr/>
      <dgm:t>
        <a:bodyPr/>
        <a:lstStyle/>
        <a:p>
          <a:endParaRPr lang="ru-RU"/>
        </a:p>
      </dgm:t>
    </dgm:pt>
    <dgm:pt modelId="{EC4619A6-AA73-4D18-8696-06DF7E741C60}">
      <dgm:prSet phldrT="[Текст]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kumimoji="0" lang="uk-UA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Розвиток творчої рефлексії, збагачення ціннісно-естетичної сфери особистості, спрямованої на  розвиток позитивної Я-концепції особистості</a:t>
          </a:r>
          <a:endParaRPr lang="ru-RU" dirty="0"/>
        </a:p>
      </dgm:t>
    </dgm:pt>
    <dgm:pt modelId="{36EF58DB-CB69-48DE-B94A-C18D4EB0DB74}" type="sibTrans" cxnId="{56B14892-5E98-43A2-B547-9F6B54DFA750}">
      <dgm:prSet/>
      <dgm:spPr/>
      <dgm:t>
        <a:bodyPr/>
        <a:lstStyle/>
        <a:p>
          <a:endParaRPr lang="ru-RU"/>
        </a:p>
      </dgm:t>
    </dgm:pt>
    <dgm:pt modelId="{030FCA0E-8206-456B-9AB1-C14FFA475675}" type="parTrans" cxnId="{56B14892-5E98-43A2-B547-9F6B54DFA750}">
      <dgm:prSet/>
      <dgm:spPr/>
      <dgm:t>
        <a:bodyPr/>
        <a:lstStyle/>
        <a:p>
          <a:endParaRPr lang="ru-RU"/>
        </a:p>
      </dgm:t>
    </dgm:pt>
    <dgm:pt modelId="{3252259C-709F-4127-95CA-CF3CCAA6BDA2}" type="pres">
      <dgm:prSet presAssocID="{6278D551-2E33-40FE-9430-19082618E2E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F86BCF-1439-405B-BDC9-B984CAFE8C36}" type="pres">
      <dgm:prSet presAssocID="{C7A65770-3196-4962-8EB8-E744D2CA7167}" presName="comp" presStyleCnt="0"/>
      <dgm:spPr/>
    </dgm:pt>
    <dgm:pt modelId="{81405DDB-AFC0-4356-AEB0-900F5E9E55FB}" type="pres">
      <dgm:prSet presAssocID="{C7A65770-3196-4962-8EB8-E744D2CA7167}" presName="box" presStyleLbl="node1" presStyleIdx="0" presStyleCnt="3"/>
      <dgm:spPr/>
      <dgm:t>
        <a:bodyPr/>
        <a:lstStyle/>
        <a:p>
          <a:endParaRPr lang="ru-RU"/>
        </a:p>
      </dgm:t>
    </dgm:pt>
    <dgm:pt modelId="{6598361C-CDD6-40BE-8F64-B73F792ED8AC}" type="pres">
      <dgm:prSet presAssocID="{C7A65770-3196-4962-8EB8-E744D2CA7167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052A7DF-99ED-4BAF-A206-4F4408E37B9D}" type="pres">
      <dgm:prSet presAssocID="{C7A65770-3196-4962-8EB8-E744D2CA7167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9F347D-D00D-4A9E-892C-2923C8A5E037}" type="pres">
      <dgm:prSet presAssocID="{C956C561-B440-43BD-8693-C07CF22899AA}" presName="spacer" presStyleCnt="0"/>
      <dgm:spPr/>
    </dgm:pt>
    <dgm:pt modelId="{5E9B4F94-CB37-469A-89CE-5187C34FF94A}" type="pres">
      <dgm:prSet presAssocID="{05D805CA-BD7E-46C9-987F-50B32023F0B4}" presName="comp" presStyleCnt="0"/>
      <dgm:spPr/>
    </dgm:pt>
    <dgm:pt modelId="{2F6E3728-BCFB-4848-A9B1-47D48C34465A}" type="pres">
      <dgm:prSet presAssocID="{05D805CA-BD7E-46C9-987F-50B32023F0B4}" presName="box" presStyleLbl="node1" presStyleIdx="1" presStyleCnt="3"/>
      <dgm:spPr/>
      <dgm:t>
        <a:bodyPr/>
        <a:lstStyle/>
        <a:p>
          <a:endParaRPr lang="ru-RU"/>
        </a:p>
      </dgm:t>
    </dgm:pt>
    <dgm:pt modelId="{9CA73303-B221-4154-B47E-0B60F490BA15}" type="pres">
      <dgm:prSet presAssocID="{05D805CA-BD7E-46C9-987F-50B32023F0B4}" presName="img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5974B5B-BAD3-4E8B-BA12-AE6FA1B0E96D}" type="pres">
      <dgm:prSet presAssocID="{05D805CA-BD7E-46C9-987F-50B32023F0B4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834499-522A-477E-B056-7E64D62B2FAA}" type="pres">
      <dgm:prSet presAssocID="{B03EC72D-0956-40FB-BA7C-4A9675318DB7}" presName="spacer" presStyleCnt="0"/>
      <dgm:spPr/>
    </dgm:pt>
    <dgm:pt modelId="{4C495714-D245-4835-A80C-3025C4787AA7}" type="pres">
      <dgm:prSet presAssocID="{EC4619A6-AA73-4D18-8696-06DF7E741C60}" presName="comp" presStyleCnt="0"/>
      <dgm:spPr/>
    </dgm:pt>
    <dgm:pt modelId="{F1042DB2-D48B-48DA-83E5-9CAFF5957AE3}" type="pres">
      <dgm:prSet presAssocID="{EC4619A6-AA73-4D18-8696-06DF7E741C60}" presName="box" presStyleLbl="node1" presStyleIdx="2" presStyleCnt="3"/>
      <dgm:spPr/>
      <dgm:t>
        <a:bodyPr/>
        <a:lstStyle/>
        <a:p>
          <a:endParaRPr lang="ru-RU"/>
        </a:p>
      </dgm:t>
    </dgm:pt>
    <dgm:pt modelId="{1F27A794-A243-4F3D-90CA-1978EA81173F}" type="pres">
      <dgm:prSet presAssocID="{EC4619A6-AA73-4D18-8696-06DF7E741C60}" presName="img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0BD4763-CEDD-4C8B-A58F-8A4F1CC9745E}" type="pres">
      <dgm:prSet presAssocID="{EC4619A6-AA73-4D18-8696-06DF7E741C60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040BD3-D189-441B-A01E-FC5BBD7AF1B0}" type="presOf" srcId="{05D805CA-BD7E-46C9-987F-50B32023F0B4}" destId="{2F6E3728-BCFB-4848-A9B1-47D48C34465A}" srcOrd="0" destOrd="0" presId="urn:microsoft.com/office/officeart/2005/8/layout/vList4"/>
    <dgm:cxn modelId="{601E7119-8DD1-424B-97DB-22BA0590C8EF}" type="presOf" srcId="{05D805CA-BD7E-46C9-987F-50B32023F0B4}" destId="{25974B5B-BAD3-4E8B-BA12-AE6FA1B0E96D}" srcOrd="1" destOrd="0" presId="urn:microsoft.com/office/officeart/2005/8/layout/vList4"/>
    <dgm:cxn modelId="{33913348-2DB2-4B91-9B1D-DE9E39B6198F}" type="presOf" srcId="{6278D551-2E33-40FE-9430-19082618E2E4}" destId="{3252259C-709F-4127-95CA-CF3CCAA6BDA2}" srcOrd="0" destOrd="0" presId="urn:microsoft.com/office/officeart/2005/8/layout/vList4"/>
    <dgm:cxn modelId="{99A434D5-3471-479A-B59C-ECD3D244FB9F}" type="presOf" srcId="{C7A65770-3196-4962-8EB8-E744D2CA7167}" destId="{81405DDB-AFC0-4356-AEB0-900F5E9E55FB}" srcOrd="0" destOrd="0" presId="urn:microsoft.com/office/officeart/2005/8/layout/vList4"/>
    <dgm:cxn modelId="{56B14892-5E98-43A2-B547-9F6B54DFA750}" srcId="{6278D551-2E33-40FE-9430-19082618E2E4}" destId="{EC4619A6-AA73-4D18-8696-06DF7E741C60}" srcOrd="2" destOrd="0" parTransId="{030FCA0E-8206-456B-9AB1-C14FFA475675}" sibTransId="{36EF58DB-CB69-48DE-B94A-C18D4EB0DB74}"/>
    <dgm:cxn modelId="{C74710F7-9A0A-40C9-B681-C1C0A7F3AC9A}" type="presOf" srcId="{EC4619A6-AA73-4D18-8696-06DF7E741C60}" destId="{F1042DB2-D48B-48DA-83E5-9CAFF5957AE3}" srcOrd="0" destOrd="0" presId="urn:microsoft.com/office/officeart/2005/8/layout/vList4"/>
    <dgm:cxn modelId="{996CE678-EDB6-48E1-8BAB-B3CBC53790F4}" srcId="{6278D551-2E33-40FE-9430-19082618E2E4}" destId="{C7A65770-3196-4962-8EB8-E744D2CA7167}" srcOrd="0" destOrd="0" parTransId="{8CB90C48-3372-4D23-AD84-8FE7082077A7}" sibTransId="{C956C561-B440-43BD-8693-C07CF22899AA}"/>
    <dgm:cxn modelId="{092CBF06-9FAA-4DE2-BCF3-8EEC0BD5C146}" srcId="{6278D551-2E33-40FE-9430-19082618E2E4}" destId="{05D805CA-BD7E-46C9-987F-50B32023F0B4}" srcOrd="1" destOrd="0" parTransId="{34D609EF-0E44-4634-ACA4-BBCE35BA5501}" sibTransId="{B03EC72D-0956-40FB-BA7C-4A9675318DB7}"/>
    <dgm:cxn modelId="{B1CFF124-2EFB-4F6B-9864-CD4453B6B77A}" type="presOf" srcId="{EC4619A6-AA73-4D18-8696-06DF7E741C60}" destId="{50BD4763-CEDD-4C8B-A58F-8A4F1CC9745E}" srcOrd="1" destOrd="0" presId="urn:microsoft.com/office/officeart/2005/8/layout/vList4"/>
    <dgm:cxn modelId="{F1C778A6-FDA2-4F3E-9FC8-7F34651DA3C7}" type="presOf" srcId="{C7A65770-3196-4962-8EB8-E744D2CA7167}" destId="{5052A7DF-99ED-4BAF-A206-4F4408E37B9D}" srcOrd="1" destOrd="0" presId="urn:microsoft.com/office/officeart/2005/8/layout/vList4"/>
    <dgm:cxn modelId="{60FB72B9-FD83-4134-924E-25014D60E50A}" type="presParOf" srcId="{3252259C-709F-4127-95CA-CF3CCAA6BDA2}" destId="{21F86BCF-1439-405B-BDC9-B984CAFE8C36}" srcOrd="0" destOrd="0" presId="urn:microsoft.com/office/officeart/2005/8/layout/vList4"/>
    <dgm:cxn modelId="{025C69D9-826E-4DD3-BD15-104037916C0A}" type="presParOf" srcId="{21F86BCF-1439-405B-BDC9-B984CAFE8C36}" destId="{81405DDB-AFC0-4356-AEB0-900F5E9E55FB}" srcOrd="0" destOrd="0" presId="urn:microsoft.com/office/officeart/2005/8/layout/vList4"/>
    <dgm:cxn modelId="{532A9DAB-6FB2-49EA-876E-2B500846BEA2}" type="presParOf" srcId="{21F86BCF-1439-405B-BDC9-B984CAFE8C36}" destId="{6598361C-CDD6-40BE-8F64-B73F792ED8AC}" srcOrd="1" destOrd="0" presId="urn:microsoft.com/office/officeart/2005/8/layout/vList4"/>
    <dgm:cxn modelId="{1DFF0F7D-2671-41CF-A89B-7B5E3E37F3F0}" type="presParOf" srcId="{21F86BCF-1439-405B-BDC9-B984CAFE8C36}" destId="{5052A7DF-99ED-4BAF-A206-4F4408E37B9D}" srcOrd="2" destOrd="0" presId="urn:microsoft.com/office/officeart/2005/8/layout/vList4"/>
    <dgm:cxn modelId="{78E0D217-24AE-494B-872B-FF1E55CDEBC5}" type="presParOf" srcId="{3252259C-709F-4127-95CA-CF3CCAA6BDA2}" destId="{499F347D-D00D-4A9E-892C-2923C8A5E037}" srcOrd="1" destOrd="0" presId="urn:microsoft.com/office/officeart/2005/8/layout/vList4"/>
    <dgm:cxn modelId="{F2651617-E14C-438B-B549-394D071FF5E7}" type="presParOf" srcId="{3252259C-709F-4127-95CA-CF3CCAA6BDA2}" destId="{5E9B4F94-CB37-469A-89CE-5187C34FF94A}" srcOrd="2" destOrd="0" presId="urn:microsoft.com/office/officeart/2005/8/layout/vList4"/>
    <dgm:cxn modelId="{13E805F6-4E70-470B-AEE1-F426DED1E7F5}" type="presParOf" srcId="{5E9B4F94-CB37-469A-89CE-5187C34FF94A}" destId="{2F6E3728-BCFB-4848-A9B1-47D48C34465A}" srcOrd="0" destOrd="0" presId="urn:microsoft.com/office/officeart/2005/8/layout/vList4"/>
    <dgm:cxn modelId="{048E5335-9A89-4F8B-97D8-857C185EA8F4}" type="presParOf" srcId="{5E9B4F94-CB37-469A-89CE-5187C34FF94A}" destId="{9CA73303-B221-4154-B47E-0B60F490BA15}" srcOrd="1" destOrd="0" presId="urn:microsoft.com/office/officeart/2005/8/layout/vList4"/>
    <dgm:cxn modelId="{B6A38BF9-3282-49C3-960E-E4FC369F287B}" type="presParOf" srcId="{5E9B4F94-CB37-469A-89CE-5187C34FF94A}" destId="{25974B5B-BAD3-4E8B-BA12-AE6FA1B0E96D}" srcOrd="2" destOrd="0" presId="urn:microsoft.com/office/officeart/2005/8/layout/vList4"/>
    <dgm:cxn modelId="{7F8D147F-D17F-410D-BCE9-6968C69AB8EB}" type="presParOf" srcId="{3252259C-709F-4127-95CA-CF3CCAA6BDA2}" destId="{22834499-522A-477E-B056-7E64D62B2FAA}" srcOrd="3" destOrd="0" presId="urn:microsoft.com/office/officeart/2005/8/layout/vList4"/>
    <dgm:cxn modelId="{DCCE19DF-A69F-4461-89EB-D219F034C3C4}" type="presParOf" srcId="{3252259C-709F-4127-95CA-CF3CCAA6BDA2}" destId="{4C495714-D245-4835-A80C-3025C4787AA7}" srcOrd="4" destOrd="0" presId="urn:microsoft.com/office/officeart/2005/8/layout/vList4"/>
    <dgm:cxn modelId="{7230FE0E-79B5-4D29-A6E8-6FB2B495A489}" type="presParOf" srcId="{4C495714-D245-4835-A80C-3025C4787AA7}" destId="{F1042DB2-D48B-48DA-83E5-9CAFF5957AE3}" srcOrd="0" destOrd="0" presId="urn:microsoft.com/office/officeart/2005/8/layout/vList4"/>
    <dgm:cxn modelId="{54045665-D38A-4829-A33B-F85A33F1ABEC}" type="presParOf" srcId="{4C495714-D245-4835-A80C-3025C4787AA7}" destId="{1F27A794-A243-4F3D-90CA-1978EA81173F}" srcOrd="1" destOrd="0" presId="urn:microsoft.com/office/officeart/2005/8/layout/vList4"/>
    <dgm:cxn modelId="{4AD127C7-68D7-41F2-A43D-5AD4A89C56A1}" type="presParOf" srcId="{4C495714-D245-4835-A80C-3025C4787AA7}" destId="{50BD4763-CEDD-4C8B-A58F-8A4F1CC9745E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F5801A-E120-443A-8405-A170CC968BCD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50B3DC-861A-4A73-95DC-8C3D055E0671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</a:p>
        <a:p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Підвищення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якості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засвоєння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сприйнятого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матеріалу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.</a:t>
          </a:r>
          <a:r>
            <a:rPr lang="ru-RU" sz="2400" dirty="0" smtClean="0"/>
            <a:t> </a:t>
          </a:r>
        </a:p>
        <a:p>
          <a:pPr marL="0" marR="0" indent="0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Створення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творчої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атмосфери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в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колективі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учнів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.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>
            <a:solidFill>
              <a:srgbClr val="7030A0"/>
            </a:solidFill>
            <a:latin typeface="Arial Black" pitchFamily="34" charset="0"/>
          </a:endParaRPr>
        </a:p>
      </dgm:t>
    </dgm:pt>
    <dgm:pt modelId="{A0E0EE83-E505-4703-B2ED-54BED0D69222}" type="parTrans" cxnId="{F581A46B-5987-43BC-BB4C-188F483BCB2E}">
      <dgm:prSet/>
      <dgm:spPr/>
      <dgm:t>
        <a:bodyPr/>
        <a:lstStyle/>
        <a:p>
          <a:endParaRPr lang="ru-RU"/>
        </a:p>
      </dgm:t>
    </dgm:pt>
    <dgm:pt modelId="{17C4B0DB-95CB-4E33-AC87-34A54F14C1EA}" type="sibTrans" cxnId="{F581A46B-5987-43BC-BB4C-188F483BCB2E}">
      <dgm:prSet/>
      <dgm:spPr/>
      <dgm:t>
        <a:bodyPr/>
        <a:lstStyle/>
        <a:p>
          <a:endParaRPr lang="ru-RU"/>
        </a:p>
      </dgm:t>
    </dgm:pt>
    <dgm:pt modelId="{AA3B2CF2-2E39-4040-96A3-2AE7D2DA895D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endParaRPr lang="ru-RU" sz="2400" dirty="0" smtClean="0">
            <a:solidFill>
              <a:srgbClr val="7030A0"/>
            </a:solidFill>
            <a:latin typeface="Arial Black" pitchFamily="34" charset="0"/>
          </a:endParaRPr>
        </a:p>
        <a:p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Виявлення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здібностей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учнів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та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їх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особливостей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. </a:t>
          </a:r>
        </a:p>
        <a:p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Ефективна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реалізація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розвивально-виховної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функції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навчання</a:t>
          </a:r>
          <a:endParaRPr lang="ru-RU" sz="2400" dirty="0" smtClean="0">
            <a:solidFill>
              <a:srgbClr val="7030A0"/>
            </a:solidFill>
            <a:latin typeface="Arial Black" pitchFamily="34" charset="0"/>
          </a:endParaRPr>
        </a:p>
        <a:p>
          <a:endParaRPr lang="ru-RU" sz="1800" dirty="0">
            <a:solidFill>
              <a:srgbClr val="7030A0"/>
            </a:solidFill>
            <a:latin typeface="Arial Black" pitchFamily="34" charset="0"/>
          </a:endParaRPr>
        </a:p>
      </dgm:t>
    </dgm:pt>
    <dgm:pt modelId="{3034CF9C-A9DC-4574-B1D4-085E622A5180}" type="parTrans" cxnId="{B1B92C11-03C9-4B46-9F45-76BFF57FE466}">
      <dgm:prSet/>
      <dgm:spPr/>
      <dgm:t>
        <a:bodyPr/>
        <a:lstStyle/>
        <a:p>
          <a:endParaRPr lang="ru-RU"/>
        </a:p>
      </dgm:t>
    </dgm:pt>
    <dgm:pt modelId="{4A856954-7DBC-43BA-94FF-E200AE8ED7F4}" type="sibTrans" cxnId="{B1B92C11-03C9-4B46-9F45-76BFF57FE466}">
      <dgm:prSet/>
      <dgm:spPr/>
      <dgm:t>
        <a:bodyPr/>
        <a:lstStyle/>
        <a:p>
          <a:endParaRPr lang="ru-RU"/>
        </a:p>
      </dgm:t>
    </dgm:pt>
    <dgm:pt modelId="{078441B8-EB80-4FD6-9010-3DEAFE295A79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>
              <a:solidFill>
                <a:srgbClr val="7030A0"/>
              </a:solidFill>
              <a:latin typeface="Arial Black" pitchFamily="34" charset="0"/>
            </a:rPr>
            <a:t>Формування</a:t>
          </a:r>
          <a:r>
            <a:rPr lang="uk-UA" sz="2400" dirty="0" smtClean="0"/>
            <a:t> </a:t>
          </a:r>
          <a:r>
            <a:rPr lang="uk-UA" sz="2400" dirty="0" smtClean="0">
              <a:solidFill>
                <a:srgbClr val="7030A0"/>
              </a:solidFill>
              <a:latin typeface="Arial Black" pitchFamily="34" charset="0"/>
            </a:rPr>
            <a:t>особистості,  здатної  розв’язувати  складні   життєві   проблеми.</a:t>
          </a:r>
          <a:endParaRPr lang="ru-RU" sz="2400" dirty="0" smtClean="0">
            <a:solidFill>
              <a:srgbClr val="7030A0"/>
            </a:solidFill>
            <a:latin typeface="Arial Black" pitchFamily="34" charset="0"/>
          </a:endParaRPr>
        </a:p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>
            <a:solidFill>
              <a:srgbClr val="7030A0"/>
            </a:solidFill>
            <a:latin typeface="Arial Black" pitchFamily="34" charset="0"/>
          </a:endParaRPr>
        </a:p>
      </dgm:t>
    </dgm:pt>
    <dgm:pt modelId="{04BCDC52-C8C9-4C77-B005-37318550119A}" type="parTrans" cxnId="{1EA7EBCF-1B4A-4B08-B684-192A1D0F178F}">
      <dgm:prSet/>
      <dgm:spPr/>
      <dgm:t>
        <a:bodyPr/>
        <a:lstStyle/>
        <a:p>
          <a:endParaRPr lang="ru-RU"/>
        </a:p>
      </dgm:t>
    </dgm:pt>
    <dgm:pt modelId="{9303B0C1-2582-4B8D-9FB1-FC3F1F73C37F}" type="sibTrans" cxnId="{1EA7EBCF-1B4A-4B08-B684-192A1D0F178F}">
      <dgm:prSet/>
      <dgm:spPr/>
      <dgm:t>
        <a:bodyPr/>
        <a:lstStyle/>
        <a:p>
          <a:endParaRPr lang="ru-RU"/>
        </a:p>
      </dgm:t>
    </dgm:pt>
    <dgm:pt modelId="{CF6E9401-7B07-4070-BAD7-D3634E698391}" type="pres">
      <dgm:prSet presAssocID="{58F5801A-E120-443A-8405-A170CC968BCD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9B7869-5F96-4A52-B2AB-B0481F83AE05}" type="pres">
      <dgm:prSet presAssocID="{C650B3DC-861A-4A73-95DC-8C3D055E0671}" presName="comp" presStyleCnt="0"/>
      <dgm:spPr/>
    </dgm:pt>
    <dgm:pt modelId="{034969A4-B58C-4786-B966-51C095CB893F}" type="pres">
      <dgm:prSet presAssocID="{C650B3DC-861A-4A73-95DC-8C3D055E0671}" presName="box" presStyleLbl="node1" presStyleIdx="0" presStyleCnt="3" custScaleY="99325"/>
      <dgm:spPr/>
      <dgm:t>
        <a:bodyPr/>
        <a:lstStyle/>
        <a:p>
          <a:endParaRPr lang="ru-RU"/>
        </a:p>
      </dgm:t>
    </dgm:pt>
    <dgm:pt modelId="{F109845C-6B93-4C28-9187-7EDD716F1A64}" type="pres">
      <dgm:prSet presAssocID="{C650B3DC-861A-4A73-95DC-8C3D055E0671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B200CFE-C3A2-4DDC-AB6D-38144FDFFA68}" type="pres">
      <dgm:prSet presAssocID="{C650B3DC-861A-4A73-95DC-8C3D055E0671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CF4543-371E-41BC-A711-A11AB55371DD}" type="pres">
      <dgm:prSet presAssocID="{17C4B0DB-95CB-4E33-AC87-34A54F14C1EA}" presName="spacer" presStyleCnt="0"/>
      <dgm:spPr/>
    </dgm:pt>
    <dgm:pt modelId="{FF988856-D972-4817-A3D2-2D9AB8B58A40}" type="pres">
      <dgm:prSet presAssocID="{AA3B2CF2-2E39-4040-96A3-2AE7D2DA895D}" presName="comp" presStyleCnt="0"/>
      <dgm:spPr/>
    </dgm:pt>
    <dgm:pt modelId="{FE280DE1-4308-43FC-9812-DB1E420A7CF8}" type="pres">
      <dgm:prSet presAssocID="{AA3B2CF2-2E39-4040-96A3-2AE7D2DA895D}" presName="box" presStyleLbl="node1" presStyleIdx="1" presStyleCnt="3" custScaleY="119578"/>
      <dgm:spPr/>
      <dgm:t>
        <a:bodyPr/>
        <a:lstStyle/>
        <a:p>
          <a:endParaRPr lang="ru-RU"/>
        </a:p>
      </dgm:t>
    </dgm:pt>
    <dgm:pt modelId="{85592A02-19D0-4030-95EC-FD921AA79C56}" type="pres">
      <dgm:prSet presAssocID="{AA3B2CF2-2E39-4040-96A3-2AE7D2DA895D}" presName="img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FFEF593-09B1-49E1-B1EA-C72B70DC22B2}" type="pres">
      <dgm:prSet presAssocID="{AA3B2CF2-2E39-4040-96A3-2AE7D2DA895D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472519-6836-4D0C-A06F-333209B57EC6}" type="pres">
      <dgm:prSet presAssocID="{4A856954-7DBC-43BA-94FF-E200AE8ED7F4}" presName="spacer" presStyleCnt="0"/>
      <dgm:spPr/>
    </dgm:pt>
    <dgm:pt modelId="{50AB6051-C7F4-4947-8D78-433D56FCBC5C}" type="pres">
      <dgm:prSet presAssocID="{078441B8-EB80-4FD6-9010-3DEAFE295A79}" presName="comp" presStyleCnt="0"/>
      <dgm:spPr/>
    </dgm:pt>
    <dgm:pt modelId="{42D33904-7F3D-456E-B8C9-9F7F49CFFFFB}" type="pres">
      <dgm:prSet presAssocID="{078441B8-EB80-4FD6-9010-3DEAFE295A79}" presName="box" presStyleLbl="node1" presStyleIdx="2" presStyleCnt="3"/>
      <dgm:spPr/>
      <dgm:t>
        <a:bodyPr/>
        <a:lstStyle/>
        <a:p>
          <a:endParaRPr lang="ru-RU"/>
        </a:p>
      </dgm:t>
    </dgm:pt>
    <dgm:pt modelId="{2ACE4F24-8A00-40B4-8D52-805DF1A41FC2}" type="pres">
      <dgm:prSet presAssocID="{078441B8-EB80-4FD6-9010-3DEAFE295A79}" presName="img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40CF2D4-28F1-46B1-926F-FC2F1FC5203D}" type="pres">
      <dgm:prSet presAssocID="{078441B8-EB80-4FD6-9010-3DEAFE295A79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C4DA76-79CF-438E-A67C-E6F46782ABD5}" type="presOf" srcId="{AA3B2CF2-2E39-4040-96A3-2AE7D2DA895D}" destId="{6FFEF593-09B1-49E1-B1EA-C72B70DC22B2}" srcOrd="1" destOrd="0" presId="urn:microsoft.com/office/officeart/2005/8/layout/vList4"/>
    <dgm:cxn modelId="{BA7C7EB0-EC4E-45DE-B1A9-BA528674DA9C}" type="presOf" srcId="{C650B3DC-861A-4A73-95DC-8C3D055E0671}" destId="{6B200CFE-C3A2-4DDC-AB6D-38144FDFFA68}" srcOrd="1" destOrd="0" presId="urn:microsoft.com/office/officeart/2005/8/layout/vList4"/>
    <dgm:cxn modelId="{84021DD6-3AAE-4DD9-BB52-4224BA568198}" type="presOf" srcId="{58F5801A-E120-443A-8405-A170CC968BCD}" destId="{CF6E9401-7B07-4070-BAD7-D3634E698391}" srcOrd="0" destOrd="0" presId="urn:microsoft.com/office/officeart/2005/8/layout/vList4"/>
    <dgm:cxn modelId="{F581A46B-5987-43BC-BB4C-188F483BCB2E}" srcId="{58F5801A-E120-443A-8405-A170CC968BCD}" destId="{C650B3DC-861A-4A73-95DC-8C3D055E0671}" srcOrd="0" destOrd="0" parTransId="{A0E0EE83-E505-4703-B2ED-54BED0D69222}" sibTransId="{17C4B0DB-95CB-4E33-AC87-34A54F14C1EA}"/>
    <dgm:cxn modelId="{F32D8872-A32A-4EFB-989E-0EACBEABC9FE}" type="presOf" srcId="{078441B8-EB80-4FD6-9010-3DEAFE295A79}" destId="{C40CF2D4-28F1-46B1-926F-FC2F1FC5203D}" srcOrd="1" destOrd="0" presId="urn:microsoft.com/office/officeart/2005/8/layout/vList4"/>
    <dgm:cxn modelId="{BE89D603-D570-47C7-9F61-A4AD85A30A84}" type="presOf" srcId="{AA3B2CF2-2E39-4040-96A3-2AE7D2DA895D}" destId="{FE280DE1-4308-43FC-9812-DB1E420A7CF8}" srcOrd="0" destOrd="0" presId="urn:microsoft.com/office/officeart/2005/8/layout/vList4"/>
    <dgm:cxn modelId="{C780824C-CC80-4BB6-9FD6-7FF2DDCA2EE0}" type="presOf" srcId="{078441B8-EB80-4FD6-9010-3DEAFE295A79}" destId="{42D33904-7F3D-456E-B8C9-9F7F49CFFFFB}" srcOrd="0" destOrd="0" presId="urn:microsoft.com/office/officeart/2005/8/layout/vList4"/>
    <dgm:cxn modelId="{B1B92C11-03C9-4B46-9F45-76BFF57FE466}" srcId="{58F5801A-E120-443A-8405-A170CC968BCD}" destId="{AA3B2CF2-2E39-4040-96A3-2AE7D2DA895D}" srcOrd="1" destOrd="0" parTransId="{3034CF9C-A9DC-4574-B1D4-085E622A5180}" sibTransId="{4A856954-7DBC-43BA-94FF-E200AE8ED7F4}"/>
    <dgm:cxn modelId="{1EA7EBCF-1B4A-4B08-B684-192A1D0F178F}" srcId="{58F5801A-E120-443A-8405-A170CC968BCD}" destId="{078441B8-EB80-4FD6-9010-3DEAFE295A79}" srcOrd="2" destOrd="0" parTransId="{04BCDC52-C8C9-4C77-B005-37318550119A}" sibTransId="{9303B0C1-2582-4B8D-9FB1-FC3F1F73C37F}"/>
    <dgm:cxn modelId="{DD3DFD30-BEE2-49B3-9B1F-484EF978BBF0}" type="presOf" srcId="{C650B3DC-861A-4A73-95DC-8C3D055E0671}" destId="{034969A4-B58C-4786-B966-51C095CB893F}" srcOrd="0" destOrd="0" presId="urn:microsoft.com/office/officeart/2005/8/layout/vList4"/>
    <dgm:cxn modelId="{2316A0C8-5FDE-4257-94D6-528B6ABAC09C}" type="presParOf" srcId="{CF6E9401-7B07-4070-BAD7-D3634E698391}" destId="{999B7869-5F96-4A52-B2AB-B0481F83AE05}" srcOrd="0" destOrd="0" presId="urn:microsoft.com/office/officeart/2005/8/layout/vList4"/>
    <dgm:cxn modelId="{14EB17E1-1AAA-4BE4-975B-27F276E23E90}" type="presParOf" srcId="{999B7869-5F96-4A52-B2AB-B0481F83AE05}" destId="{034969A4-B58C-4786-B966-51C095CB893F}" srcOrd="0" destOrd="0" presId="urn:microsoft.com/office/officeart/2005/8/layout/vList4"/>
    <dgm:cxn modelId="{9FA1D23B-D8D1-4C1D-98A9-1DDB2F45EE23}" type="presParOf" srcId="{999B7869-5F96-4A52-B2AB-B0481F83AE05}" destId="{F109845C-6B93-4C28-9187-7EDD716F1A64}" srcOrd="1" destOrd="0" presId="urn:microsoft.com/office/officeart/2005/8/layout/vList4"/>
    <dgm:cxn modelId="{ACBFB407-D8C6-42B9-AA88-2D72163F152B}" type="presParOf" srcId="{999B7869-5F96-4A52-B2AB-B0481F83AE05}" destId="{6B200CFE-C3A2-4DDC-AB6D-38144FDFFA68}" srcOrd="2" destOrd="0" presId="urn:microsoft.com/office/officeart/2005/8/layout/vList4"/>
    <dgm:cxn modelId="{EB3D6148-0D9A-4FC0-B38F-D4C2768C83A3}" type="presParOf" srcId="{CF6E9401-7B07-4070-BAD7-D3634E698391}" destId="{C1CF4543-371E-41BC-A711-A11AB55371DD}" srcOrd="1" destOrd="0" presId="urn:microsoft.com/office/officeart/2005/8/layout/vList4"/>
    <dgm:cxn modelId="{41D48B09-C1D9-4EA6-99C6-875B5A781098}" type="presParOf" srcId="{CF6E9401-7B07-4070-BAD7-D3634E698391}" destId="{FF988856-D972-4817-A3D2-2D9AB8B58A40}" srcOrd="2" destOrd="0" presId="urn:microsoft.com/office/officeart/2005/8/layout/vList4"/>
    <dgm:cxn modelId="{BB2D8A63-398E-404B-A94E-A2FA66773383}" type="presParOf" srcId="{FF988856-D972-4817-A3D2-2D9AB8B58A40}" destId="{FE280DE1-4308-43FC-9812-DB1E420A7CF8}" srcOrd="0" destOrd="0" presId="urn:microsoft.com/office/officeart/2005/8/layout/vList4"/>
    <dgm:cxn modelId="{32481C8E-35E1-479B-853C-299B47045234}" type="presParOf" srcId="{FF988856-D972-4817-A3D2-2D9AB8B58A40}" destId="{85592A02-19D0-4030-95EC-FD921AA79C56}" srcOrd="1" destOrd="0" presId="urn:microsoft.com/office/officeart/2005/8/layout/vList4"/>
    <dgm:cxn modelId="{D569D38C-098C-4EDC-9CC9-7BAB40199974}" type="presParOf" srcId="{FF988856-D972-4817-A3D2-2D9AB8B58A40}" destId="{6FFEF593-09B1-49E1-B1EA-C72B70DC22B2}" srcOrd="2" destOrd="0" presId="urn:microsoft.com/office/officeart/2005/8/layout/vList4"/>
    <dgm:cxn modelId="{5EAD60C4-EA93-425F-9F2E-18B90B7904E0}" type="presParOf" srcId="{CF6E9401-7B07-4070-BAD7-D3634E698391}" destId="{28472519-6836-4D0C-A06F-333209B57EC6}" srcOrd="3" destOrd="0" presId="urn:microsoft.com/office/officeart/2005/8/layout/vList4"/>
    <dgm:cxn modelId="{341E6E6A-D24F-4852-B7C1-BAFC190DEF74}" type="presParOf" srcId="{CF6E9401-7B07-4070-BAD7-D3634E698391}" destId="{50AB6051-C7F4-4947-8D78-433D56FCBC5C}" srcOrd="4" destOrd="0" presId="urn:microsoft.com/office/officeart/2005/8/layout/vList4"/>
    <dgm:cxn modelId="{B8D7354F-A483-4302-8D35-6C8E4AB0FD26}" type="presParOf" srcId="{50AB6051-C7F4-4947-8D78-433D56FCBC5C}" destId="{42D33904-7F3D-456E-B8C9-9F7F49CFFFFB}" srcOrd="0" destOrd="0" presId="urn:microsoft.com/office/officeart/2005/8/layout/vList4"/>
    <dgm:cxn modelId="{B569A239-B6A8-48B5-A47C-7BF650C280F2}" type="presParOf" srcId="{50AB6051-C7F4-4947-8D78-433D56FCBC5C}" destId="{2ACE4F24-8A00-40B4-8D52-805DF1A41FC2}" srcOrd="1" destOrd="0" presId="urn:microsoft.com/office/officeart/2005/8/layout/vList4"/>
    <dgm:cxn modelId="{C6DF715F-93DD-40B2-9991-2A4DF77C43AE}" type="presParOf" srcId="{50AB6051-C7F4-4947-8D78-433D56FCBC5C}" destId="{C40CF2D4-28F1-46B1-926F-FC2F1FC5203D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9B08249-5282-4253-8B9C-FD5580E6B16A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9158C6-B0D1-4CAD-9F91-72E3A863DDED}">
      <dgm:prSet phldrT="[Текст]" custT="1"/>
      <dgm:spPr>
        <a:solidFill>
          <a:schemeClr val="accent5">
            <a:lumMod val="40000"/>
            <a:lumOff val="60000"/>
            <a:alpha val="97000"/>
          </a:schemeClr>
        </a:solidFill>
        <a:ln>
          <a:solidFill>
            <a:srgbClr val="C00000"/>
          </a:solidFill>
        </a:ln>
        <a:scene3d>
          <a:camera prst="orthographicFront"/>
          <a:lightRig rig="threePt" dir="t"/>
        </a:scene3d>
        <a:sp3d extrusionH="76200">
          <a:bevelB w="165100" prst="coolSlant"/>
          <a:extrusionClr>
            <a:srgbClr val="7030A0"/>
          </a:extrusionClr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4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4400" dirty="0" err="1" smtClean="0">
              <a:solidFill>
                <a:srgbClr val="7030A0"/>
              </a:solidFill>
              <a:latin typeface="Arial Black" pitchFamily="34" charset="0"/>
            </a:rPr>
            <a:t>Методологічна</a:t>
          </a:r>
          <a:r>
            <a:rPr lang="ru-RU" sz="4400" dirty="0" smtClean="0">
              <a:solidFill>
                <a:srgbClr val="7030A0"/>
              </a:solidFill>
              <a:latin typeface="Arial Black" pitchFamily="34" charset="0"/>
            </a:rPr>
            <a:t> </a:t>
          </a: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dirty="0"/>
        </a:p>
      </dgm:t>
    </dgm:pt>
    <dgm:pt modelId="{F8F13650-2F3F-46DD-9AD4-2CDA85AA7577}" type="parTrans" cxnId="{1625A511-ADE3-406E-AB05-20C3C9F984C7}">
      <dgm:prSet/>
      <dgm:spPr/>
      <dgm:t>
        <a:bodyPr/>
        <a:lstStyle/>
        <a:p>
          <a:endParaRPr lang="ru-RU"/>
        </a:p>
      </dgm:t>
    </dgm:pt>
    <dgm:pt modelId="{D05A3CFD-2514-4281-9AE2-5A037CDEC435}" type="sibTrans" cxnId="{1625A511-ADE3-406E-AB05-20C3C9F984C7}">
      <dgm:prSet/>
      <dgm:spPr/>
      <dgm:t>
        <a:bodyPr/>
        <a:lstStyle/>
        <a:p>
          <a:endParaRPr lang="ru-RU"/>
        </a:p>
      </dgm:t>
    </dgm:pt>
    <dgm:pt modelId="{6BBDE63C-003C-42E2-B319-97240274A10E}">
      <dgm:prSet phldrT="[Текст]" phldr="1"/>
      <dgm:spPr>
        <a:solidFill>
          <a:schemeClr val="accent5">
            <a:lumMod val="40000"/>
            <a:lumOff val="60000"/>
            <a:alpha val="97000"/>
          </a:schemeClr>
        </a:solidFill>
        <a:ln>
          <a:solidFill>
            <a:srgbClr val="C00000"/>
          </a:solidFill>
        </a:ln>
        <a:scene3d>
          <a:camera prst="orthographicFront"/>
          <a:lightRig rig="threePt" dir="t"/>
        </a:scene3d>
        <a:sp3d extrusionH="76200">
          <a:bevelB w="165100" prst="coolSlant"/>
          <a:extrusionClr>
            <a:srgbClr val="7030A0"/>
          </a:extrusionClr>
        </a:sp3d>
      </dgm:spPr>
      <dgm:t>
        <a:bodyPr/>
        <a:lstStyle/>
        <a:p>
          <a:pPr marL="171450" indent="0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500"/>
        </a:p>
      </dgm:t>
    </dgm:pt>
    <dgm:pt modelId="{7357E147-2E01-4ED1-8B35-A9603AC4E650}" type="parTrans" cxnId="{C466E4EE-58D9-4343-85CC-7B9412BD8FA4}">
      <dgm:prSet/>
      <dgm:spPr/>
      <dgm:t>
        <a:bodyPr/>
        <a:lstStyle/>
        <a:p>
          <a:endParaRPr lang="ru-RU"/>
        </a:p>
      </dgm:t>
    </dgm:pt>
    <dgm:pt modelId="{26D9785B-61EC-47CB-ADE1-4B3A4208E753}" type="sibTrans" cxnId="{C466E4EE-58D9-4343-85CC-7B9412BD8FA4}">
      <dgm:prSet/>
      <dgm:spPr/>
      <dgm:t>
        <a:bodyPr/>
        <a:lstStyle/>
        <a:p>
          <a:endParaRPr lang="ru-RU"/>
        </a:p>
      </dgm:t>
    </dgm:pt>
    <dgm:pt modelId="{AEB30A53-BA5D-4133-96E0-E1548890ED30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4400" dirty="0" err="1" smtClean="0">
              <a:solidFill>
                <a:srgbClr val="7030A0"/>
              </a:solidFill>
              <a:latin typeface="Arial Black" pitchFamily="34" charset="0"/>
            </a:rPr>
            <a:t>Психологічна</a:t>
          </a:r>
          <a:r>
            <a:rPr lang="ru-RU" sz="4400" dirty="0" smtClean="0">
              <a:latin typeface="Arial Black" pitchFamily="34" charset="0"/>
            </a:rPr>
            <a:t> </a:t>
          </a:r>
        </a:p>
        <a:p>
          <a:r>
            <a:rPr lang="ru-RU" sz="4400" dirty="0" smtClean="0">
              <a:latin typeface="Arial Black" pitchFamily="34" charset="0"/>
              <a:sym typeface="Symbol"/>
            </a:rPr>
            <a:t></a:t>
          </a:r>
          <a:r>
            <a:rPr lang="ru-RU" sz="4400" dirty="0" smtClean="0">
              <a:latin typeface="Arial Black" pitchFamily="34" charset="0"/>
            </a:rPr>
            <a:t> </a:t>
          </a:r>
          <a:r>
            <a:rPr lang="ru-RU" sz="4400" dirty="0" err="1" smtClean="0">
              <a:latin typeface="Arial Black" pitchFamily="34" charset="0"/>
            </a:rPr>
            <a:t>дидактичний</a:t>
          </a:r>
          <a:endParaRPr lang="ru-RU" sz="4400" dirty="0" smtClean="0">
            <a:latin typeface="Arial Black" pitchFamily="34" charset="0"/>
          </a:endParaRPr>
        </a:p>
        <a:p>
          <a:endParaRPr lang="ru-RU" sz="1600" dirty="0"/>
        </a:p>
      </dgm:t>
    </dgm:pt>
    <dgm:pt modelId="{63FC9765-B8A6-4A62-9B33-01318E91ADE7}" type="parTrans" cxnId="{E1CCAEDC-EB0B-430A-859C-39CCD94D7980}">
      <dgm:prSet/>
      <dgm:spPr/>
      <dgm:t>
        <a:bodyPr/>
        <a:lstStyle/>
        <a:p>
          <a:endParaRPr lang="ru-RU"/>
        </a:p>
      </dgm:t>
    </dgm:pt>
    <dgm:pt modelId="{CFF1AFED-02E3-458E-8FD0-09FD1D290581}" type="sibTrans" cxnId="{E1CCAEDC-EB0B-430A-859C-39CCD94D7980}">
      <dgm:prSet/>
      <dgm:spPr/>
      <dgm:t>
        <a:bodyPr/>
        <a:lstStyle/>
        <a:p>
          <a:endParaRPr lang="ru-RU"/>
        </a:p>
      </dgm:t>
    </dgm:pt>
    <dgm:pt modelId="{5DCDC81F-4E3C-401B-8F1E-F202B8E60A42}">
      <dgm:prSet phldrT="[Текст]" phldr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endParaRPr lang="ru-RU" sz="1200"/>
        </a:p>
      </dgm:t>
    </dgm:pt>
    <dgm:pt modelId="{7D1AB482-50F8-4A05-8D2A-FEA0CC7E311C}" type="parTrans" cxnId="{EF133287-DE57-4A8D-A810-5FB5E9D8BD65}">
      <dgm:prSet/>
      <dgm:spPr/>
      <dgm:t>
        <a:bodyPr/>
        <a:lstStyle/>
        <a:p>
          <a:endParaRPr lang="ru-RU"/>
        </a:p>
      </dgm:t>
    </dgm:pt>
    <dgm:pt modelId="{1F842E5F-7CAE-4DDC-AF3B-A848CA46C91D}" type="sibTrans" cxnId="{EF133287-DE57-4A8D-A810-5FB5E9D8BD65}">
      <dgm:prSet/>
      <dgm:spPr/>
      <dgm:t>
        <a:bodyPr/>
        <a:lstStyle/>
        <a:p>
          <a:endParaRPr lang="ru-RU"/>
        </a:p>
      </dgm:t>
    </dgm:pt>
    <dgm:pt modelId="{01310DC6-66C6-48FC-9090-2622089B1870}">
      <dgm:prSet phldrT="[Текст]" custT="1"/>
      <dgm:spPr>
        <a:solidFill>
          <a:schemeClr val="accent5">
            <a:lumMod val="40000"/>
            <a:lumOff val="60000"/>
          </a:schemeClr>
        </a:solidFill>
        <a:ln cmpd="sng">
          <a:solidFill>
            <a:srgbClr val="C00000"/>
          </a:solidFill>
        </a:ln>
      </dgm:spPr>
      <dgm:t>
        <a:bodyPr/>
        <a:lstStyle/>
        <a:p>
          <a:r>
            <a:rPr lang="ru-RU" sz="4400" dirty="0" smtClean="0">
              <a:solidFill>
                <a:srgbClr val="7030A0"/>
              </a:solidFill>
              <a:latin typeface="Arial Black" pitchFamily="34" charset="0"/>
            </a:rPr>
            <a:t>Дидактична</a:t>
          </a:r>
          <a:endParaRPr lang="ru-RU" sz="4400" dirty="0">
            <a:solidFill>
              <a:srgbClr val="7030A0"/>
            </a:solidFill>
            <a:latin typeface="Arial Black" pitchFamily="34" charset="0"/>
          </a:endParaRPr>
        </a:p>
      </dgm:t>
    </dgm:pt>
    <dgm:pt modelId="{3E774821-D76F-43ED-A927-0399647588F8}" type="parTrans" cxnId="{226E98B3-5B47-4AEE-8DFE-30C8897B2C64}">
      <dgm:prSet/>
      <dgm:spPr/>
      <dgm:t>
        <a:bodyPr/>
        <a:lstStyle/>
        <a:p>
          <a:endParaRPr lang="ru-RU"/>
        </a:p>
      </dgm:t>
    </dgm:pt>
    <dgm:pt modelId="{7CC0FABE-9F9D-4A66-A962-362250C4E413}" type="sibTrans" cxnId="{226E98B3-5B47-4AEE-8DFE-30C8897B2C64}">
      <dgm:prSet/>
      <dgm:spPr/>
      <dgm:t>
        <a:bodyPr/>
        <a:lstStyle/>
        <a:p>
          <a:endParaRPr lang="ru-RU"/>
        </a:p>
      </dgm:t>
    </dgm:pt>
    <dgm:pt modelId="{86BA73BA-95F8-425B-960A-27E4FE62A731}">
      <dgm:prSet phldrT="[Текст]" phldr="1"/>
      <dgm:spPr>
        <a:solidFill>
          <a:schemeClr val="accent5">
            <a:lumMod val="40000"/>
            <a:lumOff val="60000"/>
          </a:schemeClr>
        </a:solidFill>
        <a:ln cmpd="sng">
          <a:solidFill>
            <a:srgbClr val="C00000"/>
          </a:solidFill>
        </a:ln>
      </dgm:spPr>
      <dgm:t>
        <a:bodyPr/>
        <a:lstStyle/>
        <a:p>
          <a:endParaRPr lang="ru-RU" sz="1800"/>
        </a:p>
      </dgm:t>
    </dgm:pt>
    <dgm:pt modelId="{C554CB8A-2CF1-4F0C-AE97-3D291AA1822A}" type="parTrans" cxnId="{4FC50037-57D6-40A0-A2EC-59C2AA5228F2}">
      <dgm:prSet/>
      <dgm:spPr/>
      <dgm:t>
        <a:bodyPr/>
        <a:lstStyle/>
        <a:p>
          <a:endParaRPr lang="ru-RU"/>
        </a:p>
      </dgm:t>
    </dgm:pt>
    <dgm:pt modelId="{D271E768-6076-4DA8-8850-74D134B05FA8}" type="sibTrans" cxnId="{4FC50037-57D6-40A0-A2EC-59C2AA5228F2}">
      <dgm:prSet/>
      <dgm:spPr/>
      <dgm:t>
        <a:bodyPr/>
        <a:lstStyle/>
        <a:p>
          <a:endParaRPr lang="ru-RU"/>
        </a:p>
      </dgm:t>
    </dgm:pt>
    <dgm:pt modelId="{E4F4A137-5908-46A0-856B-DA56FA932993}">
      <dgm:prSet phldrT="[Текст]" phldr="1"/>
      <dgm:spPr>
        <a:solidFill>
          <a:schemeClr val="accent5">
            <a:lumMod val="40000"/>
            <a:lumOff val="60000"/>
          </a:schemeClr>
        </a:solidFill>
        <a:ln cmpd="sng">
          <a:solidFill>
            <a:srgbClr val="C00000"/>
          </a:solidFill>
        </a:ln>
      </dgm:spPr>
      <dgm:t>
        <a:bodyPr/>
        <a:lstStyle/>
        <a:p>
          <a:endParaRPr lang="ru-RU" sz="1800"/>
        </a:p>
      </dgm:t>
    </dgm:pt>
    <dgm:pt modelId="{251DF78C-77B8-4204-B6B8-E72767B3B06C}" type="parTrans" cxnId="{EE3553C8-0994-4D22-B21A-260E5F7B3C18}">
      <dgm:prSet/>
      <dgm:spPr/>
      <dgm:t>
        <a:bodyPr/>
        <a:lstStyle/>
        <a:p>
          <a:endParaRPr lang="ru-RU"/>
        </a:p>
      </dgm:t>
    </dgm:pt>
    <dgm:pt modelId="{B0190A87-7C01-40EC-87FC-C4C062650E1C}" type="sibTrans" cxnId="{EE3553C8-0994-4D22-B21A-260E5F7B3C18}">
      <dgm:prSet/>
      <dgm:spPr/>
      <dgm:t>
        <a:bodyPr/>
        <a:lstStyle/>
        <a:p>
          <a:endParaRPr lang="ru-RU"/>
        </a:p>
      </dgm:t>
    </dgm:pt>
    <dgm:pt modelId="{B1098908-547E-4DAA-B894-16CFCDEE813E}" type="pres">
      <dgm:prSet presAssocID="{C9B08249-5282-4253-8B9C-FD5580E6B16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90CB6A-83C6-4F76-AC8E-B1B6E65AD15E}" type="pres">
      <dgm:prSet presAssocID="{0F9158C6-B0D1-4CAD-9F91-72E3A863DDED}" presName="comp" presStyleCnt="0"/>
      <dgm:spPr/>
    </dgm:pt>
    <dgm:pt modelId="{AD72B475-23F3-49CD-97A7-8BB206B41E3C}" type="pres">
      <dgm:prSet presAssocID="{0F9158C6-B0D1-4CAD-9F91-72E3A863DDED}" presName="box" presStyleLbl="node1" presStyleIdx="0" presStyleCnt="3"/>
      <dgm:spPr/>
      <dgm:t>
        <a:bodyPr/>
        <a:lstStyle/>
        <a:p>
          <a:endParaRPr lang="ru-RU"/>
        </a:p>
      </dgm:t>
    </dgm:pt>
    <dgm:pt modelId="{93734369-CD2B-41E0-916B-ABBA47E136E0}" type="pres">
      <dgm:prSet presAssocID="{0F9158C6-B0D1-4CAD-9F91-72E3A863DDED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A6672866-1AA1-4C83-9236-20ECF0D2F31C}" type="pres">
      <dgm:prSet presAssocID="{0F9158C6-B0D1-4CAD-9F91-72E3A863DDED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3E3B4D-ACB3-412C-8F20-4451A436EC1E}" type="pres">
      <dgm:prSet presAssocID="{D05A3CFD-2514-4281-9AE2-5A037CDEC435}" presName="spacer" presStyleCnt="0"/>
      <dgm:spPr/>
    </dgm:pt>
    <dgm:pt modelId="{1E888317-B6C7-40FE-AF5A-841389B9FC17}" type="pres">
      <dgm:prSet presAssocID="{AEB30A53-BA5D-4133-96E0-E1548890ED30}" presName="comp" presStyleCnt="0"/>
      <dgm:spPr/>
    </dgm:pt>
    <dgm:pt modelId="{A2B6953C-0C1C-43CB-8DB4-8D65BE1112B3}" type="pres">
      <dgm:prSet presAssocID="{AEB30A53-BA5D-4133-96E0-E1548890ED30}" presName="box" presStyleLbl="node1" presStyleIdx="1" presStyleCnt="3"/>
      <dgm:spPr/>
      <dgm:t>
        <a:bodyPr/>
        <a:lstStyle/>
        <a:p>
          <a:endParaRPr lang="ru-RU"/>
        </a:p>
      </dgm:t>
    </dgm:pt>
    <dgm:pt modelId="{71C92D04-7FF8-466B-9BE3-95F8994EE960}" type="pres">
      <dgm:prSet presAssocID="{AEB30A53-BA5D-4133-96E0-E1548890ED30}" presName="img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C295A650-9D2B-4B76-AB9F-061C9328353D}" type="pres">
      <dgm:prSet presAssocID="{AEB30A53-BA5D-4133-96E0-E1548890ED30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344D34-6753-419E-9DB3-E2EA76EAF9E2}" type="pres">
      <dgm:prSet presAssocID="{CFF1AFED-02E3-458E-8FD0-09FD1D290581}" presName="spacer" presStyleCnt="0"/>
      <dgm:spPr/>
    </dgm:pt>
    <dgm:pt modelId="{A46BE94E-2101-4591-A470-BD81E7E8C9A0}" type="pres">
      <dgm:prSet presAssocID="{01310DC6-66C6-48FC-9090-2622089B1870}" presName="comp" presStyleCnt="0"/>
      <dgm:spPr/>
    </dgm:pt>
    <dgm:pt modelId="{713739D9-4FAF-4A7E-AAF1-5E7EB8C16904}" type="pres">
      <dgm:prSet presAssocID="{01310DC6-66C6-48FC-9090-2622089B1870}" presName="box" presStyleLbl="node1" presStyleIdx="2" presStyleCnt="3" custLinFactNeighborY="1538"/>
      <dgm:spPr/>
      <dgm:t>
        <a:bodyPr/>
        <a:lstStyle/>
        <a:p>
          <a:endParaRPr lang="ru-RU"/>
        </a:p>
      </dgm:t>
    </dgm:pt>
    <dgm:pt modelId="{189F70F7-E3B6-41EC-BEA4-DA04F9B1D5EE}" type="pres">
      <dgm:prSet presAssocID="{01310DC6-66C6-48FC-9090-2622089B1870}" presName="img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5A86A4E7-12D1-4323-86FF-20A30493494D}" type="pres">
      <dgm:prSet presAssocID="{01310DC6-66C6-48FC-9090-2622089B1870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6E98B3-5B47-4AEE-8DFE-30C8897B2C64}" srcId="{C9B08249-5282-4253-8B9C-FD5580E6B16A}" destId="{01310DC6-66C6-48FC-9090-2622089B1870}" srcOrd="2" destOrd="0" parTransId="{3E774821-D76F-43ED-A927-0399647588F8}" sibTransId="{7CC0FABE-9F9D-4A66-A962-362250C4E413}"/>
    <dgm:cxn modelId="{1625A511-ADE3-406E-AB05-20C3C9F984C7}" srcId="{C9B08249-5282-4253-8B9C-FD5580E6B16A}" destId="{0F9158C6-B0D1-4CAD-9F91-72E3A863DDED}" srcOrd="0" destOrd="0" parTransId="{F8F13650-2F3F-46DD-9AD4-2CDA85AA7577}" sibTransId="{D05A3CFD-2514-4281-9AE2-5A037CDEC435}"/>
    <dgm:cxn modelId="{EF133287-DE57-4A8D-A810-5FB5E9D8BD65}" srcId="{AEB30A53-BA5D-4133-96E0-E1548890ED30}" destId="{5DCDC81F-4E3C-401B-8F1E-F202B8E60A42}" srcOrd="0" destOrd="0" parTransId="{7D1AB482-50F8-4A05-8D2A-FEA0CC7E311C}" sibTransId="{1F842E5F-7CAE-4DDC-AF3B-A848CA46C91D}"/>
    <dgm:cxn modelId="{E05A08CE-A625-41A5-AE76-3921E916BBAA}" type="presOf" srcId="{6BBDE63C-003C-42E2-B319-97240274A10E}" destId="{A6672866-1AA1-4C83-9236-20ECF0D2F31C}" srcOrd="1" destOrd="1" presId="urn:microsoft.com/office/officeart/2005/8/layout/vList4"/>
    <dgm:cxn modelId="{5E3F722E-9F88-4848-9C98-B03640048823}" type="presOf" srcId="{E4F4A137-5908-46A0-856B-DA56FA932993}" destId="{5A86A4E7-12D1-4323-86FF-20A30493494D}" srcOrd="1" destOrd="2" presId="urn:microsoft.com/office/officeart/2005/8/layout/vList4"/>
    <dgm:cxn modelId="{C8D27D46-C667-40D8-9D76-A56E95BD93C8}" type="presOf" srcId="{0F9158C6-B0D1-4CAD-9F91-72E3A863DDED}" destId="{AD72B475-23F3-49CD-97A7-8BB206B41E3C}" srcOrd="0" destOrd="0" presId="urn:microsoft.com/office/officeart/2005/8/layout/vList4"/>
    <dgm:cxn modelId="{E1CCAEDC-EB0B-430A-859C-39CCD94D7980}" srcId="{C9B08249-5282-4253-8B9C-FD5580E6B16A}" destId="{AEB30A53-BA5D-4133-96E0-E1548890ED30}" srcOrd="1" destOrd="0" parTransId="{63FC9765-B8A6-4A62-9B33-01318E91ADE7}" sibTransId="{CFF1AFED-02E3-458E-8FD0-09FD1D290581}"/>
    <dgm:cxn modelId="{0D81C017-00D7-4CA7-B631-C2896AF2576B}" type="presOf" srcId="{E4F4A137-5908-46A0-856B-DA56FA932993}" destId="{713739D9-4FAF-4A7E-AAF1-5E7EB8C16904}" srcOrd="0" destOrd="2" presId="urn:microsoft.com/office/officeart/2005/8/layout/vList4"/>
    <dgm:cxn modelId="{4C0111AE-1BFE-427A-B19B-0C31436AD74E}" type="presOf" srcId="{5DCDC81F-4E3C-401B-8F1E-F202B8E60A42}" destId="{A2B6953C-0C1C-43CB-8DB4-8D65BE1112B3}" srcOrd="0" destOrd="1" presId="urn:microsoft.com/office/officeart/2005/8/layout/vList4"/>
    <dgm:cxn modelId="{B211564C-50F4-4527-BE3B-10EA41609FB1}" type="presOf" srcId="{86BA73BA-95F8-425B-960A-27E4FE62A731}" destId="{5A86A4E7-12D1-4323-86FF-20A30493494D}" srcOrd="1" destOrd="1" presId="urn:microsoft.com/office/officeart/2005/8/layout/vList4"/>
    <dgm:cxn modelId="{7075993A-B1F6-40D1-8DD8-9BFEE65DE5CC}" type="presOf" srcId="{86BA73BA-95F8-425B-960A-27E4FE62A731}" destId="{713739D9-4FAF-4A7E-AAF1-5E7EB8C16904}" srcOrd="0" destOrd="1" presId="urn:microsoft.com/office/officeart/2005/8/layout/vList4"/>
    <dgm:cxn modelId="{534652AE-EFEA-4437-880F-8A02E39FFA3E}" type="presOf" srcId="{6BBDE63C-003C-42E2-B319-97240274A10E}" destId="{AD72B475-23F3-49CD-97A7-8BB206B41E3C}" srcOrd="0" destOrd="1" presId="urn:microsoft.com/office/officeart/2005/8/layout/vList4"/>
    <dgm:cxn modelId="{FDB280A5-6379-4B50-8B4D-58F5564A5B18}" type="presOf" srcId="{5DCDC81F-4E3C-401B-8F1E-F202B8E60A42}" destId="{C295A650-9D2B-4B76-AB9F-061C9328353D}" srcOrd="1" destOrd="1" presId="urn:microsoft.com/office/officeart/2005/8/layout/vList4"/>
    <dgm:cxn modelId="{2888E045-5FA7-46FF-A238-5FB7B5FF77A5}" type="presOf" srcId="{01310DC6-66C6-48FC-9090-2622089B1870}" destId="{713739D9-4FAF-4A7E-AAF1-5E7EB8C16904}" srcOrd="0" destOrd="0" presId="urn:microsoft.com/office/officeart/2005/8/layout/vList4"/>
    <dgm:cxn modelId="{EE3553C8-0994-4D22-B21A-260E5F7B3C18}" srcId="{01310DC6-66C6-48FC-9090-2622089B1870}" destId="{E4F4A137-5908-46A0-856B-DA56FA932993}" srcOrd="1" destOrd="0" parTransId="{251DF78C-77B8-4204-B6B8-E72767B3B06C}" sibTransId="{B0190A87-7C01-40EC-87FC-C4C062650E1C}"/>
    <dgm:cxn modelId="{4BED19C3-B2FF-4B70-94B9-5ECE5496E8DA}" type="presOf" srcId="{0F9158C6-B0D1-4CAD-9F91-72E3A863DDED}" destId="{A6672866-1AA1-4C83-9236-20ECF0D2F31C}" srcOrd="1" destOrd="0" presId="urn:microsoft.com/office/officeart/2005/8/layout/vList4"/>
    <dgm:cxn modelId="{7619B193-FB19-4901-86B1-B8552C52F44E}" type="presOf" srcId="{AEB30A53-BA5D-4133-96E0-E1548890ED30}" destId="{C295A650-9D2B-4B76-AB9F-061C9328353D}" srcOrd="1" destOrd="0" presId="urn:microsoft.com/office/officeart/2005/8/layout/vList4"/>
    <dgm:cxn modelId="{93EF1119-8B96-4E79-BFB0-2BE2D5BE42E4}" type="presOf" srcId="{C9B08249-5282-4253-8B9C-FD5580E6B16A}" destId="{B1098908-547E-4DAA-B894-16CFCDEE813E}" srcOrd="0" destOrd="0" presId="urn:microsoft.com/office/officeart/2005/8/layout/vList4"/>
    <dgm:cxn modelId="{8F537556-D3FA-45D5-B455-94EC2E94C38A}" type="presOf" srcId="{01310DC6-66C6-48FC-9090-2622089B1870}" destId="{5A86A4E7-12D1-4323-86FF-20A30493494D}" srcOrd="1" destOrd="0" presId="urn:microsoft.com/office/officeart/2005/8/layout/vList4"/>
    <dgm:cxn modelId="{4FC50037-57D6-40A0-A2EC-59C2AA5228F2}" srcId="{01310DC6-66C6-48FC-9090-2622089B1870}" destId="{86BA73BA-95F8-425B-960A-27E4FE62A731}" srcOrd="0" destOrd="0" parTransId="{C554CB8A-2CF1-4F0C-AE97-3D291AA1822A}" sibTransId="{D271E768-6076-4DA8-8850-74D134B05FA8}"/>
    <dgm:cxn modelId="{C466E4EE-58D9-4343-85CC-7B9412BD8FA4}" srcId="{0F9158C6-B0D1-4CAD-9F91-72E3A863DDED}" destId="{6BBDE63C-003C-42E2-B319-97240274A10E}" srcOrd="0" destOrd="0" parTransId="{7357E147-2E01-4ED1-8B35-A9603AC4E650}" sibTransId="{26D9785B-61EC-47CB-ADE1-4B3A4208E753}"/>
    <dgm:cxn modelId="{ABA9595E-A3F2-4433-B926-4192C2B195AC}" type="presOf" srcId="{AEB30A53-BA5D-4133-96E0-E1548890ED30}" destId="{A2B6953C-0C1C-43CB-8DB4-8D65BE1112B3}" srcOrd="0" destOrd="0" presId="urn:microsoft.com/office/officeart/2005/8/layout/vList4"/>
    <dgm:cxn modelId="{5A47E5B2-5F5A-4AC1-ABB5-9E1555C040FD}" type="presParOf" srcId="{B1098908-547E-4DAA-B894-16CFCDEE813E}" destId="{5790CB6A-83C6-4F76-AC8E-B1B6E65AD15E}" srcOrd="0" destOrd="0" presId="urn:microsoft.com/office/officeart/2005/8/layout/vList4"/>
    <dgm:cxn modelId="{EF84CE4B-245A-4D29-A5D1-1CBB06FECC10}" type="presParOf" srcId="{5790CB6A-83C6-4F76-AC8E-B1B6E65AD15E}" destId="{AD72B475-23F3-49CD-97A7-8BB206B41E3C}" srcOrd="0" destOrd="0" presId="urn:microsoft.com/office/officeart/2005/8/layout/vList4"/>
    <dgm:cxn modelId="{D00699CC-0DEA-4A3C-9992-C756F070F372}" type="presParOf" srcId="{5790CB6A-83C6-4F76-AC8E-B1B6E65AD15E}" destId="{93734369-CD2B-41E0-916B-ABBA47E136E0}" srcOrd="1" destOrd="0" presId="urn:microsoft.com/office/officeart/2005/8/layout/vList4"/>
    <dgm:cxn modelId="{8950298B-0028-4EF8-9EB6-B772F6BBB8F7}" type="presParOf" srcId="{5790CB6A-83C6-4F76-AC8E-B1B6E65AD15E}" destId="{A6672866-1AA1-4C83-9236-20ECF0D2F31C}" srcOrd="2" destOrd="0" presId="urn:microsoft.com/office/officeart/2005/8/layout/vList4"/>
    <dgm:cxn modelId="{BFB96FC6-9E6B-45C9-8A42-94F7632B239A}" type="presParOf" srcId="{B1098908-547E-4DAA-B894-16CFCDEE813E}" destId="{B63E3B4D-ACB3-412C-8F20-4451A436EC1E}" srcOrd="1" destOrd="0" presId="urn:microsoft.com/office/officeart/2005/8/layout/vList4"/>
    <dgm:cxn modelId="{DA064B67-F3C8-4D4E-BB48-5ADE85AE1B30}" type="presParOf" srcId="{B1098908-547E-4DAA-B894-16CFCDEE813E}" destId="{1E888317-B6C7-40FE-AF5A-841389B9FC17}" srcOrd="2" destOrd="0" presId="urn:microsoft.com/office/officeart/2005/8/layout/vList4"/>
    <dgm:cxn modelId="{AD55D8B6-4B8F-4B7C-B1B9-A92098D97695}" type="presParOf" srcId="{1E888317-B6C7-40FE-AF5A-841389B9FC17}" destId="{A2B6953C-0C1C-43CB-8DB4-8D65BE1112B3}" srcOrd="0" destOrd="0" presId="urn:microsoft.com/office/officeart/2005/8/layout/vList4"/>
    <dgm:cxn modelId="{E54EDE8C-4C2F-487C-9901-A140F684BA74}" type="presParOf" srcId="{1E888317-B6C7-40FE-AF5A-841389B9FC17}" destId="{71C92D04-7FF8-466B-9BE3-95F8994EE960}" srcOrd="1" destOrd="0" presId="urn:microsoft.com/office/officeart/2005/8/layout/vList4"/>
    <dgm:cxn modelId="{C94AB1FE-EB82-4066-AE98-17A76EDCF49B}" type="presParOf" srcId="{1E888317-B6C7-40FE-AF5A-841389B9FC17}" destId="{C295A650-9D2B-4B76-AB9F-061C9328353D}" srcOrd="2" destOrd="0" presId="urn:microsoft.com/office/officeart/2005/8/layout/vList4"/>
    <dgm:cxn modelId="{0E0CB1D6-41AF-4035-9D90-515231495571}" type="presParOf" srcId="{B1098908-547E-4DAA-B894-16CFCDEE813E}" destId="{70344D34-6753-419E-9DB3-E2EA76EAF9E2}" srcOrd="3" destOrd="0" presId="urn:microsoft.com/office/officeart/2005/8/layout/vList4"/>
    <dgm:cxn modelId="{0C6A045D-5621-463C-9ECB-16DDAB3B4DAB}" type="presParOf" srcId="{B1098908-547E-4DAA-B894-16CFCDEE813E}" destId="{A46BE94E-2101-4591-A470-BD81E7E8C9A0}" srcOrd="4" destOrd="0" presId="urn:microsoft.com/office/officeart/2005/8/layout/vList4"/>
    <dgm:cxn modelId="{19B547B1-4E9A-488C-9F7F-C46232EF9EDA}" type="presParOf" srcId="{A46BE94E-2101-4591-A470-BD81E7E8C9A0}" destId="{713739D9-4FAF-4A7E-AAF1-5E7EB8C16904}" srcOrd="0" destOrd="0" presId="urn:microsoft.com/office/officeart/2005/8/layout/vList4"/>
    <dgm:cxn modelId="{859260CC-E6ED-47BE-BB6F-3EFC99F92383}" type="presParOf" srcId="{A46BE94E-2101-4591-A470-BD81E7E8C9A0}" destId="{189F70F7-E3B6-41EC-BEA4-DA04F9B1D5EE}" srcOrd="1" destOrd="0" presId="urn:microsoft.com/office/officeart/2005/8/layout/vList4"/>
    <dgm:cxn modelId="{4B3A3520-CEFE-4E4D-83E4-71A35F3A8C6F}" type="presParOf" srcId="{A46BE94E-2101-4591-A470-BD81E7E8C9A0}" destId="{5A86A4E7-12D1-4323-86FF-20A30493494D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A65747D-9B53-45BF-A1F1-795D645683EF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A9CE6A-0C9D-437B-8A05-A39211A6BF39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800" dirty="0" err="1" smtClean="0">
              <a:solidFill>
                <a:srgbClr val="7030A0"/>
              </a:solidFill>
              <a:latin typeface="Arial Black" pitchFamily="34" charset="0"/>
            </a:rPr>
            <a:t>Створити</a:t>
          </a:r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dirty="0" err="1" smtClean="0">
              <a:solidFill>
                <a:srgbClr val="7030A0"/>
              </a:solidFill>
              <a:latin typeface="Arial Black" pitchFamily="34" charset="0"/>
            </a:rPr>
            <a:t>передумови</a:t>
          </a:r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 для </a:t>
          </a:r>
          <a:r>
            <a:rPr lang="ru-RU" sz="2800" dirty="0" err="1" smtClean="0">
              <a:solidFill>
                <a:srgbClr val="7030A0"/>
              </a:solidFill>
              <a:latin typeface="Arial Black" pitchFamily="34" charset="0"/>
            </a:rPr>
            <a:t>різнобічного</a:t>
          </a:r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dirty="0" err="1" smtClean="0">
              <a:solidFill>
                <a:srgbClr val="7030A0"/>
              </a:solidFill>
              <a:latin typeface="Arial Black" pitchFamily="34" charset="0"/>
            </a:rPr>
            <a:t>повного</a:t>
          </a:r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dirty="0" err="1" smtClean="0">
              <a:solidFill>
                <a:srgbClr val="7030A0"/>
              </a:solidFill>
              <a:latin typeface="Arial Black" pitchFamily="34" charset="0"/>
            </a:rPr>
            <a:t>розгляду</a:t>
          </a:r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dirty="0" err="1" smtClean="0">
              <a:solidFill>
                <a:srgbClr val="7030A0"/>
              </a:solidFill>
              <a:latin typeface="Arial Black" pitchFamily="34" charset="0"/>
            </a:rPr>
            <a:t>об’єкта</a:t>
          </a:r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800" dirty="0" err="1" smtClean="0">
              <a:solidFill>
                <a:srgbClr val="7030A0"/>
              </a:solidFill>
              <a:latin typeface="Arial Black" pitchFamily="34" charset="0"/>
            </a:rPr>
            <a:t>поняття</a:t>
          </a:r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800" dirty="0" err="1" smtClean="0">
              <a:solidFill>
                <a:srgbClr val="7030A0"/>
              </a:solidFill>
              <a:latin typeface="Arial Black" pitchFamily="34" charset="0"/>
            </a:rPr>
            <a:t>явища</a:t>
          </a:r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. </a:t>
          </a:r>
          <a:endParaRPr lang="ru-RU" sz="2800" dirty="0"/>
        </a:p>
      </dgm:t>
    </dgm:pt>
    <dgm:pt modelId="{2BB62778-651D-401F-9733-AA319D695E8D}" type="parTrans" cxnId="{03C00662-0F99-43DB-B4C0-E04808ABE22C}">
      <dgm:prSet/>
      <dgm:spPr/>
      <dgm:t>
        <a:bodyPr/>
        <a:lstStyle/>
        <a:p>
          <a:endParaRPr lang="ru-RU"/>
        </a:p>
      </dgm:t>
    </dgm:pt>
    <dgm:pt modelId="{30D0B17C-DA5B-4421-9086-E4881E7486D2}" type="sibTrans" cxnId="{03C00662-0F99-43DB-B4C0-E04808ABE22C}">
      <dgm:prSet/>
      <dgm:spPr/>
      <dgm:t>
        <a:bodyPr/>
        <a:lstStyle/>
        <a:p>
          <a:endParaRPr lang="ru-RU"/>
        </a:p>
      </dgm:t>
    </dgm:pt>
    <dgm:pt modelId="{CED04578-67D0-4FBA-B081-F1ADB0BE3203}">
      <dgm:prSet phldrT="[Текст]" phldr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endParaRPr lang="ru-RU" sz="1600"/>
        </a:p>
      </dgm:t>
    </dgm:pt>
    <dgm:pt modelId="{2E472232-5A71-4D9C-8777-FFE8565D3889}" type="parTrans" cxnId="{6365A7F8-CFFE-4F26-9C7B-25AD4A600E7F}">
      <dgm:prSet/>
      <dgm:spPr/>
      <dgm:t>
        <a:bodyPr/>
        <a:lstStyle/>
        <a:p>
          <a:endParaRPr lang="ru-RU"/>
        </a:p>
      </dgm:t>
    </dgm:pt>
    <dgm:pt modelId="{87ADDDD0-39EF-4EAB-904A-C38023D8F1F5}" type="sibTrans" cxnId="{6365A7F8-CFFE-4F26-9C7B-25AD4A600E7F}">
      <dgm:prSet/>
      <dgm:spPr/>
      <dgm:t>
        <a:bodyPr/>
        <a:lstStyle/>
        <a:p>
          <a:endParaRPr lang="ru-RU"/>
        </a:p>
      </dgm:t>
    </dgm:pt>
    <dgm:pt modelId="{E198DF2E-E4C3-488F-B2F6-DC6D4E570306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-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Формувати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системне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мислення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збудження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уяву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.</a:t>
          </a:r>
        </a:p>
        <a:p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Формування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цілісного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світогляду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про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навколишній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світ</a:t>
          </a:r>
          <a:r>
            <a:rPr lang="ru-RU" sz="2800" dirty="0" smtClean="0">
              <a:solidFill>
                <a:srgbClr val="7030A0"/>
              </a:solidFill>
              <a:latin typeface="Arial Black" pitchFamily="34" charset="0"/>
            </a:rPr>
            <a:t>.</a:t>
          </a:r>
          <a:endParaRPr lang="ru-RU" sz="2800" dirty="0"/>
        </a:p>
      </dgm:t>
    </dgm:pt>
    <dgm:pt modelId="{1E06F1B6-CEF6-4989-8A7B-FBAAD97263D9}" type="parTrans" cxnId="{7FB0F968-0903-4A58-AF08-EE2E47D2F35D}">
      <dgm:prSet/>
      <dgm:spPr/>
      <dgm:t>
        <a:bodyPr/>
        <a:lstStyle/>
        <a:p>
          <a:endParaRPr lang="ru-RU"/>
        </a:p>
      </dgm:t>
    </dgm:pt>
    <dgm:pt modelId="{8536FADA-F2FD-4B4F-8B6B-2F99C331AD67}" type="sibTrans" cxnId="{7FB0F968-0903-4A58-AF08-EE2E47D2F35D}">
      <dgm:prSet/>
      <dgm:spPr/>
      <dgm:t>
        <a:bodyPr/>
        <a:lstStyle/>
        <a:p>
          <a:endParaRPr lang="ru-RU"/>
        </a:p>
      </dgm:t>
    </dgm:pt>
    <dgm:pt modelId="{9BCC3E47-820A-4260-B565-20CF3AFE6647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Формувати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позитивне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емоційне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ставлення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до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пізнання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.</a:t>
          </a:r>
        </a:p>
        <a:p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Активізація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пізнавальної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dirty="0" err="1" smtClean="0">
              <a:solidFill>
                <a:srgbClr val="7030A0"/>
              </a:solidFill>
              <a:latin typeface="Arial Black" pitchFamily="34" charset="0"/>
            </a:rPr>
            <a:t>діяльності</a:t>
          </a:r>
          <a:r>
            <a:rPr lang="ru-RU" sz="2400" dirty="0" smtClean="0">
              <a:solidFill>
                <a:srgbClr val="7030A0"/>
              </a:solidFill>
              <a:latin typeface="Arial Black" pitchFamily="34" charset="0"/>
            </a:rPr>
            <a:t>.</a:t>
          </a:r>
          <a:endParaRPr lang="ru-RU" sz="2400" dirty="0">
            <a:solidFill>
              <a:srgbClr val="7030A0"/>
            </a:solidFill>
            <a:latin typeface="Arial Black" pitchFamily="34" charset="0"/>
          </a:endParaRPr>
        </a:p>
      </dgm:t>
    </dgm:pt>
    <dgm:pt modelId="{E36B932C-BDF2-4510-96A8-1389C4CB8BCF}" type="parTrans" cxnId="{79851948-D93A-4388-BC16-214917D8B1A8}">
      <dgm:prSet/>
      <dgm:spPr/>
      <dgm:t>
        <a:bodyPr/>
        <a:lstStyle/>
        <a:p>
          <a:endParaRPr lang="ru-RU"/>
        </a:p>
      </dgm:t>
    </dgm:pt>
    <dgm:pt modelId="{AA6A37B1-3FB0-47CE-968F-49FF86DD8041}" type="sibTrans" cxnId="{79851948-D93A-4388-BC16-214917D8B1A8}">
      <dgm:prSet/>
      <dgm:spPr/>
      <dgm:t>
        <a:bodyPr/>
        <a:lstStyle/>
        <a:p>
          <a:endParaRPr lang="ru-RU"/>
        </a:p>
      </dgm:t>
    </dgm:pt>
    <dgm:pt modelId="{DB950E48-E982-4041-88FD-A9A74B1CD0CD}" type="pres">
      <dgm:prSet presAssocID="{7A65747D-9B53-45BF-A1F1-795D645683E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EF7E81-53E6-4216-8D9D-173C376B2E4F}" type="pres">
      <dgm:prSet presAssocID="{39A9CE6A-0C9D-437B-8A05-A39211A6BF39}" presName="comp" presStyleCnt="0"/>
      <dgm:spPr/>
    </dgm:pt>
    <dgm:pt modelId="{A63335E3-DAB5-4443-84B9-B4531FBD0951}" type="pres">
      <dgm:prSet presAssocID="{39A9CE6A-0C9D-437B-8A05-A39211A6BF39}" presName="box" presStyleLbl="node1" presStyleIdx="0" presStyleCnt="3"/>
      <dgm:spPr/>
      <dgm:t>
        <a:bodyPr/>
        <a:lstStyle/>
        <a:p>
          <a:endParaRPr lang="ru-RU"/>
        </a:p>
      </dgm:t>
    </dgm:pt>
    <dgm:pt modelId="{C891A591-6E69-4F4C-AE5B-230202719F73}" type="pres">
      <dgm:prSet presAssocID="{39A9CE6A-0C9D-437B-8A05-A39211A6BF39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69A403CB-1CA9-4F98-8C51-A18DBAC990F3}" type="pres">
      <dgm:prSet presAssocID="{39A9CE6A-0C9D-437B-8A05-A39211A6BF39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8F666A-807D-48A3-9E5F-ABEDAE49DA9B}" type="pres">
      <dgm:prSet presAssocID="{30D0B17C-DA5B-4421-9086-E4881E7486D2}" presName="spacer" presStyleCnt="0"/>
      <dgm:spPr/>
    </dgm:pt>
    <dgm:pt modelId="{0CDAFE5B-441B-47EC-96D9-5318D1B9182A}" type="pres">
      <dgm:prSet presAssocID="{E198DF2E-E4C3-488F-B2F6-DC6D4E570306}" presName="comp" presStyleCnt="0"/>
      <dgm:spPr/>
    </dgm:pt>
    <dgm:pt modelId="{05D135BA-74C6-47C6-9A79-AF160A2E2BDD}" type="pres">
      <dgm:prSet presAssocID="{E198DF2E-E4C3-488F-B2F6-DC6D4E570306}" presName="box" presStyleLbl="node1" presStyleIdx="1" presStyleCnt="3"/>
      <dgm:spPr/>
      <dgm:t>
        <a:bodyPr/>
        <a:lstStyle/>
        <a:p>
          <a:endParaRPr lang="ru-RU"/>
        </a:p>
      </dgm:t>
    </dgm:pt>
    <dgm:pt modelId="{5AFE4C2A-FEC0-40FA-A384-B82EF7F710D6}" type="pres">
      <dgm:prSet presAssocID="{E198DF2E-E4C3-488F-B2F6-DC6D4E570306}" presName="img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001234F-2FFF-4E20-995F-94BC564E399E}" type="pres">
      <dgm:prSet presAssocID="{E198DF2E-E4C3-488F-B2F6-DC6D4E570306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474E6-2F2A-47F3-A6EA-AAA54DDEBC76}" type="pres">
      <dgm:prSet presAssocID="{8536FADA-F2FD-4B4F-8B6B-2F99C331AD67}" presName="spacer" presStyleCnt="0"/>
      <dgm:spPr/>
    </dgm:pt>
    <dgm:pt modelId="{39C21D27-D88A-418D-BE40-916914AC5243}" type="pres">
      <dgm:prSet presAssocID="{9BCC3E47-820A-4260-B565-20CF3AFE6647}" presName="comp" presStyleCnt="0"/>
      <dgm:spPr/>
    </dgm:pt>
    <dgm:pt modelId="{097146BC-B88B-451A-B8D5-AD84231A0EFD}" type="pres">
      <dgm:prSet presAssocID="{9BCC3E47-820A-4260-B565-20CF3AFE6647}" presName="box" presStyleLbl="node1" presStyleIdx="2" presStyleCnt="3" custLinFactNeighborX="-3704" custLinFactNeighborY="891"/>
      <dgm:spPr/>
      <dgm:t>
        <a:bodyPr/>
        <a:lstStyle/>
        <a:p>
          <a:endParaRPr lang="ru-RU"/>
        </a:p>
      </dgm:t>
    </dgm:pt>
    <dgm:pt modelId="{4262DA80-4418-4508-920B-B8300616B0B4}" type="pres">
      <dgm:prSet presAssocID="{9BCC3E47-820A-4260-B565-20CF3AFE6647}" presName="img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65CEE3C4-969C-40A2-9EA6-1A8AB42ACB3B}" type="pres">
      <dgm:prSet presAssocID="{9BCC3E47-820A-4260-B565-20CF3AFE6647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BC4D71-9309-4CE5-9B95-99F12E297F8F}" type="presOf" srcId="{9BCC3E47-820A-4260-B565-20CF3AFE6647}" destId="{097146BC-B88B-451A-B8D5-AD84231A0EFD}" srcOrd="0" destOrd="0" presId="urn:microsoft.com/office/officeart/2005/8/layout/vList4"/>
    <dgm:cxn modelId="{04CA29AD-EC0D-4576-89E6-D22BCEDDD7B3}" type="presOf" srcId="{9BCC3E47-820A-4260-B565-20CF3AFE6647}" destId="{65CEE3C4-969C-40A2-9EA6-1A8AB42ACB3B}" srcOrd="1" destOrd="0" presId="urn:microsoft.com/office/officeart/2005/8/layout/vList4"/>
    <dgm:cxn modelId="{C53F3973-CC47-4907-BB11-0B89D44066C7}" type="presOf" srcId="{E198DF2E-E4C3-488F-B2F6-DC6D4E570306}" destId="{3001234F-2FFF-4E20-995F-94BC564E399E}" srcOrd="1" destOrd="0" presId="urn:microsoft.com/office/officeart/2005/8/layout/vList4"/>
    <dgm:cxn modelId="{03C00662-0F99-43DB-B4C0-E04808ABE22C}" srcId="{7A65747D-9B53-45BF-A1F1-795D645683EF}" destId="{39A9CE6A-0C9D-437B-8A05-A39211A6BF39}" srcOrd="0" destOrd="0" parTransId="{2BB62778-651D-401F-9733-AA319D695E8D}" sibTransId="{30D0B17C-DA5B-4421-9086-E4881E7486D2}"/>
    <dgm:cxn modelId="{79851948-D93A-4388-BC16-214917D8B1A8}" srcId="{7A65747D-9B53-45BF-A1F1-795D645683EF}" destId="{9BCC3E47-820A-4260-B565-20CF3AFE6647}" srcOrd="2" destOrd="0" parTransId="{E36B932C-BDF2-4510-96A8-1389C4CB8BCF}" sibTransId="{AA6A37B1-3FB0-47CE-968F-49FF86DD8041}"/>
    <dgm:cxn modelId="{E2476E56-5316-436F-8C51-43D3D6725EDD}" type="presOf" srcId="{CED04578-67D0-4FBA-B081-F1ADB0BE3203}" destId="{69A403CB-1CA9-4F98-8C51-A18DBAC990F3}" srcOrd="1" destOrd="1" presId="urn:microsoft.com/office/officeart/2005/8/layout/vList4"/>
    <dgm:cxn modelId="{3F39E36B-874B-4322-8E01-7D89A013CF69}" type="presOf" srcId="{39A9CE6A-0C9D-437B-8A05-A39211A6BF39}" destId="{69A403CB-1CA9-4F98-8C51-A18DBAC990F3}" srcOrd="1" destOrd="0" presId="urn:microsoft.com/office/officeart/2005/8/layout/vList4"/>
    <dgm:cxn modelId="{7FB0F968-0903-4A58-AF08-EE2E47D2F35D}" srcId="{7A65747D-9B53-45BF-A1F1-795D645683EF}" destId="{E198DF2E-E4C3-488F-B2F6-DC6D4E570306}" srcOrd="1" destOrd="0" parTransId="{1E06F1B6-CEF6-4989-8A7B-FBAAD97263D9}" sibTransId="{8536FADA-F2FD-4B4F-8B6B-2F99C331AD67}"/>
    <dgm:cxn modelId="{3F2DFC2C-ED93-416B-AD8F-C11012D817D6}" type="presOf" srcId="{7A65747D-9B53-45BF-A1F1-795D645683EF}" destId="{DB950E48-E982-4041-88FD-A9A74B1CD0CD}" srcOrd="0" destOrd="0" presId="urn:microsoft.com/office/officeart/2005/8/layout/vList4"/>
    <dgm:cxn modelId="{6A749726-E348-44B2-A746-1D1A4C0ADA6D}" type="presOf" srcId="{CED04578-67D0-4FBA-B081-F1ADB0BE3203}" destId="{A63335E3-DAB5-4443-84B9-B4531FBD0951}" srcOrd="0" destOrd="1" presId="urn:microsoft.com/office/officeart/2005/8/layout/vList4"/>
    <dgm:cxn modelId="{00110E2B-0B34-41AA-BEA8-305FEE7EB6A8}" type="presOf" srcId="{E198DF2E-E4C3-488F-B2F6-DC6D4E570306}" destId="{05D135BA-74C6-47C6-9A79-AF160A2E2BDD}" srcOrd="0" destOrd="0" presId="urn:microsoft.com/office/officeart/2005/8/layout/vList4"/>
    <dgm:cxn modelId="{C9CAE35B-7C4D-48CD-94AC-CA97194660C5}" type="presOf" srcId="{39A9CE6A-0C9D-437B-8A05-A39211A6BF39}" destId="{A63335E3-DAB5-4443-84B9-B4531FBD0951}" srcOrd="0" destOrd="0" presId="urn:microsoft.com/office/officeart/2005/8/layout/vList4"/>
    <dgm:cxn modelId="{6365A7F8-CFFE-4F26-9C7B-25AD4A600E7F}" srcId="{39A9CE6A-0C9D-437B-8A05-A39211A6BF39}" destId="{CED04578-67D0-4FBA-B081-F1ADB0BE3203}" srcOrd="0" destOrd="0" parTransId="{2E472232-5A71-4D9C-8777-FFE8565D3889}" sibTransId="{87ADDDD0-39EF-4EAB-904A-C38023D8F1F5}"/>
    <dgm:cxn modelId="{6C23B7AB-D3C6-43AF-A2A3-9F21F8027203}" type="presParOf" srcId="{DB950E48-E982-4041-88FD-A9A74B1CD0CD}" destId="{1BEF7E81-53E6-4216-8D9D-173C376B2E4F}" srcOrd="0" destOrd="0" presId="urn:microsoft.com/office/officeart/2005/8/layout/vList4"/>
    <dgm:cxn modelId="{3FD2444C-B581-4094-A606-97CD3AB3FB88}" type="presParOf" srcId="{1BEF7E81-53E6-4216-8D9D-173C376B2E4F}" destId="{A63335E3-DAB5-4443-84B9-B4531FBD0951}" srcOrd="0" destOrd="0" presId="urn:microsoft.com/office/officeart/2005/8/layout/vList4"/>
    <dgm:cxn modelId="{5813FF40-BE61-451D-BB49-4274A8B23239}" type="presParOf" srcId="{1BEF7E81-53E6-4216-8D9D-173C376B2E4F}" destId="{C891A591-6E69-4F4C-AE5B-230202719F73}" srcOrd="1" destOrd="0" presId="urn:microsoft.com/office/officeart/2005/8/layout/vList4"/>
    <dgm:cxn modelId="{C1DBE184-BFD3-49DA-93D5-E08EFAF4475D}" type="presParOf" srcId="{1BEF7E81-53E6-4216-8D9D-173C376B2E4F}" destId="{69A403CB-1CA9-4F98-8C51-A18DBAC990F3}" srcOrd="2" destOrd="0" presId="urn:microsoft.com/office/officeart/2005/8/layout/vList4"/>
    <dgm:cxn modelId="{A8F60438-092C-4684-92AE-86DEDB376289}" type="presParOf" srcId="{DB950E48-E982-4041-88FD-A9A74B1CD0CD}" destId="{AC8F666A-807D-48A3-9E5F-ABEDAE49DA9B}" srcOrd="1" destOrd="0" presId="urn:microsoft.com/office/officeart/2005/8/layout/vList4"/>
    <dgm:cxn modelId="{6F8E24B0-C8EC-4D28-A9E2-350A254050DB}" type="presParOf" srcId="{DB950E48-E982-4041-88FD-A9A74B1CD0CD}" destId="{0CDAFE5B-441B-47EC-96D9-5318D1B9182A}" srcOrd="2" destOrd="0" presId="urn:microsoft.com/office/officeart/2005/8/layout/vList4"/>
    <dgm:cxn modelId="{C9F46261-780D-43E0-B386-0ED23742B021}" type="presParOf" srcId="{0CDAFE5B-441B-47EC-96D9-5318D1B9182A}" destId="{05D135BA-74C6-47C6-9A79-AF160A2E2BDD}" srcOrd="0" destOrd="0" presId="urn:microsoft.com/office/officeart/2005/8/layout/vList4"/>
    <dgm:cxn modelId="{2045615C-8E2C-4311-B5CB-1027EF9C3F87}" type="presParOf" srcId="{0CDAFE5B-441B-47EC-96D9-5318D1B9182A}" destId="{5AFE4C2A-FEC0-40FA-A384-B82EF7F710D6}" srcOrd="1" destOrd="0" presId="urn:microsoft.com/office/officeart/2005/8/layout/vList4"/>
    <dgm:cxn modelId="{23262418-C017-47D1-8843-928FAB067498}" type="presParOf" srcId="{0CDAFE5B-441B-47EC-96D9-5318D1B9182A}" destId="{3001234F-2FFF-4E20-995F-94BC564E399E}" srcOrd="2" destOrd="0" presId="urn:microsoft.com/office/officeart/2005/8/layout/vList4"/>
    <dgm:cxn modelId="{4DBAC7BB-C939-472B-B9F7-A73EE9F649B0}" type="presParOf" srcId="{DB950E48-E982-4041-88FD-A9A74B1CD0CD}" destId="{02E474E6-2F2A-47F3-A6EA-AAA54DDEBC76}" srcOrd="3" destOrd="0" presId="urn:microsoft.com/office/officeart/2005/8/layout/vList4"/>
    <dgm:cxn modelId="{659BA44A-4722-4EDD-8D62-7EC3B0E4B212}" type="presParOf" srcId="{DB950E48-E982-4041-88FD-A9A74B1CD0CD}" destId="{39C21D27-D88A-418D-BE40-916914AC5243}" srcOrd="4" destOrd="0" presId="urn:microsoft.com/office/officeart/2005/8/layout/vList4"/>
    <dgm:cxn modelId="{1468C4DD-7D17-4590-875A-7E911873BEE5}" type="presParOf" srcId="{39C21D27-D88A-418D-BE40-916914AC5243}" destId="{097146BC-B88B-451A-B8D5-AD84231A0EFD}" srcOrd="0" destOrd="0" presId="urn:microsoft.com/office/officeart/2005/8/layout/vList4"/>
    <dgm:cxn modelId="{AE10D3FD-FEEF-4AEA-8ABA-3700C19EF06C}" type="presParOf" srcId="{39C21D27-D88A-418D-BE40-916914AC5243}" destId="{4262DA80-4418-4508-920B-B8300616B0B4}" srcOrd="1" destOrd="0" presId="urn:microsoft.com/office/officeart/2005/8/layout/vList4"/>
    <dgm:cxn modelId="{570B5533-5FF3-4B0A-92C4-B4B90D8ABC68}" type="presParOf" srcId="{39C21D27-D88A-418D-BE40-916914AC5243}" destId="{65CEE3C4-969C-40A2-9EA6-1A8AB42ACB3B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0B8B15A-FD83-4F1A-86C7-F5FA8A6CCADF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FD1076-8B96-4515-B739-54445A4B2F3C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4000" b="1" dirty="0" err="1" smtClean="0">
              <a:solidFill>
                <a:srgbClr val="7030A0"/>
              </a:solidFill>
              <a:latin typeface="Arial Black" pitchFamily="34" charset="0"/>
              <a:cs typeface="Arial" charset="0"/>
            </a:rPr>
            <a:t>Розвивальні</a:t>
          </a:r>
          <a:endParaRPr lang="ru-RU" sz="4000" dirty="0"/>
        </a:p>
      </dgm:t>
    </dgm:pt>
    <dgm:pt modelId="{448294AB-0082-4BB5-AFD2-5B2E4F9221DD}" type="parTrans" cxnId="{44C5EAB7-84E5-442E-AC7A-33FE7EAEB8B6}">
      <dgm:prSet/>
      <dgm:spPr/>
      <dgm:t>
        <a:bodyPr/>
        <a:lstStyle/>
        <a:p>
          <a:endParaRPr lang="ru-RU"/>
        </a:p>
      </dgm:t>
    </dgm:pt>
    <dgm:pt modelId="{075D2D21-27D5-459A-87FF-EC63AA69305F}" type="sibTrans" cxnId="{44C5EAB7-84E5-442E-AC7A-33FE7EAEB8B6}">
      <dgm:prSet/>
      <dgm:spPr/>
      <dgm:t>
        <a:bodyPr/>
        <a:lstStyle/>
        <a:p>
          <a:endParaRPr lang="ru-RU"/>
        </a:p>
      </dgm:t>
    </dgm:pt>
    <dgm:pt modelId="{EAB4498F-1A26-4B45-842D-6C2A65E57CEB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4000" b="1" dirty="0" err="1" smtClean="0">
              <a:solidFill>
                <a:srgbClr val="7030A0"/>
              </a:solidFill>
              <a:latin typeface="Arial Black" pitchFamily="34" charset="0"/>
              <a:cs typeface="Arial" charset="0"/>
            </a:rPr>
            <a:t>Дидактичні</a:t>
          </a:r>
          <a:endParaRPr lang="ru-RU" sz="4000" dirty="0"/>
        </a:p>
      </dgm:t>
    </dgm:pt>
    <dgm:pt modelId="{3A96B38D-F60B-4B5E-9396-CCD61AEE652F}" type="parTrans" cxnId="{136D6980-E91B-4E6A-A8E7-5D3D393591B2}">
      <dgm:prSet/>
      <dgm:spPr/>
      <dgm:t>
        <a:bodyPr/>
        <a:lstStyle/>
        <a:p>
          <a:endParaRPr lang="ru-RU"/>
        </a:p>
      </dgm:t>
    </dgm:pt>
    <dgm:pt modelId="{36840155-E734-4170-858A-A4011B1A7C4C}" type="sibTrans" cxnId="{136D6980-E91B-4E6A-A8E7-5D3D393591B2}">
      <dgm:prSet/>
      <dgm:spPr/>
      <dgm:t>
        <a:bodyPr/>
        <a:lstStyle/>
        <a:p>
          <a:endParaRPr lang="ru-RU"/>
        </a:p>
      </dgm:t>
    </dgm:pt>
    <dgm:pt modelId="{BBADAA78-A247-42C3-A32D-73767B383638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4000" b="1" dirty="0" err="1" smtClean="0">
              <a:solidFill>
                <a:srgbClr val="7030A0"/>
              </a:solidFill>
              <a:latin typeface="Arial Black" pitchFamily="34" charset="0"/>
              <a:cs typeface="Times New Roman" pitchFamily="18" charset="0"/>
            </a:rPr>
            <a:t>Виховні</a:t>
          </a:r>
          <a:endParaRPr lang="ru-RU" sz="4000" dirty="0">
            <a:latin typeface="Arial Black" pitchFamily="34" charset="0"/>
          </a:endParaRPr>
        </a:p>
      </dgm:t>
    </dgm:pt>
    <dgm:pt modelId="{A4AAB892-A66C-47F3-9BFB-27239D2D4A53}" type="parTrans" cxnId="{90A36FDF-7BC9-4FDB-8A28-1F890BAB2281}">
      <dgm:prSet/>
      <dgm:spPr/>
      <dgm:t>
        <a:bodyPr/>
        <a:lstStyle/>
        <a:p>
          <a:endParaRPr lang="ru-RU"/>
        </a:p>
      </dgm:t>
    </dgm:pt>
    <dgm:pt modelId="{82F9A835-B055-4140-A50A-D02CA407BCD0}" type="sibTrans" cxnId="{90A36FDF-7BC9-4FDB-8A28-1F890BAB2281}">
      <dgm:prSet/>
      <dgm:spPr/>
      <dgm:t>
        <a:bodyPr/>
        <a:lstStyle/>
        <a:p>
          <a:endParaRPr lang="ru-RU"/>
        </a:p>
      </dgm:t>
    </dgm:pt>
    <dgm:pt modelId="{E0E4975E-C95D-40CC-923E-990F25CA2887}" type="pres">
      <dgm:prSet presAssocID="{10B8B15A-FD83-4F1A-86C7-F5FA8A6CCAD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ABB7192-B8B9-4989-813A-5C9720572F0A}" type="pres">
      <dgm:prSet presAssocID="{D4FD1076-8B96-4515-B739-54445A4B2F3C}" presName="comp" presStyleCnt="0"/>
      <dgm:spPr/>
    </dgm:pt>
    <dgm:pt modelId="{C219492B-C73F-4EDD-B0F8-00257A656BE5}" type="pres">
      <dgm:prSet presAssocID="{D4FD1076-8B96-4515-B739-54445A4B2F3C}" presName="box" presStyleLbl="node1" presStyleIdx="0" presStyleCnt="3"/>
      <dgm:spPr/>
      <dgm:t>
        <a:bodyPr/>
        <a:lstStyle/>
        <a:p>
          <a:endParaRPr lang="ru-RU"/>
        </a:p>
      </dgm:t>
    </dgm:pt>
    <dgm:pt modelId="{FAEF7DCA-CE0C-41EA-927E-342D2C7D7374}" type="pres">
      <dgm:prSet presAssocID="{D4FD1076-8B96-4515-B739-54445A4B2F3C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A94DA24-A918-4921-ACE0-4162C95B2F2D}" type="pres">
      <dgm:prSet presAssocID="{D4FD1076-8B96-4515-B739-54445A4B2F3C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A426E7-467B-4398-A356-A57801B1B19C}" type="pres">
      <dgm:prSet presAssocID="{075D2D21-27D5-459A-87FF-EC63AA69305F}" presName="spacer" presStyleCnt="0"/>
      <dgm:spPr/>
    </dgm:pt>
    <dgm:pt modelId="{C092D1CD-1616-4170-A8EE-9692613264BB}" type="pres">
      <dgm:prSet presAssocID="{EAB4498F-1A26-4B45-842D-6C2A65E57CEB}" presName="comp" presStyleCnt="0"/>
      <dgm:spPr/>
    </dgm:pt>
    <dgm:pt modelId="{6B8469E3-9DC1-469E-84DE-08890CCF755E}" type="pres">
      <dgm:prSet presAssocID="{EAB4498F-1A26-4B45-842D-6C2A65E57CEB}" presName="box" presStyleLbl="node1" presStyleIdx="1" presStyleCnt="3" custLinFactNeighborY="2000"/>
      <dgm:spPr/>
      <dgm:t>
        <a:bodyPr/>
        <a:lstStyle/>
        <a:p>
          <a:endParaRPr lang="ru-RU"/>
        </a:p>
      </dgm:t>
    </dgm:pt>
    <dgm:pt modelId="{38792226-02AF-4443-9979-2D3B55DCEA00}" type="pres">
      <dgm:prSet presAssocID="{EAB4498F-1A26-4B45-842D-6C2A65E57CEB}" presName="img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E70370D-793D-4A45-8E16-A236462134B9}" type="pres">
      <dgm:prSet presAssocID="{EAB4498F-1A26-4B45-842D-6C2A65E57CEB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538F6C-E988-481C-B4BF-998E33093741}" type="pres">
      <dgm:prSet presAssocID="{36840155-E734-4170-858A-A4011B1A7C4C}" presName="spacer" presStyleCnt="0"/>
      <dgm:spPr/>
    </dgm:pt>
    <dgm:pt modelId="{FD9A2425-BE62-4A78-B632-67C2F17D5C17}" type="pres">
      <dgm:prSet presAssocID="{BBADAA78-A247-42C3-A32D-73767B383638}" presName="comp" presStyleCnt="0"/>
      <dgm:spPr/>
    </dgm:pt>
    <dgm:pt modelId="{30613761-B004-40F2-B0F2-D72068D7B7BF}" type="pres">
      <dgm:prSet presAssocID="{BBADAA78-A247-42C3-A32D-73767B383638}" presName="box" presStyleLbl="node1" presStyleIdx="2" presStyleCnt="3"/>
      <dgm:spPr/>
      <dgm:t>
        <a:bodyPr/>
        <a:lstStyle/>
        <a:p>
          <a:endParaRPr lang="ru-RU"/>
        </a:p>
      </dgm:t>
    </dgm:pt>
    <dgm:pt modelId="{43D7198A-870D-49A8-8463-EE4251E82EC1}" type="pres">
      <dgm:prSet presAssocID="{BBADAA78-A247-42C3-A32D-73767B383638}" presName="img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DAAAAA5-F97F-45FE-AFED-8CB715EAB149}" type="pres">
      <dgm:prSet presAssocID="{BBADAA78-A247-42C3-A32D-73767B383638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95A2D6-B723-4C78-8CD7-4156BE830523}" type="presOf" srcId="{10B8B15A-FD83-4F1A-86C7-F5FA8A6CCADF}" destId="{E0E4975E-C95D-40CC-923E-990F25CA2887}" srcOrd="0" destOrd="0" presId="urn:microsoft.com/office/officeart/2005/8/layout/vList4"/>
    <dgm:cxn modelId="{3B63264E-AEE3-4B33-AFB0-1651D3E8B249}" type="presOf" srcId="{BBADAA78-A247-42C3-A32D-73767B383638}" destId="{EDAAAAA5-F97F-45FE-AFED-8CB715EAB149}" srcOrd="1" destOrd="0" presId="urn:microsoft.com/office/officeart/2005/8/layout/vList4"/>
    <dgm:cxn modelId="{70B6D44C-C7CF-4948-8173-4A8663363B5B}" type="presOf" srcId="{BBADAA78-A247-42C3-A32D-73767B383638}" destId="{30613761-B004-40F2-B0F2-D72068D7B7BF}" srcOrd="0" destOrd="0" presId="urn:microsoft.com/office/officeart/2005/8/layout/vList4"/>
    <dgm:cxn modelId="{26BCE93E-FD4E-4A3B-BB5C-03C96C1276BF}" type="presOf" srcId="{D4FD1076-8B96-4515-B739-54445A4B2F3C}" destId="{6A94DA24-A918-4921-ACE0-4162C95B2F2D}" srcOrd="1" destOrd="0" presId="urn:microsoft.com/office/officeart/2005/8/layout/vList4"/>
    <dgm:cxn modelId="{136D6980-E91B-4E6A-A8E7-5D3D393591B2}" srcId="{10B8B15A-FD83-4F1A-86C7-F5FA8A6CCADF}" destId="{EAB4498F-1A26-4B45-842D-6C2A65E57CEB}" srcOrd="1" destOrd="0" parTransId="{3A96B38D-F60B-4B5E-9396-CCD61AEE652F}" sibTransId="{36840155-E734-4170-858A-A4011B1A7C4C}"/>
    <dgm:cxn modelId="{90A36FDF-7BC9-4FDB-8A28-1F890BAB2281}" srcId="{10B8B15A-FD83-4F1A-86C7-F5FA8A6CCADF}" destId="{BBADAA78-A247-42C3-A32D-73767B383638}" srcOrd="2" destOrd="0" parTransId="{A4AAB892-A66C-47F3-9BFB-27239D2D4A53}" sibTransId="{82F9A835-B055-4140-A50A-D02CA407BCD0}"/>
    <dgm:cxn modelId="{EDEEA291-E172-4A70-AD06-8DC660E49012}" type="presOf" srcId="{EAB4498F-1A26-4B45-842D-6C2A65E57CEB}" destId="{FE70370D-793D-4A45-8E16-A236462134B9}" srcOrd="1" destOrd="0" presId="urn:microsoft.com/office/officeart/2005/8/layout/vList4"/>
    <dgm:cxn modelId="{44C5EAB7-84E5-442E-AC7A-33FE7EAEB8B6}" srcId="{10B8B15A-FD83-4F1A-86C7-F5FA8A6CCADF}" destId="{D4FD1076-8B96-4515-B739-54445A4B2F3C}" srcOrd="0" destOrd="0" parTransId="{448294AB-0082-4BB5-AFD2-5B2E4F9221DD}" sibTransId="{075D2D21-27D5-459A-87FF-EC63AA69305F}"/>
    <dgm:cxn modelId="{B2A95C42-B9CA-47CA-90E9-191818BACA8A}" type="presOf" srcId="{EAB4498F-1A26-4B45-842D-6C2A65E57CEB}" destId="{6B8469E3-9DC1-469E-84DE-08890CCF755E}" srcOrd="0" destOrd="0" presId="urn:microsoft.com/office/officeart/2005/8/layout/vList4"/>
    <dgm:cxn modelId="{65865B47-23A6-4ADE-9E17-07D8B75818FD}" type="presOf" srcId="{D4FD1076-8B96-4515-B739-54445A4B2F3C}" destId="{C219492B-C73F-4EDD-B0F8-00257A656BE5}" srcOrd="0" destOrd="0" presId="urn:microsoft.com/office/officeart/2005/8/layout/vList4"/>
    <dgm:cxn modelId="{C431564C-7A0D-4779-8F6F-4B2D0CA4A1DD}" type="presParOf" srcId="{E0E4975E-C95D-40CC-923E-990F25CA2887}" destId="{1ABB7192-B8B9-4989-813A-5C9720572F0A}" srcOrd="0" destOrd="0" presId="urn:microsoft.com/office/officeart/2005/8/layout/vList4"/>
    <dgm:cxn modelId="{ED15E21C-249E-4C68-908E-8DCD942E68B0}" type="presParOf" srcId="{1ABB7192-B8B9-4989-813A-5C9720572F0A}" destId="{C219492B-C73F-4EDD-B0F8-00257A656BE5}" srcOrd="0" destOrd="0" presId="urn:microsoft.com/office/officeart/2005/8/layout/vList4"/>
    <dgm:cxn modelId="{A06C42E9-B80E-4ED5-9F05-2B375FEB8CC3}" type="presParOf" srcId="{1ABB7192-B8B9-4989-813A-5C9720572F0A}" destId="{FAEF7DCA-CE0C-41EA-927E-342D2C7D7374}" srcOrd="1" destOrd="0" presId="urn:microsoft.com/office/officeart/2005/8/layout/vList4"/>
    <dgm:cxn modelId="{DA2A3EBC-D810-4568-B94B-899FBAA76A3A}" type="presParOf" srcId="{1ABB7192-B8B9-4989-813A-5C9720572F0A}" destId="{6A94DA24-A918-4921-ACE0-4162C95B2F2D}" srcOrd="2" destOrd="0" presId="urn:microsoft.com/office/officeart/2005/8/layout/vList4"/>
    <dgm:cxn modelId="{75D028FC-76FA-4A7A-B806-C2AB6663E6C6}" type="presParOf" srcId="{E0E4975E-C95D-40CC-923E-990F25CA2887}" destId="{57A426E7-467B-4398-A356-A57801B1B19C}" srcOrd="1" destOrd="0" presId="urn:microsoft.com/office/officeart/2005/8/layout/vList4"/>
    <dgm:cxn modelId="{04B3F49B-CF62-425D-964B-D5D3C57C746D}" type="presParOf" srcId="{E0E4975E-C95D-40CC-923E-990F25CA2887}" destId="{C092D1CD-1616-4170-A8EE-9692613264BB}" srcOrd="2" destOrd="0" presId="urn:microsoft.com/office/officeart/2005/8/layout/vList4"/>
    <dgm:cxn modelId="{166A9462-985C-4188-B037-3E1878C71F00}" type="presParOf" srcId="{C092D1CD-1616-4170-A8EE-9692613264BB}" destId="{6B8469E3-9DC1-469E-84DE-08890CCF755E}" srcOrd="0" destOrd="0" presId="urn:microsoft.com/office/officeart/2005/8/layout/vList4"/>
    <dgm:cxn modelId="{2A3E0C0E-C93E-4502-9E1D-53BECCC0547F}" type="presParOf" srcId="{C092D1CD-1616-4170-A8EE-9692613264BB}" destId="{38792226-02AF-4443-9979-2D3B55DCEA00}" srcOrd="1" destOrd="0" presId="urn:microsoft.com/office/officeart/2005/8/layout/vList4"/>
    <dgm:cxn modelId="{661A1AC3-6D11-42D2-9BD3-F059AD5BB848}" type="presParOf" srcId="{C092D1CD-1616-4170-A8EE-9692613264BB}" destId="{FE70370D-793D-4A45-8E16-A236462134B9}" srcOrd="2" destOrd="0" presId="urn:microsoft.com/office/officeart/2005/8/layout/vList4"/>
    <dgm:cxn modelId="{F27CFE50-A4ED-4927-9145-CD4E476815E4}" type="presParOf" srcId="{E0E4975E-C95D-40CC-923E-990F25CA2887}" destId="{60538F6C-E988-481C-B4BF-998E33093741}" srcOrd="3" destOrd="0" presId="urn:microsoft.com/office/officeart/2005/8/layout/vList4"/>
    <dgm:cxn modelId="{C23B74B5-0578-49DF-8164-530F6669C5A9}" type="presParOf" srcId="{E0E4975E-C95D-40CC-923E-990F25CA2887}" destId="{FD9A2425-BE62-4A78-B632-67C2F17D5C17}" srcOrd="4" destOrd="0" presId="urn:microsoft.com/office/officeart/2005/8/layout/vList4"/>
    <dgm:cxn modelId="{44FE64F7-7066-4108-A048-9F2B39C918BF}" type="presParOf" srcId="{FD9A2425-BE62-4A78-B632-67C2F17D5C17}" destId="{30613761-B004-40F2-B0F2-D72068D7B7BF}" srcOrd="0" destOrd="0" presId="urn:microsoft.com/office/officeart/2005/8/layout/vList4"/>
    <dgm:cxn modelId="{2444EF23-E653-4661-B64C-352E71DCC3A0}" type="presParOf" srcId="{FD9A2425-BE62-4A78-B632-67C2F17D5C17}" destId="{43D7198A-870D-49A8-8463-EE4251E82EC1}" srcOrd="1" destOrd="0" presId="urn:microsoft.com/office/officeart/2005/8/layout/vList4"/>
    <dgm:cxn modelId="{E552D2C0-A0BE-4662-90EB-8F1F32895B05}" type="presParOf" srcId="{FD9A2425-BE62-4A78-B632-67C2F17D5C17}" destId="{EDAAAAA5-F97F-45FE-AFED-8CB715EAB14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4BF527E-8B5D-4D52-A587-624D014B38C9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AB30A5-3078-4663-9B79-AFB3671DD973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-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Чітке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визначення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задач кожного предмета,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що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інтегруються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на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уроці</a:t>
          </a:r>
          <a:endParaRPr lang="ru-RU" sz="2000" dirty="0" smtClean="0">
            <a:solidFill>
              <a:srgbClr val="7030A0"/>
            </a:solidFill>
            <a:latin typeface="Arial Black" pitchFamily="34" charset="0"/>
          </a:endParaRPr>
        </a:p>
        <a:p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Раціональне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поєднання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різноманітних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форм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методів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.</a:t>
          </a:r>
          <a:endParaRPr lang="ru-RU" sz="2000" dirty="0">
            <a:solidFill>
              <a:srgbClr val="7030A0"/>
            </a:solidFill>
            <a:latin typeface="Arial Black" pitchFamily="34" charset="0"/>
          </a:endParaRPr>
        </a:p>
      </dgm:t>
    </dgm:pt>
    <dgm:pt modelId="{02E4BBCD-9439-465F-AEE8-7D100AD9DA24}" type="parTrans" cxnId="{2B6136DB-96A1-47AD-AEC3-2CCE1BDA6CF0}">
      <dgm:prSet/>
      <dgm:spPr/>
      <dgm:t>
        <a:bodyPr/>
        <a:lstStyle/>
        <a:p>
          <a:endParaRPr lang="ru-RU"/>
        </a:p>
      </dgm:t>
    </dgm:pt>
    <dgm:pt modelId="{B1384989-DD17-4309-AF01-B02450EAAD6D}" type="sibTrans" cxnId="{2B6136DB-96A1-47AD-AEC3-2CCE1BDA6CF0}">
      <dgm:prSet/>
      <dgm:spPr/>
      <dgm:t>
        <a:bodyPr/>
        <a:lstStyle/>
        <a:p>
          <a:endParaRPr lang="ru-RU"/>
        </a:p>
      </dgm:t>
    </dgm:pt>
    <dgm:pt modelId="{B833083D-F326-4839-8728-AB28847205FE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Раціоналізація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інформаційного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навчання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уроку,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оптимізація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інтегрованого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змісту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з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урахуванням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соціальних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особистих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потреб.</a:t>
          </a:r>
          <a:endParaRPr lang="ru-RU" sz="2000" dirty="0">
            <a:solidFill>
              <a:srgbClr val="7030A0"/>
            </a:solidFill>
            <a:latin typeface="Arial Black" pitchFamily="34" charset="0"/>
          </a:endParaRPr>
        </a:p>
      </dgm:t>
    </dgm:pt>
    <dgm:pt modelId="{F3BF5C67-19A7-45B2-9E3F-1981315C7F51}" type="parTrans" cxnId="{EED12092-28CB-4547-AFC7-4B6EFC9B9CD3}">
      <dgm:prSet/>
      <dgm:spPr/>
      <dgm:t>
        <a:bodyPr/>
        <a:lstStyle/>
        <a:p>
          <a:endParaRPr lang="ru-RU"/>
        </a:p>
      </dgm:t>
    </dgm:pt>
    <dgm:pt modelId="{F2D843EE-0A9D-46EE-A538-BD1A196FB13D}" type="sibTrans" cxnId="{EED12092-28CB-4547-AFC7-4B6EFC9B9CD3}">
      <dgm:prSet/>
      <dgm:spPr/>
      <dgm:t>
        <a:bodyPr/>
        <a:lstStyle/>
        <a:p>
          <a:endParaRPr lang="ru-RU"/>
        </a:p>
      </dgm:t>
    </dgm:pt>
    <dgm:pt modelId="{7D1417CA-02CD-47A9-9879-E7459F327F1F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Творчий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підхід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до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формування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структури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уроку;</a:t>
          </a:r>
        </a:p>
        <a:p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-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Забезпечення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оперативного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зворотного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зв’язку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.</a:t>
          </a:r>
          <a:endParaRPr lang="ru-RU" sz="2000" dirty="0">
            <a:solidFill>
              <a:srgbClr val="7030A0"/>
            </a:solidFill>
            <a:latin typeface="Arial Black" pitchFamily="34" charset="0"/>
          </a:endParaRPr>
        </a:p>
      </dgm:t>
    </dgm:pt>
    <dgm:pt modelId="{A5270E43-208A-44DE-8737-8E5B28B1662D}" type="parTrans" cxnId="{3ECD563A-5D40-4A18-88C6-18EE3519A7D3}">
      <dgm:prSet/>
      <dgm:spPr/>
      <dgm:t>
        <a:bodyPr/>
        <a:lstStyle/>
        <a:p>
          <a:endParaRPr lang="ru-RU"/>
        </a:p>
      </dgm:t>
    </dgm:pt>
    <dgm:pt modelId="{799844D0-8597-410C-A412-B33349DC1995}" type="sibTrans" cxnId="{3ECD563A-5D40-4A18-88C6-18EE3519A7D3}">
      <dgm:prSet/>
      <dgm:spPr/>
      <dgm:t>
        <a:bodyPr/>
        <a:lstStyle/>
        <a:p>
          <a:endParaRPr lang="ru-RU"/>
        </a:p>
      </dgm:t>
    </dgm:pt>
    <dgm:pt modelId="{062A1E17-A1DF-455C-84AD-D18595E14E27}" type="pres">
      <dgm:prSet presAssocID="{B4BF527E-8B5D-4D52-A587-624D014B38C9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003EA5-528D-4724-93BF-5CBBADD5D057}" type="pres">
      <dgm:prSet presAssocID="{3BAB30A5-3078-4663-9B79-AFB3671DD973}" presName="comp" presStyleCnt="0"/>
      <dgm:spPr/>
    </dgm:pt>
    <dgm:pt modelId="{02405D86-49BF-4587-8BED-120497162684}" type="pres">
      <dgm:prSet presAssocID="{3BAB30A5-3078-4663-9B79-AFB3671DD973}" presName="box" presStyleLbl="node1" presStyleIdx="0" presStyleCnt="3" custLinFactNeighborX="-926" custLinFactNeighborY="-4571"/>
      <dgm:spPr/>
      <dgm:t>
        <a:bodyPr/>
        <a:lstStyle/>
        <a:p>
          <a:endParaRPr lang="ru-RU"/>
        </a:p>
      </dgm:t>
    </dgm:pt>
    <dgm:pt modelId="{A0FFB4A9-3285-4AB7-99B6-56487D07F045}" type="pres">
      <dgm:prSet presAssocID="{3BAB30A5-3078-4663-9B79-AFB3671DD973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79C1C19-BFB0-4F09-9E90-7251A51B45BF}" type="pres">
      <dgm:prSet presAssocID="{3BAB30A5-3078-4663-9B79-AFB3671DD973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8ABAD8-8293-418A-9786-9F4BD6ADF546}" type="pres">
      <dgm:prSet presAssocID="{B1384989-DD17-4309-AF01-B02450EAAD6D}" presName="spacer" presStyleCnt="0"/>
      <dgm:spPr/>
    </dgm:pt>
    <dgm:pt modelId="{8C3B1E64-56DB-4B97-B2DD-CF9B2CA0CB17}" type="pres">
      <dgm:prSet presAssocID="{B833083D-F326-4839-8728-AB28847205FE}" presName="comp" presStyleCnt="0"/>
      <dgm:spPr/>
    </dgm:pt>
    <dgm:pt modelId="{A77B821D-1C2B-4DEB-BBE6-82786A13AC1A}" type="pres">
      <dgm:prSet presAssocID="{B833083D-F326-4839-8728-AB28847205FE}" presName="box" presStyleLbl="node1" presStyleIdx="1" presStyleCnt="3"/>
      <dgm:spPr/>
      <dgm:t>
        <a:bodyPr/>
        <a:lstStyle/>
        <a:p>
          <a:endParaRPr lang="ru-RU"/>
        </a:p>
      </dgm:t>
    </dgm:pt>
    <dgm:pt modelId="{A2EA84BD-78BD-4BF0-BD39-109CFB9C8F35}" type="pres">
      <dgm:prSet presAssocID="{B833083D-F326-4839-8728-AB28847205FE}" presName="img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A8F214D-1DF9-4F61-A06C-C61AEE0340D4}" type="pres">
      <dgm:prSet presAssocID="{B833083D-F326-4839-8728-AB28847205FE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D7121D-3AC1-4B7F-9748-297A8E552EDC}" type="pres">
      <dgm:prSet presAssocID="{F2D843EE-0A9D-46EE-A538-BD1A196FB13D}" presName="spacer" presStyleCnt="0"/>
      <dgm:spPr/>
    </dgm:pt>
    <dgm:pt modelId="{CE3D02AF-6F2B-4330-976C-A7080BBE3137}" type="pres">
      <dgm:prSet presAssocID="{7D1417CA-02CD-47A9-9879-E7459F327F1F}" presName="comp" presStyleCnt="0"/>
      <dgm:spPr/>
    </dgm:pt>
    <dgm:pt modelId="{2B76E37D-F315-4E73-9BA8-3AC5C0A24EAE}" type="pres">
      <dgm:prSet presAssocID="{7D1417CA-02CD-47A9-9879-E7459F327F1F}" presName="box" presStyleLbl="node1" presStyleIdx="2" presStyleCnt="3"/>
      <dgm:spPr/>
      <dgm:t>
        <a:bodyPr/>
        <a:lstStyle/>
        <a:p>
          <a:endParaRPr lang="ru-RU"/>
        </a:p>
      </dgm:t>
    </dgm:pt>
    <dgm:pt modelId="{A955B3D5-7E99-4496-8846-B45EF5C4C61B}" type="pres">
      <dgm:prSet presAssocID="{7D1417CA-02CD-47A9-9879-E7459F327F1F}" presName="img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5D430B3-DD11-4BF4-B7F2-E55FE4389C3C}" type="pres">
      <dgm:prSet presAssocID="{7D1417CA-02CD-47A9-9879-E7459F327F1F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D12092-28CB-4547-AFC7-4B6EFC9B9CD3}" srcId="{B4BF527E-8B5D-4D52-A587-624D014B38C9}" destId="{B833083D-F326-4839-8728-AB28847205FE}" srcOrd="1" destOrd="0" parTransId="{F3BF5C67-19A7-45B2-9E3F-1981315C7F51}" sibTransId="{F2D843EE-0A9D-46EE-A538-BD1A196FB13D}"/>
    <dgm:cxn modelId="{E60D857B-707F-4397-B9AF-13E395426D3E}" type="presOf" srcId="{B833083D-F326-4839-8728-AB28847205FE}" destId="{A77B821D-1C2B-4DEB-BBE6-82786A13AC1A}" srcOrd="0" destOrd="0" presId="urn:microsoft.com/office/officeart/2005/8/layout/vList4"/>
    <dgm:cxn modelId="{BFC88A17-70EC-4748-912E-0F0778FFB108}" type="presOf" srcId="{B833083D-F326-4839-8728-AB28847205FE}" destId="{8A8F214D-1DF9-4F61-A06C-C61AEE0340D4}" srcOrd="1" destOrd="0" presId="urn:microsoft.com/office/officeart/2005/8/layout/vList4"/>
    <dgm:cxn modelId="{1076EE36-5763-4001-94DC-E15FE5432C96}" type="presOf" srcId="{3BAB30A5-3078-4663-9B79-AFB3671DD973}" destId="{02405D86-49BF-4587-8BED-120497162684}" srcOrd="0" destOrd="0" presId="urn:microsoft.com/office/officeart/2005/8/layout/vList4"/>
    <dgm:cxn modelId="{CBD97811-E089-4811-B98D-4BE161B2A634}" type="presOf" srcId="{B4BF527E-8B5D-4D52-A587-624D014B38C9}" destId="{062A1E17-A1DF-455C-84AD-D18595E14E27}" srcOrd="0" destOrd="0" presId="urn:microsoft.com/office/officeart/2005/8/layout/vList4"/>
    <dgm:cxn modelId="{2B6136DB-96A1-47AD-AEC3-2CCE1BDA6CF0}" srcId="{B4BF527E-8B5D-4D52-A587-624D014B38C9}" destId="{3BAB30A5-3078-4663-9B79-AFB3671DD973}" srcOrd="0" destOrd="0" parTransId="{02E4BBCD-9439-465F-AEE8-7D100AD9DA24}" sibTransId="{B1384989-DD17-4309-AF01-B02450EAAD6D}"/>
    <dgm:cxn modelId="{F1C6B4E9-8480-486D-8091-1E9ACADBBF9F}" type="presOf" srcId="{7D1417CA-02CD-47A9-9879-E7459F327F1F}" destId="{2B76E37D-F315-4E73-9BA8-3AC5C0A24EAE}" srcOrd="0" destOrd="0" presId="urn:microsoft.com/office/officeart/2005/8/layout/vList4"/>
    <dgm:cxn modelId="{FCA0F9E8-24FD-4A62-8CA7-36B94FC9C8DF}" type="presOf" srcId="{3BAB30A5-3078-4663-9B79-AFB3671DD973}" destId="{479C1C19-BFB0-4F09-9E90-7251A51B45BF}" srcOrd="1" destOrd="0" presId="urn:microsoft.com/office/officeart/2005/8/layout/vList4"/>
    <dgm:cxn modelId="{3ECD563A-5D40-4A18-88C6-18EE3519A7D3}" srcId="{B4BF527E-8B5D-4D52-A587-624D014B38C9}" destId="{7D1417CA-02CD-47A9-9879-E7459F327F1F}" srcOrd="2" destOrd="0" parTransId="{A5270E43-208A-44DE-8737-8E5B28B1662D}" sibTransId="{799844D0-8597-410C-A412-B33349DC1995}"/>
    <dgm:cxn modelId="{BBBBD911-04B0-4E49-AF7A-C5526DA3E5FA}" type="presOf" srcId="{7D1417CA-02CD-47A9-9879-E7459F327F1F}" destId="{85D430B3-DD11-4BF4-B7F2-E55FE4389C3C}" srcOrd="1" destOrd="0" presId="urn:microsoft.com/office/officeart/2005/8/layout/vList4"/>
    <dgm:cxn modelId="{8905F144-8551-421F-9336-3239435305DF}" type="presParOf" srcId="{062A1E17-A1DF-455C-84AD-D18595E14E27}" destId="{71003EA5-528D-4724-93BF-5CBBADD5D057}" srcOrd="0" destOrd="0" presId="urn:microsoft.com/office/officeart/2005/8/layout/vList4"/>
    <dgm:cxn modelId="{66748405-AC3F-4EAA-B079-1BE5E99DCCDF}" type="presParOf" srcId="{71003EA5-528D-4724-93BF-5CBBADD5D057}" destId="{02405D86-49BF-4587-8BED-120497162684}" srcOrd="0" destOrd="0" presId="urn:microsoft.com/office/officeart/2005/8/layout/vList4"/>
    <dgm:cxn modelId="{3FA464EA-69C0-490B-A94E-EBF4E9C7C3DA}" type="presParOf" srcId="{71003EA5-528D-4724-93BF-5CBBADD5D057}" destId="{A0FFB4A9-3285-4AB7-99B6-56487D07F045}" srcOrd="1" destOrd="0" presId="urn:microsoft.com/office/officeart/2005/8/layout/vList4"/>
    <dgm:cxn modelId="{9B72AD57-71AF-4F1B-97A0-F6A4A3C91882}" type="presParOf" srcId="{71003EA5-528D-4724-93BF-5CBBADD5D057}" destId="{479C1C19-BFB0-4F09-9E90-7251A51B45BF}" srcOrd="2" destOrd="0" presId="urn:microsoft.com/office/officeart/2005/8/layout/vList4"/>
    <dgm:cxn modelId="{6D664970-CC98-4086-96B2-EC99E3EACB47}" type="presParOf" srcId="{062A1E17-A1DF-455C-84AD-D18595E14E27}" destId="{938ABAD8-8293-418A-9786-9F4BD6ADF546}" srcOrd="1" destOrd="0" presId="urn:microsoft.com/office/officeart/2005/8/layout/vList4"/>
    <dgm:cxn modelId="{20061889-AA3F-41E8-8513-6738E084E430}" type="presParOf" srcId="{062A1E17-A1DF-455C-84AD-D18595E14E27}" destId="{8C3B1E64-56DB-4B97-B2DD-CF9B2CA0CB17}" srcOrd="2" destOrd="0" presId="urn:microsoft.com/office/officeart/2005/8/layout/vList4"/>
    <dgm:cxn modelId="{EBC0E2DB-59A3-42A0-9DB3-18D2B6AE2C64}" type="presParOf" srcId="{8C3B1E64-56DB-4B97-B2DD-CF9B2CA0CB17}" destId="{A77B821D-1C2B-4DEB-BBE6-82786A13AC1A}" srcOrd="0" destOrd="0" presId="urn:microsoft.com/office/officeart/2005/8/layout/vList4"/>
    <dgm:cxn modelId="{652413DF-8611-473A-B542-79DC774AE6B6}" type="presParOf" srcId="{8C3B1E64-56DB-4B97-B2DD-CF9B2CA0CB17}" destId="{A2EA84BD-78BD-4BF0-BD39-109CFB9C8F35}" srcOrd="1" destOrd="0" presId="urn:microsoft.com/office/officeart/2005/8/layout/vList4"/>
    <dgm:cxn modelId="{98A72085-FAD7-4C24-837A-A6C5B33BB928}" type="presParOf" srcId="{8C3B1E64-56DB-4B97-B2DD-CF9B2CA0CB17}" destId="{8A8F214D-1DF9-4F61-A06C-C61AEE0340D4}" srcOrd="2" destOrd="0" presId="urn:microsoft.com/office/officeart/2005/8/layout/vList4"/>
    <dgm:cxn modelId="{9945BF87-A53B-483D-A7CB-752BF34601CA}" type="presParOf" srcId="{062A1E17-A1DF-455C-84AD-D18595E14E27}" destId="{3ED7121D-3AC1-4B7F-9748-297A8E552EDC}" srcOrd="3" destOrd="0" presId="urn:microsoft.com/office/officeart/2005/8/layout/vList4"/>
    <dgm:cxn modelId="{571CB05B-0FF5-46A0-AB61-6A7A40EE3C0C}" type="presParOf" srcId="{062A1E17-A1DF-455C-84AD-D18595E14E27}" destId="{CE3D02AF-6F2B-4330-976C-A7080BBE3137}" srcOrd="4" destOrd="0" presId="urn:microsoft.com/office/officeart/2005/8/layout/vList4"/>
    <dgm:cxn modelId="{7086CCF5-D091-4459-848B-0D1E41F20651}" type="presParOf" srcId="{CE3D02AF-6F2B-4330-976C-A7080BBE3137}" destId="{2B76E37D-F315-4E73-9BA8-3AC5C0A24EAE}" srcOrd="0" destOrd="0" presId="urn:microsoft.com/office/officeart/2005/8/layout/vList4"/>
    <dgm:cxn modelId="{C0C7E058-873C-4EFA-8D3F-36EB54EB0BD2}" type="presParOf" srcId="{CE3D02AF-6F2B-4330-976C-A7080BBE3137}" destId="{A955B3D5-7E99-4496-8846-B45EF5C4C61B}" srcOrd="1" destOrd="0" presId="urn:microsoft.com/office/officeart/2005/8/layout/vList4"/>
    <dgm:cxn modelId="{21645D13-C2A0-4006-866C-A9562D09F492}" type="presParOf" srcId="{CE3D02AF-6F2B-4330-976C-A7080BBE3137}" destId="{85D430B3-DD11-4BF4-B7F2-E55FE4389C3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4BF527E-8B5D-4D52-A587-624D014B38C9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AB30A5-3078-4663-9B79-AFB3671DD973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Визначення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виховних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можливостей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навчального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матеріалу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діяльності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на урок. -Постановку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тільки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тих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виховних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завдань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які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органічно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витікають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із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цілей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змісту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навчальної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роботи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.</a:t>
          </a:r>
          <a:r>
            <a:rPr lang="ru-RU" sz="2000" dirty="0" smtClean="0"/>
            <a:t>-</a:t>
          </a:r>
        </a:p>
        <a:p>
          <a:endParaRPr lang="ru-RU" sz="2000" dirty="0">
            <a:solidFill>
              <a:srgbClr val="7030A0"/>
            </a:solidFill>
            <a:latin typeface="Arial Black" pitchFamily="34" charset="0"/>
          </a:endParaRPr>
        </a:p>
      </dgm:t>
    </dgm:pt>
    <dgm:pt modelId="{02E4BBCD-9439-465F-AEE8-7D100AD9DA24}" type="parTrans" cxnId="{2B6136DB-96A1-47AD-AEC3-2CCE1BDA6CF0}">
      <dgm:prSet/>
      <dgm:spPr/>
      <dgm:t>
        <a:bodyPr/>
        <a:lstStyle/>
        <a:p>
          <a:endParaRPr lang="ru-RU"/>
        </a:p>
      </dgm:t>
    </dgm:pt>
    <dgm:pt modelId="{B1384989-DD17-4309-AF01-B02450EAAD6D}" type="sibTrans" cxnId="{2B6136DB-96A1-47AD-AEC3-2CCE1BDA6CF0}">
      <dgm:prSet/>
      <dgm:spPr/>
      <dgm:t>
        <a:bodyPr/>
        <a:lstStyle/>
        <a:p>
          <a:endParaRPr lang="ru-RU"/>
        </a:p>
      </dgm:t>
    </dgm:pt>
    <dgm:pt modelId="{B833083D-F326-4839-8728-AB28847205FE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Формування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життєво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необхідних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якостей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: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охайності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відповідальності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самостійності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уважності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чесності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колективізму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. 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dirty="0">
            <a:solidFill>
              <a:srgbClr val="7030A0"/>
            </a:solidFill>
            <a:latin typeface="Arial Black" pitchFamily="34" charset="0"/>
          </a:endParaRPr>
        </a:p>
      </dgm:t>
    </dgm:pt>
    <dgm:pt modelId="{F3BF5C67-19A7-45B2-9E3F-1981315C7F51}" type="parTrans" cxnId="{EED12092-28CB-4547-AFC7-4B6EFC9B9CD3}">
      <dgm:prSet/>
      <dgm:spPr/>
      <dgm:t>
        <a:bodyPr/>
        <a:lstStyle/>
        <a:p>
          <a:endParaRPr lang="ru-RU"/>
        </a:p>
      </dgm:t>
    </dgm:pt>
    <dgm:pt modelId="{F2D843EE-0A9D-46EE-A538-BD1A196FB13D}" type="sibTrans" cxnId="{EED12092-28CB-4547-AFC7-4B6EFC9B9CD3}">
      <dgm:prSet/>
      <dgm:spPr/>
      <dgm:t>
        <a:bodyPr/>
        <a:lstStyle/>
        <a:p>
          <a:endParaRPr lang="ru-RU"/>
        </a:p>
      </dgm:t>
    </dgm:pt>
    <dgm:pt modelId="{7D1417CA-02CD-47A9-9879-E7459F327F1F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Увага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гуманне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відношення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до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учнів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до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-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тримання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вимог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педагогічного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такту,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співробітництво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з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dirty="0" err="1" smtClean="0">
              <a:solidFill>
                <a:srgbClr val="7030A0"/>
              </a:solidFill>
              <a:latin typeface="Arial Black" pitchFamily="34" charset="0"/>
            </a:rPr>
            <a:t>учнями</a:t>
          </a:r>
          <a:r>
            <a:rPr lang="ru-RU" sz="2000" dirty="0" smtClean="0">
              <a:solidFill>
                <a:srgbClr val="7030A0"/>
              </a:solidFill>
              <a:latin typeface="Arial Black" pitchFamily="34" charset="0"/>
            </a:rPr>
            <a:t>.</a:t>
          </a:r>
          <a:endParaRPr lang="ru-RU" sz="2000" dirty="0">
            <a:solidFill>
              <a:srgbClr val="7030A0"/>
            </a:solidFill>
            <a:latin typeface="Arial Black" pitchFamily="34" charset="0"/>
          </a:endParaRPr>
        </a:p>
      </dgm:t>
    </dgm:pt>
    <dgm:pt modelId="{A5270E43-208A-44DE-8737-8E5B28B1662D}" type="parTrans" cxnId="{3ECD563A-5D40-4A18-88C6-18EE3519A7D3}">
      <dgm:prSet/>
      <dgm:spPr/>
      <dgm:t>
        <a:bodyPr/>
        <a:lstStyle/>
        <a:p>
          <a:endParaRPr lang="ru-RU"/>
        </a:p>
      </dgm:t>
    </dgm:pt>
    <dgm:pt modelId="{799844D0-8597-410C-A412-B33349DC1995}" type="sibTrans" cxnId="{3ECD563A-5D40-4A18-88C6-18EE3519A7D3}">
      <dgm:prSet/>
      <dgm:spPr/>
      <dgm:t>
        <a:bodyPr/>
        <a:lstStyle/>
        <a:p>
          <a:endParaRPr lang="ru-RU"/>
        </a:p>
      </dgm:t>
    </dgm:pt>
    <dgm:pt modelId="{062A1E17-A1DF-455C-84AD-D18595E14E27}" type="pres">
      <dgm:prSet presAssocID="{B4BF527E-8B5D-4D52-A587-624D014B38C9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003EA5-528D-4724-93BF-5CBBADD5D057}" type="pres">
      <dgm:prSet presAssocID="{3BAB30A5-3078-4663-9B79-AFB3671DD973}" presName="comp" presStyleCnt="0"/>
      <dgm:spPr/>
    </dgm:pt>
    <dgm:pt modelId="{02405D86-49BF-4587-8BED-120497162684}" type="pres">
      <dgm:prSet presAssocID="{3BAB30A5-3078-4663-9B79-AFB3671DD973}" presName="box" presStyleLbl="node1" presStyleIdx="0" presStyleCnt="3" custScaleY="120688" custLinFactNeighborX="-926" custLinFactNeighborY="-4571"/>
      <dgm:spPr/>
      <dgm:t>
        <a:bodyPr/>
        <a:lstStyle/>
        <a:p>
          <a:endParaRPr lang="ru-RU"/>
        </a:p>
      </dgm:t>
    </dgm:pt>
    <dgm:pt modelId="{A0FFB4A9-3285-4AB7-99B6-56487D07F045}" type="pres">
      <dgm:prSet presAssocID="{3BAB30A5-3078-4663-9B79-AFB3671DD973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79C1C19-BFB0-4F09-9E90-7251A51B45BF}" type="pres">
      <dgm:prSet presAssocID="{3BAB30A5-3078-4663-9B79-AFB3671DD973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8ABAD8-8293-418A-9786-9F4BD6ADF546}" type="pres">
      <dgm:prSet presAssocID="{B1384989-DD17-4309-AF01-B02450EAAD6D}" presName="spacer" presStyleCnt="0"/>
      <dgm:spPr/>
    </dgm:pt>
    <dgm:pt modelId="{8C3B1E64-56DB-4B97-B2DD-CF9B2CA0CB17}" type="pres">
      <dgm:prSet presAssocID="{B833083D-F326-4839-8728-AB28847205FE}" presName="comp" presStyleCnt="0"/>
      <dgm:spPr/>
    </dgm:pt>
    <dgm:pt modelId="{A77B821D-1C2B-4DEB-BBE6-82786A13AC1A}" type="pres">
      <dgm:prSet presAssocID="{B833083D-F326-4839-8728-AB28847205FE}" presName="box" presStyleLbl="node1" presStyleIdx="1" presStyleCnt="3"/>
      <dgm:spPr/>
      <dgm:t>
        <a:bodyPr/>
        <a:lstStyle/>
        <a:p>
          <a:endParaRPr lang="ru-RU"/>
        </a:p>
      </dgm:t>
    </dgm:pt>
    <dgm:pt modelId="{A2EA84BD-78BD-4BF0-BD39-109CFB9C8F35}" type="pres">
      <dgm:prSet presAssocID="{B833083D-F326-4839-8728-AB28847205FE}" presName="img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A8F214D-1DF9-4F61-A06C-C61AEE0340D4}" type="pres">
      <dgm:prSet presAssocID="{B833083D-F326-4839-8728-AB28847205FE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D7121D-3AC1-4B7F-9748-297A8E552EDC}" type="pres">
      <dgm:prSet presAssocID="{F2D843EE-0A9D-46EE-A538-BD1A196FB13D}" presName="spacer" presStyleCnt="0"/>
      <dgm:spPr/>
    </dgm:pt>
    <dgm:pt modelId="{CE3D02AF-6F2B-4330-976C-A7080BBE3137}" type="pres">
      <dgm:prSet presAssocID="{7D1417CA-02CD-47A9-9879-E7459F327F1F}" presName="comp" presStyleCnt="0"/>
      <dgm:spPr/>
    </dgm:pt>
    <dgm:pt modelId="{2B76E37D-F315-4E73-9BA8-3AC5C0A24EAE}" type="pres">
      <dgm:prSet presAssocID="{7D1417CA-02CD-47A9-9879-E7459F327F1F}" presName="box" presStyleLbl="node1" presStyleIdx="2" presStyleCnt="3"/>
      <dgm:spPr/>
      <dgm:t>
        <a:bodyPr/>
        <a:lstStyle/>
        <a:p>
          <a:endParaRPr lang="ru-RU"/>
        </a:p>
      </dgm:t>
    </dgm:pt>
    <dgm:pt modelId="{A955B3D5-7E99-4496-8846-B45EF5C4C61B}" type="pres">
      <dgm:prSet presAssocID="{7D1417CA-02CD-47A9-9879-E7459F327F1F}" presName="img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5D430B3-DD11-4BF4-B7F2-E55FE4389C3C}" type="pres">
      <dgm:prSet presAssocID="{7D1417CA-02CD-47A9-9879-E7459F327F1F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D12092-28CB-4547-AFC7-4B6EFC9B9CD3}" srcId="{B4BF527E-8B5D-4D52-A587-624D014B38C9}" destId="{B833083D-F326-4839-8728-AB28847205FE}" srcOrd="1" destOrd="0" parTransId="{F3BF5C67-19A7-45B2-9E3F-1981315C7F51}" sibTransId="{F2D843EE-0A9D-46EE-A538-BD1A196FB13D}"/>
    <dgm:cxn modelId="{0041F576-BC50-496D-B57E-C9A98FB58790}" type="presOf" srcId="{7D1417CA-02CD-47A9-9879-E7459F327F1F}" destId="{2B76E37D-F315-4E73-9BA8-3AC5C0A24EAE}" srcOrd="0" destOrd="0" presId="urn:microsoft.com/office/officeart/2005/8/layout/vList4"/>
    <dgm:cxn modelId="{67F24713-A6A7-40F1-876B-6E3B007DCEBA}" type="presOf" srcId="{B833083D-F326-4839-8728-AB28847205FE}" destId="{A77B821D-1C2B-4DEB-BBE6-82786A13AC1A}" srcOrd="0" destOrd="0" presId="urn:microsoft.com/office/officeart/2005/8/layout/vList4"/>
    <dgm:cxn modelId="{2E1DD9BF-F05E-46AC-A8CC-97A42CC415BB}" type="presOf" srcId="{3BAB30A5-3078-4663-9B79-AFB3671DD973}" destId="{02405D86-49BF-4587-8BED-120497162684}" srcOrd="0" destOrd="0" presId="urn:microsoft.com/office/officeart/2005/8/layout/vList4"/>
    <dgm:cxn modelId="{29344873-17B0-497A-9498-48AA8E43E8A1}" type="presOf" srcId="{B4BF527E-8B5D-4D52-A587-624D014B38C9}" destId="{062A1E17-A1DF-455C-84AD-D18595E14E27}" srcOrd="0" destOrd="0" presId="urn:microsoft.com/office/officeart/2005/8/layout/vList4"/>
    <dgm:cxn modelId="{2B6136DB-96A1-47AD-AEC3-2CCE1BDA6CF0}" srcId="{B4BF527E-8B5D-4D52-A587-624D014B38C9}" destId="{3BAB30A5-3078-4663-9B79-AFB3671DD973}" srcOrd="0" destOrd="0" parTransId="{02E4BBCD-9439-465F-AEE8-7D100AD9DA24}" sibTransId="{B1384989-DD17-4309-AF01-B02450EAAD6D}"/>
    <dgm:cxn modelId="{BDC30986-6B70-4257-9DF9-35682A3DFDF7}" type="presOf" srcId="{B833083D-F326-4839-8728-AB28847205FE}" destId="{8A8F214D-1DF9-4F61-A06C-C61AEE0340D4}" srcOrd="1" destOrd="0" presId="urn:microsoft.com/office/officeart/2005/8/layout/vList4"/>
    <dgm:cxn modelId="{844B3071-D540-42EC-9CF4-F40DD4C93830}" type="presOf" srcId="{3BAB30A5-3078-4663-9B79-AFB3671DD973}" destId="{479C1C19-BFB0-4F09-9E90-7251A51B45BF}" srcOrd="1" destOrd="0" presId="urn:microsoft.com/office/officeart/2005/8/layout/vList4"/>
    <dgm:cxn modelId="{7C67B97D-1B28-42FF-931F-E98FC3391193}" type="presOf" srcId="{7D1417CA-02CD-47A9-9879-E7459F327F1F}" destId="{85D430B3-DD11-4BF4-B7F2-E55FE4389C3C}" srcOrd="1" destOrd="0" presId="urn:microsoft.com/office/officeart/2005/8/layout/vList4"/>
    <dgm:cxn modelId="{3ECD563A-5D40-4A18-88C6-18EE3519A7D3}" srcId="{B4BF527E-8B5D-4D52-A587-624D014B38C9}" destId="{7D1417CA-02CD-47A9-9879-E7459F327F1F}" srcOrd="2" destOrd="0" parTransId="{A5270E43-208A-44DE-8737-8E5B28B1662D}" sibTransId="{799844D0-8597-410C-A412-B33349DC1995}"/>
    <dgm:cxn modelId="{4C64D479-8565-4AD3-A257-B0E4C1EFA340}" type="presParOf" srcId="{062A1E17-A1DF-455C-84AD-D18595E14E27}" destId="{71003EA5-528D-4724-93BF-5CBBADD5D057}" srcOrd="0" destOrd="0" presId="urn:microsoft.com/office/officeart/2005/8/layout/vList4"/>
    <dgm:cxn modelId="{A666848E-467E-4001-B10C-F2BE36D6CD7F}" type="presParOf" srcId="{71003EA5-528D-4724-93BF-5CBBADD5D057}" destId="{02405D86-49BF-4587-8BED-120497162684}" srcOrd="0" destOrd="0" presId="urn:microsoft.com/office/officeart/2005/8/layout/vList4"/>
    <dgm:cxn modelId="{9286BF07-2A5D-4AE8-BD72-C6A8A57D3593}" type="presParOf" srcId="{71003EA5-528D-4724-93BF-5CBBADD5D057}" destId="{A0FFB4A9-3285-4AB7-99B6-56487D07F045}" srcOrd="1" destOrd="0" presId="urn:microsoft.com/office/officeart/2005/8/layout/vList4"/>
    <dgm:cxn modelId="{AB72783B-7149-4714-AA63-66640A90A1BF}" type="presParOf" srcId="{71003EA5-528D-4724-93BF-5CBBADD5D057}" destId="{479C1C19-BFB0-4F09-9E90-7251A51B45BF}" srcOrd="2" destOrd="0" presId="urn:microsoft.com/office/officeart/2005/8/layout/vList4"/>
    <dgm:cxn modelId="{00ED54A9-D605-4D8F-B7AF-D7A9483B2E7B}" type="presParOf" srcId="{062A1E17-A1DF-455C-84AD-D18595E14E27}" destId="{938ABAD8-8293-418A-9786-9F4BD6ADF546}" srcOrd="1" destOrd="0" presId="urn:microsoft.com/office/officeart/2005/8/layout/vList4"/>
    <dgm:cxn modelId="{87CBB303-8A84-4ACB-A7B2-5768590BE32B}" type="presParOf" srcId="{062A1E17-A1DF-455C-84AD-D18595E14E27}" destId="{8C3B1E64-56DB-4B97-B2DD-CF9B2CA0CB17}" srcOrd="2" destOrd="0" presId="urn:microsoft.com/office/officeart/2005/8/layout/vList4"/>
    <dgm:cxn modelId="{5AA7F56E-1F85-41AC-A429-98764B4CFA4B}" type="presParOf" srcId="{8C3B1E64-56DB-4B97-B2DD-CF9B2CA0CB17}" destId="{A77B821D-1C2B-4DEB-BBE6-82786A13AC1A}" srcOrd="0" destOrd="0" presId="urn:microsoft.com/office/officeart/2005/8/layout/vList4"/>
    <dgm:cxn modelId="{AB89C372-58E6-46C4-9C3B-DAB10BBE9DD4}" type="presParOf" srcId="{8C3B1E64-56DB-4B97-B2DD-CF9B2CA0CB17}" destId="{A2EA84BD-78BD-4BF0-BD39-109CFB9C8F35}" srcOrd="1" destOrd="0" presId="urn:microsoft.com/office/officeart/2005/8/layout/vList4"/>
    <dgm:cxn modelId="{BD234790-AB08-4430-A951-87A8DC234940}" type="presParOf" srcId="{8C3B1E64-56DB-4B97-B2DD-CF9B2CA0CB17}" destId="{8A8F214D-1DF9-4F61-A06C-C61AEE0340D4}" srcOrd="2" destOrd="0" presId="urn:microsoft.com/office/officeart/2005/8/layout/vList4"/>
    <dgm:cxn modelId="{DC03CA43-BC2C-4EA5-9C01-E01CB95AF91C}" type="presParOf" srcId="{062A1E17-A1DF-455C-84AD-D18595E14E27}" destId="{3ED7121D-3AC1-4B7F-9748-297A8E552EDC}" srcOrd="3" destOrd="0" presId="urn:microsoft.com/office/officeart/2005/8/layout/vList4"/>
    <dgm:cxn modelId="{C0CE021C-76DE-41C5-B714-2742616186BD}" type="presParOf" srcId="{062A1E17-A1DF-455C-84AD-D18595E14E27}" destId="{CE3D02AF-6F2B-4330-976C-A7080BBE3137}" srcOrd="4" destOrd="0" presId="urn:microsoft.com/office/officeart/2005/8/layout/vList4"/>
    <dgm:cxn modelId="{D1F04AC1-E607-4362-A501-DA98B8E58328}" type="presParOf" srcId="{CE3D02AF-6F2B-4330-976C-A7080BBE3137}" destId="{2B76E37D-F315-4E73-9BA8-3AC5C0A24EAE}" srcOrd="0" destOrd="0" presId="urn:microsoft.com/office/officeart/2005/8/layout/vList4"/>
    <dgm:cxn modelId="{F2913E50-43E0-47DE-940F-E7A3C550EAF8}" type="presParOf" srcId="{CE3D02AF-6F2B-4330-976C-A7080BBE3137}" destId="{A955B3D5-7E99-4496-8846-B45EF5C4C61B}" srcOrd="1" destOrd="0" presId="urn:microsoft.com/office/officeart/2005/8/layout/vList4"/>
    <dgm:cxn modelId="{1F6DB346-E611-48D7-B4F0-81E98BA186D3}" type="presParOf" srcId="{CE3D02AF-6F2B-4330-976C-A7080BBE3137}" destId="{85D430B3-DD11-4BF4-B7F2-E55FE4389C3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98B4B4-167D-4140-AE9E-8F16EB44BA63}">
      <dsp:nvSpPr>
        <dsp:cNvPr id="0" name=""/>
        <dsp:cNvSpPr/>
      </dsp:nvSpPr>
      <dsp:spPr>
        <a:xfrm>
          <a:off x="0" y="0"/>
          <a:ext cx="8229600" cy="1557238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-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Системність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.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-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Науковість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.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-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Природовідповідність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endParaRPr lang="ru-RU" sz="24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1801643" y="0"/>
        <a:ext cx="6427956" cy="1557238"/>
      </dsp:txXfrm>
    </dsp:sp>
    <dsp:sp modelId="{37E91D51-D15C-49B0-9B3B-C3F7093E641E}">
      <dsp:nvSpPr>
        <dsp:cNvPr id="0" name=""/>
        <dsp:cNvSpPr/>
      </dsp:nvSpPr>
      <dsp:spPr>
        <a:xfrm>
          <a:off x="155723" y="155723"/>
          <a:ext cx="1645920" cy="12457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329E54-05FF-4D35-8352-0E53391552E0}">
      <dsp:nvSpPr>
        <dsp:cNvPr id="0" name=""/>
        <dsp:cNvSpPr/>
      </dsp:nvSpPr>
      <dsp:spPr>
        <a:xfrm>
          <a:off x="0" y="1712962"/>
          <a:ext cx="8229600" cy="1557238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-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Цілісність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сприймання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світу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людини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в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ньому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.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-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Безперервність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-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Варіативність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змістових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ліній</a:t>
          </a:r>
          <a:endParaRPr lang="ru-RU" sz="20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1801643" y="1712962"/>
        <a:ext cx="6427956" cy="1557238"/>
      </dsp:txXfrm>
    </dsp:sp>
    <dsp:sp modelId="{98E04B04-81E3-4561-BADC-1EDF8BDA69E8}">
      <dsp:nvSpPr>
        <dsp:cNvPr id="0" name=""/>
        <dsp:cNvSpPr/>
      </dsp:nvSpPr>
      <dsp:spPr>
        <a:xfrm>
          <a:off x="155723" y="1868686"/>
          <a:ext cx="1645920" cy="12457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09EBD3-95CE-4A16-A452-D3A865847698}">
      <dsp:nvSpPr>
        <dsp:cNvPr id="0" name=""/>
        <dsp:cNvSpPr/>
      </dsp:nvSpPr>
      <dsp:spPr>
        <a:xfrm>
          <a:off x="0" y="3425924"/>
          <a:ext cx="8229600" cy="1557238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-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Гуманізація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освітнього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процесу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.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-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Індивідуалізація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розвитку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особистості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-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Гармонійність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. </a:t>
          </a:r>
          <a:endParaRPr lang="ru-RU" sz="20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1801643" y="3425924"/>
        <a:ext cx="6427956" cy="1557238"/>
      </dsp:txXfrm>
    </dsp:sp>
    <dsp:sp modelId="{2372DF79-BB7A-47D2-B465-C60D46538FDC}">
      <dsp:nvSpPr>
        <dsp:cNvPr id="0" name=""/>
        <dsp:cNvSpPr/>
      </dsp:nvSpPr>
      <dsp:spPr>
        <a:xfrm>
          <a:off x="155723" y="3581648"/>
          <a:ext cx="1645920" cy="12457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FCF7DE-1851-46E4-BA99-41B9D4068AD6}">
      <dsp:nvSpPr>
        <dsp:cNvPr id="0" name=""/>
        <dsp:cNvSpPr/>
      </dsp:nvSpPr>
      <dsp:spPr>
        <a:xfrm>
          <a:off x="0" y="0"/>
          <a:ext cx="8458200" cy="1643062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28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Вступні з використанням </a:t>
          </a:r>
          <a:r>
            <a:rPr kumimoji="0" lang="uk-UA" sz="2800" b="1" i="0" u="none" strike="noStrike" kern="1200" cap="none" normalizeH="0" baseline="0" dirty="0" err="1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міжпредметних</a:t>
          </a:r>
          <a:r>
            <a:rPr kumimoji="0" lang="uk-UA" sz="28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 зв’язків та інтегрованих видів діяльності</a:t>
          </a:r>
          <a:endParaRPr lang="ru-RU" sz="2800" kern="1200" dirty="0"/>
        </a:p>
      </dsp:txBody>
      <dsp:txXfrm>
        <a:off x="1855946" y="0"/>
        <a:ext cx="6602253" cy="1643062"/>
      </dsp:txXfrm>
    </dsp:sp>
    <dsp:sp modelId="{56145080-DD0E-49FF-884A-792C966EC259}">
      <dsp:nvSpPr>
        <dsp:cNvPr id="0" name=""/>
        <dsp:cNvSpPr/>
      </dsp:nvSpPr>
      <dsp:spPr>
        <a:xfrm>
          <a:off x="164306" y="164306"/>
          <a:ext cx="1691640" cy="131445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D52156-31D6-410E-A0E7-0F59ECE0374B}">
      <dsp:nvSpPr>
        <dsp:cNvPr id="0" name=""/>
        <dsp:cNvSpPr/>
      </dsp:nvSpPr>
      <dsp:spPr>
        <a:xfrm>
          <a:off x="0" y="1807368"/>
          <a:ext cx="8458200" cy="1643062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2800" b="1" i="0" u="none" strike="noStrike" kern="1200" cap="none" normalizeH="0" baseline="0" dirty="0" err="1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Діяльнісно-технологічні</a:t>
          </a:r>
          <a:r>
            <a:rPr kumimoji="0" lang="uk-UA" sz="28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 (проміжні), які готують до наступних узагальнюючих занять</a:t>
          </a:r>
          <a:endParaRPr lang="ru-RU" sz="2800" kern="1200" dirty="0"/>
        </a:p>
      </dsp:txBody>
      <dsp:txXfrm>
        <a:off x="1855946" y="1807368"/>
        <a:ext cx="6602253" cy="1643062"/>
      </dsp:txXfrm>
    </dsp:sp>
    <dsp:sp modelId="{95E5DDC0-C9A3-4F63-8BEE-8ED8404BCDBD}">
      <dsp:nvSpPr>
        <dsp:cNvPr id="0" name=""/>
        <dsp:cNvSpPr/>
      </dsp:nvSpPr>
      <dsp:spPr>
        <a:xfrm>
          <a:off x="164306" y="1971675"/>
          <a:ext cx="1691640" cy="131445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3E3C36-2839-4946-ABC7-382CBE630ACE}">
      <dsp:nvSpPr>
        <dsp:cNvPr id="0" name=""/>
        <dsp:cNvSpPr/>
      </dsp:nvSpPr>
      <dsp:spPr>
        <a:xfrm>
          <a:off x="0" y="3614737"/>
          <a:ext cx="8458200" cy="1643062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21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Узагальнюючі з широким застосуванням інтегрованих видів діяльності, притаманним тим дисциплінам, які вивчаються як окремі предмети</a:t>
          </a:r>
          <a:endParaRPr lang="ru-RU" sz="2100" kern="1200" dirty="0"/>
        </a:p>
      </dsp:txBody>
      <dsp:txXfrm>
        <a:off x="1855946" y="3614737"/>
        <a:ext cx="6602253" cy="1643062"/>
      </dsp:txXfrm>
    </dsp:sp>
    <dsp:sp modelId="{20F00A36-A120-4D16-B29B-2C35DC841AE7}">
      <dsp:nvSpPr>
        <dsp:cNvPr id="0" name=""/>
        <dsp:cNvSpPr/>
      </dsp:nvSpPr>
      <dsp:spPr>
        <a:xfrm>
          <a:off x="164306" y="3779043"/>
          <a:ext cx="1691640" cy="131445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73D156-1B4A-4D95-B926-136E0114DC23}">
      <dsp:nvSpPr>
        <dsp:cNvPr id="0" name=""/>
        <dsp:cNvSpPr/>
      </dsp:nvSpPr>
      <dsp:spPr>
        <a:xfrm>
          <a:off x="0" y="0"/>
          <a:ext cx="8382000" cy="1523999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33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Урок-подорож</a:t>
          </a:r>
        </a:p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33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Урок-інсценізація</a:t>
          </a:r>
          <a:endParaRPr lang="ru-RU" sz="3300" kern="1200" dirty="0"/>
        </a:p>
      </dsp:txBody>
      <dsp:txXfrm>
        <a:off x="1828800" y="0"/>
        <a:ext cx="6553200" cy="1523999"/>
      </dsp:txXfrm>
    </dsp:sp>
    <dsp:sp modelId="{195633E5-5A8F-4FA8-AC08-0F9E9B57B609}">
      <dsp:nvSpPr>
        <dsp:cNvPr id="0" name=""/>
        <dsp:cNvSpPr/>
      </dsp:nvSpPr>
      <dsp:spPr>
        <a:xfrm>
          <a:off x="152400" y="152399"/>
          <a:ext cx="1676400" cy="121919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0A42A7-18AC-49A0-AC27-B0FD7B085178}">
      <dsp:nvSpPr>
        <dsp:cNvPr id="0" name=""/>
        <dsp:cNvSpPr/>
      </dsp:nvSpPr>
      <dsp:spPr>
        <a:xfrm>
          <a:off x="0" y="1676399"/>
          <a:ext cx="8382000" cy="1523999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33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Урок-екскурсія</a:t>
          </a:r>
        </a:p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33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Урок-телепередача</a:t>
          </a:r>
          <a:endParaRPr lang="ru-RU" sz="3300" kern="1200" dirty="0"/>
        </a:p>
      </dsp:txBody>
      <dsp:txXfrm>
        <a:off x="1828800" y="1676399"/>
        <a:ext cx="6553200" cy="1523999"/>
      </dsp:txXfrm>
    </dsp:sp>
    <dsp:sp modelId="{3886B319-9081-41EC-B321-335279F3E2D7}">
      <dsp:nvSpPr>
        <dsp:cNvPr id="0" name=""/>
        <dsp:cNvSpPr/>
      </dsp:nvSpPr>
      <dsp:spPr>
        <a:xfrm>
          <a:off x="152400" y="1828799"/>
          <a:ext cx="1676400" cy="121919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F862B7-B702-47F4-9467-137C623010C3}">
      <dsp:nvSpPr>
        <dsp:cNvPr id="0" name=""/>
        <dsp:cNvSpPr/>
      </dsp:nvSpPr>
      <dsp:spPr>
        <a:xfrm>
          <a:off x="0" y="3352799"/>
          <a:ext cx="8382000" cy="1523999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33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Урок-літературна вітальня</a:t>
          </a:r>
        </a:p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33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Урок-змагання</a:t>
          </a:r>
          <a:endParaRPr lang="ru-RU" sz="3300" kern="1200" dirty="0"/>
        </a:p>
      </dsp:txBody>
      <dsp:txXfrm>
        <a:off x="1828800" y="3352799"/>
        <a:ext cx="6553200" cy="1523999"/>
      </dsp:txXfrm>
    </dsp:sp>
    <dsp:sp modelId="{D5671CD3-A202-4798-A362-DF6987D5A84C}">
      <dsp:nvSpPr>
        <dsp:cNvPr id="0" name=""/>
        <dsp:cNvSpPr/>
      </dsp:nvSpPr>
      <dsp:spPr>
        <a:xfrm>
          <a:off x="152400" y="3505199"/>
          <a:ext cx="1676400" cy="121919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9C2A19-DA1A-4C0D-A595-791C99E6C2FD}">
      <dsp:nvSpPr>
        <dsp:cNvPr id="0" name=""/>
        <dsp:cNvSpPr/>
      </dsp:nvSpPr>
      <dsp:spPr>
        <a:xfrm>
          <a:off x="0" y="0"/>
          <a:ext cx="8229600" cy="1676300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36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Урок-пошук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36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Урок-рольова гра</a:t>
          </a:r>
          <a:endParaRPr lang="ru-RU" sz="3600" kern="1200" dirty="0"/>
        </a:p>
      </dsp:txBody>
      <dsp:txXfrm>
        <a:off x="1813550" y="0"/>
        <a:ext cx="6416049" cy="1676300"/>
      </dsp:txXfrm>
    </dsp:sp>
    <dsp:sp modelId="{21B8F18F-DA33-4F34-9DA7-9EDC561A7148}">
      <dsp:nvSpPr>
        <dsp:cNvPr id="0" name=""/>
        <dsp:cNvSpPr/>
      </dsp:nvSpPr>
      <dsp:spPr>
        <a:xfrm>
          <a:off x="167630" y="167630"/>
          <a:ext cx="1645920" cy="134104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E9A476-8076-4054-A7E1-358771F5BF23}">
      <dsp:nvSpPr>
        <dsp:cNvPr id="0" name=""/>
        <dsp:cNvSpPr/>
      </dsp:nvSpPr>
      <dsp:spPr>
        <a:xfrm>
          <a:off x="0" y="1843931"/>
          <a:ext cx="8229600" cy="1676300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36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Урок-дослідження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36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Урок-спостереження</a:t>
          </a:r>
          <a:endParaRPr lang="ru-RU" sz="3600" kern="1200" dirty="0"/>
        </a:p>
      </dsp:txBody>
      <dsp:txXfrm>
        <a:off x="1813550" y="1843931"/>
        <a:ext cx="6416049" cy="1676300"/>
      </dsp:txXfrm>
    </dsp:sp>
    <dsp:sp modelId="{E51F926A-C437-4905-960A-EEBD89A7EC90}">
      <dsp:nvSpPr>
        <dsp:cNvPr id="0" name=""/>
        <dsp:cNvSpPr/>
      </dsp:nvSpPr>
      <dsp:spPr>
        <a:xfrm>
          <a:off x="167630" y="2011561"/>
          <a:ext cx="1645920" cy="134104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D6C2A1-F28B-4609-ACBA-B86BDC2D0565}">
      <dsp:nvSpPr>
        <dsp:cNvPr id="0" name=""/>
        <dsp:cNvSpPr/>
      </dsp:nvSpPr>
      <dsp:spPr>
        <a:xfrm>
          <a:off x="0" y="3687862"/>
          <a:ext cx="8229600" cy="1676300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3600" b="1" i="0" u="none" strike="noStrike" kern="1200" cap="none" normalizeH="0" baseline="0" dirty="0" err="1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Урок-КВК</a:t>
          </a:r>
          <a:endParaRPr kumimoji="0" lang="uk-UA" sz="3600" b="1" i="0" u="none" strike="noStrike" kern="1200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Arial Black" pitchFamily="34" charset="0"/>
            <a:cs typeface="Times New Roman" pitchFamily="18" charset="0"/>
          </a:endParaRP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36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Урок-змагання</a:t>
          </a:r>
          <a:endParaRPr lang="ru-RU" sz="3600" kern="1200" dirty="0"/>
        </a:p>
      </dsp:txBody>
      <dsp:txXfrm>
        <a:off x="1813550" y="3687862"/>
        <a:ext cx="6416049" cy="1676300"/>
      </dsp:txXfrm>
    </dsp:sp>
    <dsp:sp modelId="{61569B3A-8382-4B60-B8EA-E963CADAB9F3}">
      <dsp:nvSpPr>
        <dsp:cNvPr id="0" name=""/>
        <dsp:cNvSpPr/>
      </dsp:nvSpPr>
      <dsp:spPr>
        <a:xfrm>
          <a:off x="167630" y="3855492"/>
          <a:ext cx="1645920" cy="134104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612D51-265B-4E20-9D61-60D584656177}">
      <dsp:nvSpPr>
        <dsp:cNvPr id="0" name=""/>
        <dsp:cNvSpPr/>
      </dsp:nvSpPr>
      <dsp:spPr>
        <a:xfrm>
          <a:off x="0" y="0"/>
          <a:ext cx="8229600" cy="1652488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35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Урок-інсценізація</a:t>
          </a:r>
        </a:p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35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Урок-телепередача</a:t>
          </a:r>
          <a:endParaRPr lang="ru-RU" sz="3500" kern="1200" dirty="0"/>
        </a:p>
      </dsp:txBody>
      <dsp:txXfrm>
        <a:off x="1811168" y="0"/>
        <a:ext cx="6418431" cy="1652488"/>
      </dsp:txXfrm>
    </dsp:sp>
    <dsp:sp modelId="{5C2B1B54-13BA-40E3-A574-C4E2755A3D54}">
      <dsp:nvSpPr>
        <dsp:cNvPr id="0" name=""/>
        <dsp:cNvSpPr/>
      </dsp:nvSpPr>
      <dsp:spPr>
        <a:xfrm>
          <a:off x="165248" y="165248"/>
          <a:ext cx="1645920" cy="13219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96441-EF3C-4F00-9555-7781A7846062}">
      <dsp:nvSpPr>
        <dsp:cNvPr id="0" name=""/>
        <dsp:cNvSpPr/>
      </dsp:nvSpPr>
      <dsp:spPr>
        <a:xfrm>
          <a:off x="0" y="1817737"/>
          <a:ext cx="8229600" cy="1652488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35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Урок-проект</a:t>
          </a:r>
        </a:p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35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Урок-казка</a:t>
          </a:r>
          <a:endParaRPr lang="ru-RU" sz="3500" kern="1200" dirty="0"/>
        </a:p>
      </dsp:txBody>
      <dsp:txXfrm>
        <a:off x="1811168" y="1817737"/>
        <a:ext cx="6418431" cy="1652488"/>
      </dsp:txXfrm>
    </dsp:sp>
    <dsp:sp modelId="{1901D664-803F-4A7D-A5DF-5A1684BD31C2}">
      <dsp:nvSpPr>
        <dsp:cNvPr id="0" name=""/>
        <dsp:cNvSpPr/>
      </dsp:nvSpPr>
      <dsp:spPr>
        <a:xfrm>
          <a:off x="165248" y="1982986"/>
          <a:ext cx="1645920" cy="13219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4739B7-2A95-4A61-9BB7-1D31E07C6198}">
      <dsp:nvSpPr>
        <dsp:cNvPr id="0" name=""/>
        <dsp:cNvSpPr/>
      </dsp:nvSpPr>
      <dsp:spPr>
        <a:xfrm>
          <a:off x="0" y="3635474"/>
          <a:ext cx="8229600" cy="1652488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35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Урок-свято</a:t>
          </a:r>
        </a:p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35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Урок-творчий звіт</a:t>
          </a:r>
          <a:endParaRPr lang="ru-RU" sz="3500" kern="1200" dirty="0"/>
        </a:p>
      </dsp:txBody>
      <dsp:txXfrm>
        <a:off x="1811168" y="3635474"/>
        <a:ext cx="6418431" cy="1652488"/>
      </dsp:txXfrm>
    </dsp:sp>
    <dsp:sp modelId="{F00737C3-AD81-4C82-AD23-35117D32AF2C}">
      <dsp:nvSpPr>
        <dsp:cNvPr id="0" name=""/>
        <dsp:cNvSpPr/>
      </dsp:nvSpPr>
      <dsp:spPr>
        <a:xfrm>
          <a:off x="165248" y="3800723"/>
          <a:ext cx="1645920" cy="13219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4EC809-57D1-402C-88F1-98D75C918229}">
      <dsp:nvSpPr>
        <dsp:cNvPr id="0" name=""/>
        <dsp:cNvSpPr/>
      </dsp:nvSpPr>
      <dsp:spPr>
        <a:xfrm>
          <a:off x="-34164" y="0"/>
          <a:ext cx="8297928" cy="5029199"/>
        </a:xfrm>
        <a:prstGeom prst="diamond">
          <a:avLst/>
        </a:prstGeom>
        <a:solidFill>
          <a:schemeClr val="accent2">
            <a:lumMod val="40000"/>
            <a:lumOff val="60000"/>
          </a:schemeClr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621ABD-1BA1-4A07-A79C-36616AAD337A}">
      <dsp:nvSpPr>
        <dsp:cNvPr id="0" name=""/>
        <dsp:cNvSpPr/>
      </dsp:nvSpPr>
      <dsp:spPr>
        <a:xfrm>
          <a:off x="76191" y="304799"/>
          <a:ext cx="3996975" cy="1981354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/>
            <a:t>навчання</a:t>
          </a:r>
          <a:r>
            <a:rPr lang="ru-RU" sz="1600" kern="1200" dirty="0"/>
            <a:t>  </a:t>
          </a:r>
          <a:r>
            <a:rPr lang="ru-RU" sz="1600" kern="1200" dirty="0" err="1"/>
            <a:t>грамоти</a:t>
          </a:r>
          <a:endParaRPr lang="ru-RU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err="1">
              <a:solidFill>
                <a:srgbClr val="7030A0"/>
              </a:solidFill>
              <a:latin typeface="Arial Black" pitchFamily="34" charset="0"/>
            </a:rPr>
            <a:t>Навчання</a:t>
          </a:r>
          <a:r>
            <a:rPr lang="ru-RU" sz="2000" i="1" kern="12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2000" i="1" kern="1200" dirty="0" err="1">
              <a:solidFill>
                <a:srgbClr val="7030A0"/>
              </a:solidFill>
              <a:latin typeface="Arial Black" pitchFamily="34" charset="0"/>
            </a:rPr>
            <a:t>грамоти</a:t>
          </a:r>
          <a:r>
            <a:rPr lang="ru-RU" sz="2000" i="1" kern="1200" dirty="0">
              <a:solidFill>
                <a:srgbClr val="7030A0"/>
              </a:solidFill>
              <a:latin typeface="Arial Black" pitchFamily="34" charset="0"/>
            </a:rPr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rgbClr val="7030A0"/>
              </a:solidFill>
              <a:latin typeface="Arial Black" pitchFamily="34" charset="0"/>
            </a:rPr>
            <a:t>1.Буква  „  Де “. </a:t>
          </a:r>
          <a:r>
            <a:rPr lang="ru-RU" sz="2000" kern="1200" dirty="0" err="1">
              <a:solidFill>
                <a:srgbClr val="7030A0"/>
              </a:solidFill>
              <a:latin typeface="Arial Black" pitchFamily="34" charset="0"/>
            </a:rPr>
            <a:t>Читання</a:t>
          </a:r>
          <a:r>
            <a:rPr lang="ru-RU" sz="2000" kern="1200" dirty="0">
              <a:solidFill>
                <a:srgbClr val="7030A0"/>
              </a:solidFill>
              <a:latin typeface="Arial Black" pitchFamily="34" charset="0"/>
            </a:rPr>
            <a:t>   тексту  про   дуб.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rgbClr val="7030A0"/>
              </a:solidFill>
              <a:latin typeface="Arial Black" pitchFamily="34" charset="0"/>
            </a:rPr>
            <a:t>2. </a:t>
          </a:r>
          <a:r>
            <a:rPr lang="ru-RU" sz="2000" kern="1200" dirty="0" err="1">
              <a:solidFill>
                <a:srgbClr val="7030A0"/>
              </a:solidFill>
              <a:latin typeface="Arial Black" pitchFamily="34" charset="0"/>
            </a:rPr>
            <a:t>Відгадування</a:t>
          </a:r>
          <a:r>
            <a:rPr lang="ru-RU" sz="2000" kern="1200" dirty="0">
              <a:solidFill>
                <a:srgbClr val="7030A0"/>
              </a:solidFill>
              <a:latin typeface="Arial Black" pitchFamily="34" charset="0"/>
            </a:rPr>
            <a:t>    загадок  про  дуб  </a:t>
          </a:r>
          <a:r>
            <a:rPr lang="ru-RU" sz="2000" kern="1200" dirty="0" err="1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sz="2000" kern="12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2000" kern="1200" dirty="0" err="1">
              <a:solidFill>
                <a:srgbClr val="7030A0"/>
              </a:solidFill>
              <a:latin typeface="Arial Black" pitchFamily="34" charset="0"/>
            </a:rPr>
            <a:t>жолуді</a:t>
          </a:r>
          <a:r>
            <a:rPr lang="ru-RU" sz="2000" kern="1200" dirty="0">
              <a:solidFill>
                <a:srgbClr val="7030A0"/>
              </a:solidFill>
              <a:latin typeface="Arial Black" pitchFamily="34" charset="0"/>
            </a:rPr>
            <a:t>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Calibri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Calibri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Calibri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Calibri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Calibri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Calibri"/>
            </a:rPr>
            <a:t>2.</a:t>
          </a:r>
          <a:endParaRPr lang="ru-RU" sz="1600" kern="1200" dirty="0"/>
        </a:p>
      </dsp:txBody>
      <dsp:txXfrm>
        <a:off x="172913" y="401521"/>
        <a:ext cx="3803531" cy="1787910"/>
      </dsp:txXfrm>
    </dsp:sp>
    <dsp:sp modelId="{C383D900-FDF8-495F-990E-D3ECEC4B619F}">
      <dsp:nvSpPr>
        <dsp:cNvPr id="0" name=""/>
        <dsp:cNvSpPr/>
      </dsp:nvSpPr>
      <dsp:spPr>
        <a:xfrm>
          <a:off x="4350641" y="228599"/>
          <a:ext cx="3878958" cy="2000733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err="1">
              <a:solidFill>
                <a:srgbClr val="7030A0"/>
              </a:solidFill>
              <a:latin typeface="Arial Black" pitchFamily="34" charset="0"/>
            </a:rPr>
            <a:t>Розвиток</a:t>
          </a:r>
          <a:r>
            <a:rPr lang="ru-RU" sz="2000" i="1" kern="12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2000" i="1" kern="1200" dirty="0" err="1">
              <a:solidFill>
                <a:srgbClr val="7030A0"/>
              </a:solidFill>
              <a:latin typeface="Arial Black" pitchFamily="34" charset="0"/>
            </a:rPr>
            <a:t>мовлення</a:t>
          </a:r>
          <a:endParaRPr lang="ru-RU" sz="2000" i="1" kern="1200" dirty="0">
            <a:solidFill>
              <a:srgbClr val="7030A0"/>
            </a:solidFill>
            <a:latin typeface="Arial Black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>
            <a:solidFill>
              <a:srgbClr val="7030A0"/>
            </a:solidFill>
            <a:latin typeface="Arial Black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solidFill>
                <a:srgbClr val="7030A0"/>
              </a:solidFill>
              <a:latin typeface="Arial Black" pitchFamily="34" charset="0"/>
            </a:rPr>
            <a:t>Складання</a:t>
          </a:r>
          <a:r>
            <a:rPr lang="ru-RU" sz="2000" kern="1200" dirty="0">
              <a:solidFill>
                <a:srgbClr val="7030A0"/>
              </a:solidFill>
              <a:latin typeface="Arial Black" pitchFamily="34" charset="0"/>
            </a:rPr>
            <a:t>   </a:t>
          </a:r>
          <a:r>
            <a:rPr lang="ru-RU" sz="2000" kern="1200" dirty="0" err="1">
              <a:solidFill>
                <a:srgbClr val="7030A0"/>
              </a:solidFill>
              <a:latin typeface="Arial Black" pitchFamily="34" charset="0"/>
            </a:rPr>
            <a:t>казки</a:t>
          </a:r>
          <a:r>
            <a:rPr lang="ru-RU" sz="2000" kern="1200" dirty="0">
              <a:solidFill>
                <a:srgbClr val="7030A0"/>
              </a:solidFill>
              <a:latin typeface="Arial Black" pitchFamily="34" charset="0"/>
            </a:rPr>
            <a:t>  -  </a:t>
          </a:r>
          <a:r>
            <a:rPr lang="ru-RU" sz="2000" kern="1200" dirty="0" err="1">
              <a:solidFill>
                <a:srgbClr val="7030A0"/>
              </a:solidFill>
              <a:latin typeface="Arial Black" pitchFamily="34" charset="0"/>
            </a:rPr>
            <a:t>діалогу</a:t>
          </a:r>
          <a:r>
            <a:rPr lang="ru-RU" sz="2000" kern="12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2000" kern="1200" dirty="0" err="1">
              <a:solidFill>
                <a:srgbClr val="7030A0"/>
              </a:solidFill>
              <a:latin typeface="Arial Black" pitchFamily="34" charset="0"/>
            </a:rPr>
            <a:t>з</a:t>
          </a:r>
          <a:r>
            <a:rPr lang="ru-RU" sz="2000" kern="1200" dirty="0">
              <a:solidFill>
                <a:srgbClr val="7030A0"/>
              </a:solidFill>
              <a:latin typeface="Arial Black" pitchFamily="34" charset="0"/>
            </a:rPr>
            <a:t>  дубом</a:t>
          </a:r>
          <a:r>
            <a:rPr lang="ru-RU" sz="2000" kern="1200" dirty="0"/>
            <a:t>.</a:t>
          </a:r>
        </a:p>
      </dsp:txBody>
      <dsp:txXfrm>
        <a:off x="4448309" y="326267"/>
        <a:ext cx="3683622" cy="1805397"/>
      </dsp:txXfrm>
    </dsp:sp>
    <dsp:sp modelId="{862B6DF8-8937-4A36-92DA-A6800FFC240F}">
      <dsp:nvSpPr>
        <dsp:cNvPr id="0" name=""/>
        <dsp:cNvSpPr/>
      </dsp:nvSpPr>
      <dsp:spPr>
        <a:xfrm>
          <a:off x="152400" y="2843978"/>
          <a:ext cx="4183758" cy="1951855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err="1">
              <a:solidFill>
                <a:srgbClr val="7030A0"/>
              </a:solidFill>
              <a:latin typeface="Arial Black" pitchFamily="34" charset="0"/>
            </a:rPr>
            <a:t>Образотворче</a:t>
          </a:r>
          <a:r>
            <a:rPr lang="ru-RU" sz="2000" i="1" kern="12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2000" i="1" kern="1200" dirty="0" err="1">
              <a:solidFill>
                <a:srgbClr val="7030A0"/>
              </a:solidFill>
              <a:latin typeface="Arial Black" pitchFamily="34" charset="0"/>
            </a:rPr>
            <a:t>мистецтво</a:t>
          </a:r>
          <a:endParaRPr lang="ru-RU" sz="2000" i="1" kern="1200" dirty="0">
            <a:solidFill>
              <a:srgbClr val="7030A0"/>
            </a:solidFill>
            <a:latin typeface="Arial Black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>
            <a:solidFill>
              <a:srgbClr val="7030A0"/>
            </a:solidFill>
            <a:latin typeface="Arial Black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Ліплення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>
              <a:solidFill>
                <a:srgbClr val="7030A0"/>
              </a:solidFill>
              <a:latin typeface="Arial Black" pitchFamily="34" charset="0"/>
            </a:rPr>
            <a:t>„ </a:t>
          </a:r>
          <a:r>
            <a:rPr lang="ru-RU" sz="2000" kern="1200" dirty="0" err="1">
              <a:solidFill>
                <a:srgbClr val="7030A0"/>
              </a:solidFill>
              <a:latin typeface="Arial Black" pitchFamily="34" charset="0"/>
            </a:rPr>
            <a:t>Гриби</a:t>
          </a:r>
          <a:r>
            <a:rPr lang="ru-RU" sz="2000" kern="12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2000" kern="1200" dirty="0" err="1">
              <a:solidFill>
                <a:srgbClr val="7030A0"/>
              </a:solidFill>
              <a:latin typeface="Arial Black" pitchFamily="34" charset="0"/>
            </a:rPr>
            <a:t>під</a:t>
          </a:r>
          <a:r>
            <a:rPr lang="ru-RU" sz="2000" kern="1200" dirty="0">
              <a:solidFill>
                <a:srgbClr val="7030A0"/>
              </a:solidFill>
              <a:latin typeface="Arial Black" pitchFamily="34" charset="0"/>
            </a:rPr>
            <a:t>  дубом </a:t>
          </a:r>
          <a:r>
            <a:rPr lang="ru-RU" sz="1600" kern="1200" dirty="0">
              <a:solidFill>
                <a:sysClr val="windowText" lastClr="000000"/>
              </a:solidFill>
              <a:latin typeface="Calibri"/>
            </a:rPr>
            <a:t>“</a:t>
          </a:r>
          <a:endParaRPr lang="ru-RU" sz="1600" kern="1200" dirty="0">
            <a:solidFill>
              <a:sysClr val="windowText" lastClr="000000"/>
            </a:solidFill>
          </a:endParaRPr>
        </a:p>
      </dsp:txBody>
      <dsp:txXfrm>
        <a:off x="247682" y="2939260"/>
        <a:ext cx="3993194" cy="1761291"/>
      </dsp:txXfrm>
    </dsp:sp>
    <dsp:sp modelId="{BD4FA498-4ECD-4CCD-9D9C-D7524F5802B6}">
      <dsp:nvSpPr>
        <dsp:cNvPr id="0" name=""/>
        <dsp:cNvSpPr/>
      </dsp:nvSpPr>
      <dsp:spPr>
        <a:xfrm>
          <a:off x="4512867" y="2600492"/>
          <a:ext cx="3716732" cy="2276308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rgbClr val="7030A0"/>
              </a:solidFill>
              <a:latin typeface="Arial Black" pitchFamily="34" charset="0"/>
            </a:rPr>
            <a:t>Я  </a:t>
          </a:r>
          <a:r>
            <a:rPr lang="ru-RU" sz="1800" kern="1200" dirty="0" err="1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sz="1800" kern="12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800" kern="1200" dirty="0" err="1" smtClean="0">
              <a:solidFill>
                <a:srgbClr val="7030A0"/>
              </a:solidFill>
              <a:latin typeface="Arial Black" pitchFamily="34" charset="0"/>
            </a:rPr>
            <a:t>Україна</a:t>
          </a:r>
          <a:endParaRPr lang="ru-RU" sz="1800" kern="1200" dirty="0" smtClean="0">
            <a:solidFill>
              <a:srgbClr val="7030A0"/>
            </a:solidFill>
            <a:latin typeface="Arial Black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7030A0"/>
              </a:solidFill>
              <a:latin typeface="Arial Black" pitchFamily="34" charset="0"/>
            </a:rPr>
            <a:t>1.Як  </a:t>
          </a:r>
          <a:r>
            <a:rPr lang="ru-RU" sz="1800" kern="1200" dirty="0" err="1">
              <a:solidFill>
                <a:srgbClr val="7030A0"/>
              </a:solidFill>
              <a:latin typeface="Arial Black" pitchFamily="34" charset="0"/>
            </a:rPr>
            <a:t>із</a:t>
          </a:r>
          <a:r>
            <a:rPr lang="ru-RU" sz="1800" kern="12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800" kern="1200" dirty="0" err="1">
              <a:solidFill>
                <a:srgbClr val="7030A0"/>
              </a:solidFill>
              <a:latin typeface="Arial Black" pitchFamily="34" charset="0"/>
            </a:rPr>
            <a:t>жолудя</a:t>
          </a:r>
          <a:r>
            <a:rPr lang="ru-RU" sz="1800" kern="12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800" kern="1200" dirty="0" err="1">
              <a:solidFill>
                <a:srgbClr val="7030A0"/>
              </a:solidFill>
              <a:latin typeface="Arial Black" pitchFamily="34" charset="0"/>
            </a:rPr>
            <a:t>виростає</a:t>
          </a:r>
          <a:r>
            <a:rPr lang="ru-RU" sz="1800" kern="1200" dirty="0">
              <a:solidFill>
                <a:srgbClr val="7030A0"/>
              </a:solidFill>
              <a:latin typeface="Arial Black" pitchFamily="34" charset="0"/>
            </a:rPr>
            <a:t>  дуб ?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rgbClr val="7030A0"/>
              </a:solidFill>
              <a:latin typeface="Arial Black" pitchFamily="34" charset="0"/>
            </a:rPr>
            <a:t>2. </a:t>
          </a:r>
          <a:r>
            <a:rPr lang="ru-RU" sz="1800" kern="1200" dirty="0" err="1">
              <a:solidFill>
                <a:srgbClr val="7030A0"/>
              </a:solidFill>
              <a:latin typeface="Arial Black" pitchFamily="34" charset="0"/>
            </a:rPr>
            <a:t>Які</a:t>
          </a:r>
          <a:r>
            <a:rPr lang="ru-RU" sz="1800" kern="12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800" kern="1200" dirty="0" err="1">
              <a:solidFill>
                <a:srgbClr val="7030A0"/>
              </a:solidFill>
              <a:latin typeface="Arial Black" pitchFamily="34" charset="0"/>
            </a:rPr>
            <a:t>лікарські</a:t>
          </a:r>
          <a:r>
            <a:rPr lang="ru-RU" sz="1800" kern="1200" dirty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1800" kern="1200" dirty="0" err="1">
              <a:solidFill>
                <a:srgbClr val="7030A0"/>
              </a:solidFill>
              <a:latin typeface="Arial Black" pitchFamily="34" charset="0"/>
            </a:rPr>
            <a:t>властивості</a:t>
          </a:r>
          <a:r>
            <a:rPr lang="ru-RU" sz="1800" kern="12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800" kern="1200" dirty="0" err="1">
              <a:solidFill>
                <a:srgbClr val="7030A0"/>
              </a:solidFill>
              <a:latin typeface="Arial Black" pitchFamily="34" charset="0"/>
            </a:rPr>
            <a:t>має</a:t>
          </a:r>
          <a:r>
            <a:rPr lang="ru-RU" sz="1800" kern="1200" dirty="0">
              <a:solidFill>
                <a:srgbClr val="7030A0"/>
              </a:solidFill>
              <a:latin typeface="Arial Black" pitchFamily="34" charset="0"/>
            </a:rPr>
            <a:t>  кора дуба ?</a:t>
          </a:r>
        </a:p>
      </dsp:txBody>
      <dsp:txXfrm>
        <a:off x="4623987" y="2711612"/>
        <a:ext cx="3494492" cy="205406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9CB594-814B-4CF3-A58B-E38824162F82}">
      <dsp:nvSpPr>
        <dsp:cNvPr id="0" name=""/>
        <dsp:cNvSpPr/>
      </dsp:nvSpPr>
      <dsp:spPr>
        <a:xfrm>
          <a:off x="463802" y="528068"/>
          <a:ext cx="2729470" cy="253352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err="1" smtClean="0">
              <a:solidFill>
                <a:srgbClr val="7030A0"/>
              </a:solidFill>
              <a:latin typeface="Arial Black" pitchFamily="34" charset="0"/>
            </a:rPr>
            <a:t>Читання</a:t>
          </a:r>
          <a:endParaRPr lang="ru-RU" sz="1400" i="1" kern="1200" dirty="0" smtClean="0">
            <a:solidFill>
              <a:srgbClr val="7030A0"/>
            </a:solidFill>
            <a:latin typeface="Arial Black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7030A0"/>
              </a:solidFill>
              <a:latin typeface="Arial Black" pitchFamily="34" charset="0"/>
            </a:rPr>
            <a:t>1.  </a:t>
          </a:r>
          <a:r>
            <a:rPr lang="ru-RU" sz="1400" kern="1200" dirty="0" err="1" smtClean="0">
              <a:solidFill>
                <a:srgbClr val="7030A0"/>
              </a:solidFill>
              <a:latin typeface="Arial Black" pitchFamily="34" charset="0"/>
            </a:rPr>
            <a:t>Відгадування</a:t>
          </a:r>
          <a:r>
            <a:rPr lang="ru-RU" sz="1400" kern="1200" dirty="0" smtClean="0">
              <a:solidFill>
                <a:srgbClr val="7030A0"/>
              </a:solidFill>
              <a:latin typeface="Arial Black" pitchFamily="34" charset="0"/>
            </a:rPr>
            <a:t>  загадок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7030A0"/>
              </a:solidFill>
              <a:latin typeface="Arial Black" pitchFamily="34" charset="0"/>
            </a:rPr>
            <a:t>2. </a:t>
          </a:r>
          <a:r>
            <a:rPr lang="ru-RU" sz="1400" kern="1200" dirty="0" err="1" smtClean="0">
              <a:solidFill>
                <a:srgbClr val="7030A0"/>
              </a:solidFill>
              <a:latin typeface="Arial Black" pitchFamily="34" charset="0"/>
            </a:rPr>
            <a:t>Читання</a:t>
          </a:r>
          <a:r>
            <a:rPr lang="ru-RU" sz="1400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kern="1200" dirty="0" err="1" smtClean="0">
              <a:solidFill>
                <a:srgbClr val="7030A0"/>
              </a:solidFill>
              <a:latin typeface="Arial Black" pitchFamily="34" charset="0"/>
            </a:rPr>
            <a:t>народних</a:t>
          </a:r>
          <a:r>
            <a:rPr lang="ru-RU" sz="1400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kern="1200" dirty="0" err="1" smtClean="0">
              <a:solidFill>
                <a:srgbClr val="7030A0"/>
              </a:solidFill>
              <a:latin typeface="Arial Black" pitchFamily="34" charset="0"/>
            </a:rPr>
            <a:t>прикмет</a:t>
          </a:r>
          <a:endParaRPr lang="ru-RU" sz="1400" kern="1200" dirty="0" smtClean="0">
            <a:solidFill>
              <a:srgbClr val="7030A0"/>
            </a:solidFill>
            <a:latin typeface="Arial Black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7030A0"/>
              </a:solidFill>
              <a:latin typeface="Arial Black" pitchFamily="34" charset="0"/>
            </a:rPr>
            <a:t>3. </a:t>
          </a:r>
          <a:r>
            <a:rPr lang="ru-RU" sz="1400" kern="1200" dirty="0" err="1" smtClean="0">
              <a:solidFill>
                <a:srgbClr val="7030A0"/>
              </a:solidFill>
              <a:latin typeface="Arial Black" pitchFamily="34" charset="0"/>
            </a:rPr>
            <a:t>Складання</a:t>
          </a:r>
          <a:r>
            <a:rPr lang="ru-RU" sz="1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Arial Black" pitchFamily="34" charset="0"/>
            </a:rPr>
            <a:t>кросвордів</a:t>
          </a:r>
          <a:endParaRPr lang="ru-RU" sz="1400" kern="1200" dirty="0" smtClean="0">
            <a:solidFill>
              <a:srgbClr val="7030A0"/>
            </a:solidFill>
            <a:latin typeface="Arial Black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7030A0"/>
              </a:solidFill>
              <a:latin typeface="Arial Black" pitchFamily="34" charset="0"/>
            </a:rPr>
            <a:t>4. </a:t>
          </a:r>
          <a:r>
            <a:rPr lang="ru-RU" sz="1400" kern="1200" dirty="0" err="1" smtClean="0">
              <a:solidFill>
                <a:srgbClr val="7030A0"/>
              </a:solidFill>
              <a:latin typeface="Arial Black" pitchFamily="34" charset="0"/>
            </a:rPr>
            <a:t>Декламування</a:t>
          </a:r>
          <a:r>
            <a:rPr lang="ru-RU" sz="1400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kern="1200" dirty="0" err="1" smtClean="0">
              <a:solidFill>
                <a:srgbClr val="7030A0"/>
              </a:solidFill>
              <a:latin typeface="Arial Black" pitchFamily="34" charset="0"/>
            </a:rPr>
            <a:t>віршів</a:t>
          </a:r>
          <a:endParaRPr lang="ru-RU" sz="1400" kern="1200" dirty="0" smtClean="0">
            <a:solidFill>
              <a:srgbClr val="7030A0"/>
            </a:solidFill>
            <a:latin typeface="Arial Black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463802" y="528068"/>
        <a:ext cx="2729470" cy="2533527"/>
      </dsp:txXfrm>
    </dsp:sp>
    <dsp:sp modelId="{E9A72920-0858-48D5-B5C8-2E42A6D49636}">
      <dsp:nvSpPr>
        <dsp:cNvPr id="0" name=""/>
        <dsp:cNvSpPr/>
      </dsp:nvSpPr>
      <dsp:spPr>
        <a:xfrm>
          <a:off x="3225944" y="0"/>
          <a:ext cx="2729470" cy="2094923"/>
        </a:xfrm>
        <a:prstGeom prst="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err="1" smtClean="0">
              <a:solidFill>
                <a:srgbClr val="7030A0"/>
              </a:solidFill>
              <a:latin typeface="Arial Black" pitchFamily="34" charset="0"/>
            </a:rPr>
            <a:t>Розвиток</a:t>
          </a:r>
          <a:r>
            <a:rPr lang="ru-RU" sz="1800" i="1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800" i="1" kern="1200" dirty="0" err="1" smtClean="0">
              <a:solidFill>
                <a:srgbClr val="7030A0"/>
              </a:solidFill>
              <a:latin typeface="Arial Black" pitchFamily="34" charset="0"/>
            </a:rPr>
            <a:t>мовлення</a:t>
          </a:r>
          <a:endParaRPr lang="ru-RU" sz="1800" i="1" kern="1200" dirty="0" smtClean="0">
            <a:solidFill>
              <a:srgbClr val="7030A0"/>
            </a:solidFill>
            <a:latin typeface="Arial Black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solidFill>
                <a:srgbClr val="7030A0"/>
              </a:solidFill>
              <a:latin typeface="Arial Black" pitchFamily="34" charset="0"/>
            </a:rPr>
            <a:t>Складання</a:t>
          </a:r>
          <a:r>
            <a:rPr lang="ru-RU" sz="1800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800" kern="1200" dirty="0" err="1" smtClean="0">
              <a:solidFill>
                <a:srgbClr val="7030A0"/>
              </a:solidFill>
              <a:latin typeface="Arial Black" pitchFamily="34" charset="0"/>
            </a:rPr>
            <a:t>казки</a:t>
          </a:r>
          <a:endParaRPr lang="ru-RU" sz="1800" kern="1200" dirty="0" smtClean="0">
            <a:solidFill>
              <a:srgbClr val="7030A0"/>
            </a:solidFill>
            <a:latin typeface="Arial Black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solidFill>
                <a:srgbClr val="7030A0"/>
              </a:solidFill>
              <a:latin typeface="Arial Black" pitchFamily="34" charset="0"/>
            </a:rPr>
            <a:t>Зима  -  </a:t>
          </a:r>
          <a:r>
            <a:rPr lang="ru-RU" sz="1800" i="1" kern="1200" dirty="0" err="1" smtClean="0">
              <a:solidFill>
                <a:srgbClr val="7030A0"/>
              </a:solidFill>
              <a:latin typeface="Arial Black" pitchFamily="34" charset="0"/>
            </a:rPr>
            <a:t>білосніжка</a:t>
          </a:r>
          <a:endParaRPr lang="ru-RU" sz="18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3225944" y="0"/>
        <a:ext cx="2729470" cy="2094923"/>
      </dsp:txXfrm>
    </dsp:sp>
    <dsp:sp modelId="{91E74E89-B447-46F9-8396-7756906BEDB0}">
      <dsp:nvSpPr>
        <dsp:cNvPr id="0" name=""/>
        <dsp:cNvSpPr/>
      </dsp:nvSpPr>
      <dsp:spPr>
        <a:xfrm>
          <a:off x="5913408" y="797131"/>
          <a:ext cx="2729470" cy="2293983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err="1" smtClean="0">
              <a:solidFill>
                <a:srgbClr val="7030A0"/>
              </a:solidFill>
              <a:latin typeface="Arial Black" pitchFamily="34" charset="0"/>
            </a:rPr>
            <a:t>Трудове</a:t>
          </a:r>
          <a:r>
            <a:rPr lang="ru-RU" sz="1800" i="1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800" i="1" kern="1200" dirty="0" err="1" smtClean="0">
              <a:solidFill>
                <a:srgbClr val="7030A0"/>
              </a:solidFill>
              <a:latin typeface="Arial Black" pitchFamily="34" charset="0"/>
            </a:rPr>
            <a:t>навчання</a:t>
          </a:r>
          <a:endParaRPr lang="ru-RU" sz="1800" i="1" kern="1200" dirty="0" smtClean="0">
            <a:solidFill>
              <a:srgbClr val="7030A0"/>
            </a:solidFill>
            <a:latin typeface="Arial Black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solidFill>
                <a:srgbClr val="7030A0"/>
              </a:solidFill>
              <a:latin typeface="Arial Black" pitchFamily="34" charset="0"/>
            </a:rPr>
            <a:t>Будем  </a:t>
          </a:r>
          <a:r>
            <a:rPr lang="ru-RU" sz="1800" i="1" kern="1200" dirty="0" err="1" smtClean="0">
              <a:solidFill>
                <a:srgbClr val="7030A0"/>
              </a:solidFill>
              <a:latin typeface="Arial Black" pitchFamily="34" charset="0"/>
            </a:rPr>
            <a:t>іграшки</a:t>
          </a:r>
          <a:r>
            <a:rPr lang="ru-RU" sz="1800" i="1" kern="1200" dirty="0" smtClean="0">
              <a:solidFill>
                <a:srgbClr val="7030A0"/>
              </a:solidFill>
              <a:latin typeface="Arial Black" pitchFamily="34" charset="0"/>
            </a:rPr>
            <a:t>  для  свята  </a:t>
          </a:r>
          <a:r>
            <a:rPr lang="ru-RU" sz="1800" i="1" kern="1200" dirty="0" err="1" smtClean="0">
              <a:solidFill>
                <a:srgbClr val="7030A0"/>
              </a:solidFill>
              <a:latin typeface="Arial Black" pitchFamily="34" charset="0"/>
            </a:rPr>
            <a:t>залюбки</a:t>
          </a:r>
          <a:r>
            <a:rPr lang="ru-RU" sz="1800" i="1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800" i="1" kern="1200" dirty="0" err="1" smtClean="0">
              <a:solidFill>
                <a:srgbClr val="7030A0"/>
              </a:solidFill>
              <a:latin typeface="Arial Black" pitchFamily="34" charset="0"/>
            </a:rPr>
            <a:t>конструювати</a:t>
          </a:r>
          <a:endParaRPr lang="ru-RU" sz="18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5913408" y="797131"/>
        <a:ext cx="2729470" cy="2293983"/>
      </dsp:txXfrm>
    </dsp:sp>
    <dsp:sp modelId="{ADADDD69-1772-48D7-82C3-52CC9741A097}">
      <dsp:nvSpPr>
        <dsp:cNvPr id="0" name=""/>
        <dsp:cNvSpPr/>
      </dsp:nvSpPr>
      <dsp:spPr>
        <a:xfrm>
          <a:off x="1956849" y="2807354"/>
          <a:ext cx="2729470" cy="2175808"/>
        </a:xfrm>
        <a:prstGeom prst="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err="1" smtClean="0">
              <a:solidFill>
                <a:srgbClr val="7030A0"/>
              </a:solidFill>
              <a:latin typeface="Arial Black" pitchFamily="34" charset="0"/>
            </a:rPr>
            <a:t>Образотворче</a:t>
          </a:r>
          <a:r>
            <a:rPr lang="ru-RU" sz="1800" i="1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800" i="1" kern="1200" dirty="0" err="1" smtClean="0">
              <a:solidFill>
                <a:srgbClr val="7030A0"/>
              </a:solidFill>
              <a:latin typeface="Arial Black" pitchFamily="34" charset="0"/>
            </a:rPr>
            <a:t>мистецтво</a:t>
          </a:r>
          <a:r>
            <a:rPr lang="ru-RU" sz="1800" i="1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7030A0"/>
              </a:solidFill>
              <a:latin typeface="Arial Black" pitchFamily="34" charset="0"/>
            </a:rPr>
            <a:t>1. </a:t>
          </a:r>
          <a:r>
            <a:rPr lang="ru-RU" sz="1800" kern="1200" dirty="0" err="1" smtClean="0">
              <a:solidFill>
                <a:srgbClr val="7030A0"/>
              </a:solidFill>
              <a:latin typeface="Arial Black" pitchFamily="34" charset="0"/>
            </a:rPr>
            <a:t>Виготовити</a:t>
          </a:r>
          <a:r>
            <a:rPr lang="ru-RU" sz="1800" kern="1200" dirty="0" smtClean="0">
              <a:solidFill>
                <a:srgbClr val="7030A0"/>
              </a:solidFill>
              <a:latin typeface="Arial Black" pitchFamily="34" charset="0"/>
            </a:rPr>
            <a:t>   </a:t>
          </a:r>
          <a:r>
            <a:rPr lang="ru-RU" sz="1800" kern="1200" dirty="0" err="1" smtClean="0">
              <a:solidFill>
                <a:srgbClr val="7030A0"/>
              </a:solidFill>
              <a:latin typeface="Arial Black" pitchFamily="34" charset="0"/>
            </a:rPr>
            <a:t>сніжинку</a:t>
          </a:r>
          <a:r>
            <a:rPr lang="ru-RU" sz="1800" kern="1200" dirty="0" smtClean="0">
              <a:solidFill>
                <a:srgbClr val="7030A0"/>
              </a:solidFill>
              <a:latin typeface="Arial Black" pitchFamily="34" charset="0"/>
            </a:rPr>
            <a:t>  -  </a:t>
          </a:r>
          <a:r>
            <a:rPr lang="ru-RU" sz="1800" kern="1200" dirty="0" err="1" smtClean="0">
              <a:solidFill>
                <a:srgbClr val="7030A0"/>
              </a:solidFill>
              <a:latin typeface="Arial Black" pitchFamily="34" charset="0"/>
            </a:rPr>
            <a:t>витинанку</a:t>
          </a:r>
          <a:endParaRPr lang="ru-RU" sz="18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1956849" y="2807354"/>
        <a:ext cx="2729470" cy="2175808"/>
      </dsp:txXfrm>
    </dsp:sp>
    <dsp:sp modelId="{B26F2EA0-79BD-4321-ABAC-0BC2B4339AEB}">
      <dsp:nvSpPr>
        <dsp:cNvPr id="0" name=""/>
        <dsp:cNvSpPr/>
      </dsp:nvSpPr>
      <dsp:spPr>
        <a:xfrm>
          <a:off x="5316200" y="2807354"/>
          <a:ext cx="2729470" cy="2175808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solidFill>
                <a:srgbClr val="7030A0"/>
              </a:solidFill>
              <a:latin typeface="Arial Black" pitchFamily="34" charset="0"/>
            </a:rPr>
            <a:t>Я  </a:t>
          </a:r>
          <a:r>
            <a:rPr lang="ru-RU" sz="1800" i="1" kern="1200" dirty="0" err="1" smtClean="0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sz="1800" i="1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800" i="1" kern="1200" dirty="0" err="1" smtClean="0">
              <a:solidFill>
                <a:srgbClr val="7030A0"/>
              </a:solidFill>
              <a:latin typeface="Arial Black" pitchFamily="34" charset="0"/>
            </a:rPr>
            <a:t>Україна</a:t>
          </a:r>
          <a:endParaRPr lang="ru-RU" sz="1800" i="1" kern="1200" dirty="0" smtClean="0">
            <a:solidFill>
              <a:srgbClr val="7030A0"/>
            </a:solidFill>
            <a:latin typeface="Arial Black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7030A0"/>
              </a:solidFill>
              <a:latin typeface="Arial Black" pitchFamily="34" charset="0"/>
            </a:rPr>
            <a:t>1. </a:t>
          </a:r>
          <a:r>
            <a:rPr lang="ru-RU" sz="1800" kern="1200" dirty="0" err="1" smtClean="0">
              <a:solidFill>
                <a:srgbClr val="7030A0"/>
              </a:solidFill>
              <a:latin typeface="Arial Black" pitchFamily="34" charset="0"/>
            </a:rPr>
            <a:t>Звідки</a:t>
          </a:r>
          <a:r>
            <a:rPr lang="ru-RU" sz="1800" kern="1200" dirty="0" smtClean="0">
              <a:solidFill>
                <a:srgbClr val="7030A0"/>
              </a:solidFill>
              <a:latin typeface="Arial Black" pitchFamily="34" charset="0"/>
            </a:rPr>
            <a:t>  до  нас  </a:t>
          </a:r>
          <a:r>
            <a:rPr lang="ru-RU" sz="1800" kern="1200" dirty="0" err="1" smtClean="0">
              <a:solidFill>
                <a:srgbClr val="7030A0"/>
              </a:solidFill>
              <a:latin typeface="Arial Black" pitchFamily="34" charset="0"/>
            </a:rPr>
            <a:t>летять</a:t>
          </a:r>
          <a:r>
            <a:rPr lang="ru-RU" sz="1800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800" kern="1200" dirty="0" err="1" smtClean="0">
              <a:solidFill>
                <a:srgbClr val="7030A0"/>
              </a:solidFill>
              <a:latin typeface="Arial Black" pitchFamily="34" charset="0"/>
            </a:rPr>
            <a:t>сніжинки</a:t>
          </a:r>
          <a:r>
            <a:rPr lang="ru-RU" sz="1800" kern="1200" dirty="0" smtClean="0">
              <a:solidFill>
                <a:srgbClr val="7030A0"/>
              </a:solidFill>
              <a:latin typeface="Arial Black" pitchFamily="34" charset="0"/>
            </a:rPr>
            <a:t> ?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7030A0"/>
              </a:solidFill>
              <a:latin typeface="Arial Black" pitchFamily="34" charset="0"/>
            </a:rPr>
            <a:t>2. Як  </a:t>
          </a:r>
          <a:r>
            <a:rPr lang="ru-RU" sz="1800" kern="1200" dirty="0" err="1" smtClean="0">
              <a:solidFill>
                <a:srgbClr val="7030A0"/>
              </a:solidFill>
              <a:latin typeface="Arial Black" pitchFamily="34" charset="0"/>
            </a:rPr>
            <a:t>живуть</a:t>
          </a:r>
          <a:r>
            <a:rPr lang="ru-RU" sz="1800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800" kern="1200" dirty="0" err="1" smtClean="0">
              <a:solidFill>
                <a:srgbClr val="7030A0"/>
              </a:solidFill>
              <a:latin typeface="Arial Black" pitchFamily="34" charset="0"/>
            </a:rPr>
            <a:t>рослини</a:t>
          </a:r>
          <a:r>
            <a:rPr lang="ru-RU" sz="18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1800" kern="1200" dirty="0" err="1" smtClean="0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sz="18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1800" kern="1200" dirty="0" err="1" smtClean="0">
              <a:solidFill>
                <a:srgbClr val="7030A0"/>
              </a:solidFill>
              <a:latin typeface="Arial Black" pitchFamily="34" charset="0"/>
            </a:rPr>
            <a:t>тварини</a:t>
          </a:r>
          <a:r>
            <a:rPr lang="ru-RU" sz="1800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800" kern="1200" dirty="0" err="1" smtClean="0">
              <a:solidFill>
                <a:srgbClr val="7030A0"/>
              </a:solidFill>
              <a:latin typeface="Arial Black" pitchFamily="34" charset="0"/>
            </a:rPr>
            <a:t>взимку</a:t>
          </a:r>
          <a:r>
            <a:rPr lang="ru-RU" sz="1800" kern="1200" dirty="0" smtClean="0">
              <a:solidFill>
                <a:srgbClr val="7030A0"/>
              </a:solidFill>
              <a:latin typeface="Arial Black" pitchFamily="34" charset="0"/>
            </a:rPr>
            <a:t> ?</a:t>
          </a:r>
          <a:endParaRPr lang="ru-RU" sz="18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5316200" y="2807354"/>
        <a:ext cx="2729470" cy="217580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8F50E9-F60A-48C4-922D-83E939813C8A}">
      <dsp:nvSpPr>
        <dsp:cNvPr id="0" name=""/>
        <dsp:cNvSpPr/>
      </dsp:nvSpPr>
      <dsp:spPr>
        <a:xfrm>
          <a:off x="1696979" y="0"/>
          <a:ext cx="4754563" cy="4754563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776307-F8D8-462C-BB01-5D2121769450}">
      <dsp:nvSpPr>
        <dsp:cNvPr id="0" name=""/>
        <dsp:cNvSpPr/>
      </dsp:nvSpPr>
      <dsp:spPr>
        <a:xfrm>
          <a:off x="4329499" y="2590798"/>
          <a:ext cx="3641879" cy="1854279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1" kern="1200" dirty="0" smtClean="0">
              <a:solidFill>
                <a:srgbClr val="7030A0"/>
              </a:solidFill>
              <a:latin typeface="Arial Black" pitchFamily="34" charset="0"/>
            </a:rPr>
            <a:t>Я  </a:t>
          </a:r>
          <a:r>
            <a:rPr lang="ru-RU" sz="2400" i="1" kern="1200" dirty="0" err="1" smtClean="0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sz="2400" i="1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2400" i="1" kern="1200" dirty="0" err="1" smtClean="0">
              <a:solidFill>
                <a:srgbClr val="7030A0"/>
              </a:solidFill>
              <a:latin typeface="Arial Black" pitchFamily="34" charset="0"/>
            </a:rPr>
            <a:t>Україна</a:t>
          </a:r>
          <a:endParaRPr lang="ru-RU" sz="2400" i="1" kern="1200" dirty="0" smtClean="0">
            <a:solidFill>
              <a:srgbClr val="7030A0"/>
            </a:solidFill>
            <a:latin typeface="Arial Black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600" kern="1200" dirty="0" err="1" smtClean="0">
              <a:solidFill>
                <a:srgbClr val="7030A0"/>
              </a:solidFill>
              <a:latin typeface="Arial Black" pitchFamily="34" charset="0"/>
            </a:rPr>
            <a:t>Знайомство</a:t>
          </a:r>
          <a:r>
            <a:rPr lang="ru-RU" sz="1600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600" kern="1200" dirty="0" err="1" smtClean="0">
              <a:solidFill>
                <a:srgbClr val="7030A0"/>
              </a:solidFill>
              <a:latin typeface="Arial Black" pitchFamily="34" charset="0"/>
            </a:rPr>
            <a:t>із</a:t>
          </a:r>
          <a:r>
            <a:rPr lang="ru-RU" sz="1600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600" kern="1200" dirty="0" err="1" smtClean="0">
              <a:solidFill>
                <a:srgbClr val="7030A0"/>
              </a:solidFill>
              <a:latin typeface="Arial Black" pitchFamily="34" charset="0"/>
            </a:rPr>
            <a:t>народними</a:t>
          </a:r>
          <a:r>
            <a:rPr lang="ru-RU" sz="1600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600" kern="1200" dirty="0" err="1" smtClean="0">
              <a:solidFill>
                <a:srgbClr val="7030A0"/>
              </a:solidFill>
              <a:latin typeface="Arial Black" pitchFamily="34" charset="0"/>
            </a:rPr>
            <a:t>звичаями</a:t>
          </a:r>
          <a:r>
            <a:rPr lang="ru-RU" sz="1600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600" kern="1200" dirty="0" err="1" smtClean="0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sz="1600" kern="1200" dirty="0" smtClean="0">
              <a:solidFill>
                <a:srgbClr val="7030A0"/>
              </a:solidFill>
              <a:latin typeface="Arial Black" pitchFamily="34" charset="0"/>
            </a:rPr>
            <a:t>  обрядами, </a:t>
          </a:r>
          <a:r>
            <a:rPr lang="ru-RU" sz="1600" kern="1200" dirty="0" err="1" smtClean="0">
              <a:solidFill>
                <a:srgbClr val="7030A0"/>
              </a:solidFill>
              <a:latin typeface="Arial Black" pitchFamily="34" charset="0"/>
            </a:rPr>
            <a:t>повязаними</a:t>
          </a:r>
          <a:r>
            <a:rPr lang="ru-RU" sz="16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1600" kern="1200" dirty="0" err="1" smtClean="0">
              <a:solidFill>
                <a:srgbClr val="7030A0"/>
              </a:solidFill>
              <a:latin typeface="Arial Black" pitchFamily="34" charset="0"/>
            </a:rPr>
            <a:t>із</a:t>
          </a:r>
          <a:r>
            <a:rPr lang="ru-RU" sz="1600" kern="1200" dirty="0" smtClean="0">
              <a:solidFill>
                <a:srgbClr val="7030A0"/>
              </a:solidFill>
              <a:latin typeface="Arial Black" pitchFamily="34" charset="0"/>
            </a:rPr>
            <a:t>  калиною.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4329499" y="2590798"/>
        <a:ext cx="3641879" cy="1854279"/>
      </dsp:txXfrm>
    </dsp:sp>
    <dsp:sp modelId="{ADE7716E-C323-4766-9F89-523307FC6496}">
      <dsp:nvSpPr>
        <dsp:cNvPr id="0" name=""/>
        <dsp:cNvSpPr/>
      </dsp:nvSpPr>
      <dsp:spPr>
        <a:xfrm>
          <a:off x="4698921" y="76191"/>
          <a:ext cx="3530678" cy="1854261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i="1" kern="1200" dirty="0" err="1">
              <a:solidFill>
                <a:srgbClr val="7030A0"/>
              </a:solidFill>
              <a:latin typeface="Arial Black" pitchFamily="34" charset="0"/>
            </a:rPr>
            <a:t>Музика</a:t>
          </a:r>
          <a:endParaRPr lang="ru-RU" sz="2800" i="1" kern="1200" dirty="0">
            <a:solidFill>
              <a:srgbClr val="7030A0"/>
            </a:solidFill>
            <a:latin typeface="Arial Black" pitchFamily="34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Розучування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2000" kern="1200" dirty="0">
              <a:solidFill>
                <a:srgbClr val="7030A0"/>
              </a:solidFill>
              <a:latin typeface="Arial Black" pitchFamily="34" charset="0"/>
            </a:rPr>
            <a:t>хороводу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>
              <a:solidFill>
                <a:srgbClr val="7030A0"/>
              </a:solidFill>
              <a:latin typeface="Arial Black" pitchFamily="34" charset="0"/>
            </a:rPr>
            <a:t>Ой  </a:t>
          </a:r>
          <a:r>
            <a:rPr lang="ru-RU" sz="2000" i="1" kern="1200" dirty="0" err="1">
              <a:solidFill>
                <a:srgbClr val="7030A0"/>
              </a:solidFill>
              <a:latin typeface="Arial Black" pitchFamily="34" charset="0"/>
            </a:rPr>
            <a:t>є</a:t>
          </a:r>
          <a:r>
            <a:rPr lang="ru-RU" sz="2000" i="1" kern="1200" dirty="0">
              <a:solidFill>
                <a:srgbClr val="7030A0"/>
              </a:solidFill>
              <a:latin typeface="Arial Black" pitchFamily="34" charset="0"/>
            </a:rPr>
            <a:t>  в  </a:t>
          </a:r>
          <a:r>
            <a:rPr lang="ru-RU" sz="2000" i="1" kern="1200" dirty="0" err="1">
              <a:solidFill>
                <a:srgbClr val="7030A0"/>
              </a:solidFill>
              <a:latin typeface="Arial Black" pitchFamily="34" charset="0"/>
            </a:rPr>
            <a:t>лісі</a:t>
          </a:r>
          <a:r>
            <a:rPr lang="ru-RU" sz="2000" i="1" kern="1200" dirty="0">
              <a:solidFill>
                <a:srgbClr val="7030A0"/>
              </a:solidFill>
              <a:latin typeface="Arial Black" pitchFamily="34" charset="0"/>
            </a:rPr>
            <a:t>  калина</a:t>
          </a:r>
        </a:p>
      </dsp:txBody>
      <dsp:txXfrm>
        <a:off x="4698921" y="76191"/>
        <a:ext cx="3530678" cy="1854261"/>
      </dsp:txXfrm>
    </dsp:sp>
    <dsp:sp modelId="{B087ED8F-BDDF-4A35-9AA4-34ABCB4CE0D3}">
      <dsp:nvSpPr>
        <dsp:cNvPr id="0" name=""/>
        <dsp:cNvSpPr/>
      </dsp:nvSpPr>
      <dsp:spPr>
        <a:xfrm>
          <a:off x="76199" y="2540062"/>
          <a:ext cx="4338513" cy="2108148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i="1" kern="1200" dirty="0" err="1">
              <a:solidFill>
                <a:srgbClr val="7030A0"/>
              </a:solidFill>
              <a:latin typeface="Arial Black" pitchFamily="34" charset="0"/>
            </a:rPr>
            <a:t>Розвиток</a:t>
          </a:r>
          <a:r>
            <a:rPr lang="ru-RU" sz="2800" i="1" kern="12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2800" i="1" kern="1200" dirty="0" err="1">
              <a:solidFill>
                <a:srgbClr val="7030A0"/>
              </a:solidFill>
              <a:latin typeface="Arial Black" pitchFamily="34" charset="0"/>
            </a:rPr>
            <a:t>мовлення</a:t>
          </a:r>
          <a:endParaRPr lang="ru-RU" sz="2800" i="1" kern="1200" dirty="0">
            <a:solidFill>
              <a:srgbClr val="7030A0"/>
            </a:solidFill>
            <a:latin typeface="Arial Black" pitchFamily="34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solidFill>
                <a:srgbClr val="7030A0"/>
              </a:solidFill>
              <a:latin typeface="Arial Black" pitchFamily="34" charset="0"/>
            </a:rPr>
            <a:t>Складання</a:t>
          </a:r>
          <a:r>
            <a:rPr lang="ru-RU" sz="2000" kern="12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2000" kern="1200" dirty="0" err="1">
              <a:solidFill>
                <a:srgbClr val="7030A0"/>
              </a:solidFill>
              <a:latin typeface="Arial Black" pitchFamily="34" charset="0"/>
            </a:rPr>
            <a:t>казки</a:t>
          </a:r>
          <a:r>
            <a:rPr lang="ru-RU" sz="2000" kern="1200" dirty="0">
              <a:solidFill>
                <a:srgbClr val="7030A0"/>
              </a:solidFill>
              <a:latin typeface="Arial Black" pitchFamily="34" charset="0"/>
            </a:rPr>
            <a:t>  про    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калину</a:t>
          </a:r>
          <a:endParaRPr lang="ru-RU" sz="20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76199" y="2540062"/>
        <a:ext cx="4338513" cy="2108148"/>
      </dsp:txXfrm>
    </dsp:sp>
    <dsp:sp modelId="{49A28479-1711-49B9-8224-0000A266EDDA}">
      <dsp:nvSpPr>
        <dsp:cNvPr id="0" name=""/>
        <dsp:cNvSpPr/>
      </dsp:nvSpPr>
      <dsp:spPr>
        <a:xfrm>
          <a:off x="0" y="152408"/>
          <a:ext cx="4500670" cy="231147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1" kern="1200" dirty="0" err="1" smtClean="0">
              <a:solidFill>
                <a:srgbClr val="7030A0"/>
              </a:solidFill>
              <a:latin typeface="Arial Black" pitchFamily="34" charset="0"/>
            </a:rPr>
            <a:t>Читання</a:t>
          </a:r>
          <a:r>
            <a:rPr lang="ru-RU" sz="2400" i="1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endParaRPr lang="ru-RU" sz="2400" i="1" kern="1200" dirty="0">
            <a:solidFill>
              <a:srgbClr val="7030A0"/>
            </a:solidFill>
            <a:latin typeface="Arial Black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rgbClr val="7030A0"/>
              </a:solidFill>
              <a:latin typeface="Arial Black" pitchFamily="34" charset="0"/>
            </a:rPr>
            <a:t>1. </a:t>
          </a:r>
          <a:r>
            <a:rPr lang="ru-RU" sz="1400" kern="1200" dirty="0" err="1">
              <a:solidFill>
                <a:srgbClr val="7030A0"/>
              </a:solidFill>
              <a:latin typeface="Arial Black" pitchFamily="34" charset="0"/>
            </a:rPr>
            <a:t>Читання</a:t>
          </a:r>
          <a:r>
            <a:rPr lang="ru-RU" sz="1400" kern="1200" dirty="0">
              <a:solidFill>
                <a:srgbClr val="7030A0"/>
              </a:solidFill>
              <a:latin typeface="Arial Black" pitchFamily="34" charset="0"/>
            </a:rPr>
            <a:t>   </a:t>
          </a:r>
          <a:r>
            <a:rPr lang="ru-RU" sz="1400" kern="1200" dirty="0" err="1">
              <a:solidFill>
                <a:srgbClr val="7030A0"/>
              </a:solidFill>
              <a:latin typeface="Arial Black" pitchFamily="34" charset="0"/>
            </a:rPr>
            <a:t>народних</a:t>
          </a:r>
          <a:r>
            <a:rPr lang="ru-RU" sz="1400" kern="12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kern="1200" dirty="0" err="1" smtClean="0">
              <a:solidFill>
                <a:srgbClr val="7030A0"/>
              </a:solidFill>
              <a:latin typeface="Arial Black" pitchFamily="34" charset="0"/>
            </a:rPr>
            <a:t>прислів´їв</a:t>
          </a:r>
          <a:r>
            <a:rPr lang="ru-RU" sz="1400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kern="1200" dirty="0" err="1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sz="1400" kern="12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kern="1200" dirty="0" err="1">
              <a:solidFill>
                <a:srgbClr val="7030A0"/>
              </a:solidFill>
              <a:latin typeface="Arial Black" pitchFamily="34" charset="0"/>
            </a:rPr>
            <a:t>приказок</a:t>
          </a:r>
          <a:r>
            <a:rPr lang="ru-RU" sz="1400" kern="1200" dirty="0">
              <a:solidFill>
                <a:srgbClr val="7030A0"/>
              </a:solidFill>
              <a:latin typeface="Arial Black" pitchFamily="34" charset="0"/>
            </a:rPr>
            <a:t>, в  </a:t>
          </a:r>
          <a:r>
            <a:rPr lang="ru-RU" sz="1400" kern="1200" dirty="0" err="1">
              <a:solidFill>
                <a:srgbClr val="7030A0"/>
              </a:solidFill>
              <a:latin typeface="Arial Black" pitchFamily="34" charset="0"/>
            </a:rPr>
            <a:t>яких</a:t>
          </a:r>
          <a:r>
            <a:rPr lang="ru-RU" sz="1400" kern="12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kern="1200" dirty="0" err="1">
              <a:solidFill>
                <a:srgbClr val="7030A0"/>
              </a:solidFill>
              <a:latin typeface="Arial Black" pitchFamily="34" charset="0"/>
            </a:rPr>
            <a:t>згадується</a:t>
          </a:r>
          <a:r>
            <a:rPr lang="ru-RU" sz="1400" kern="1200" dirty="0">
              <a:solidFill>
                <a:srgbClr val="7030A0"/>
              </a:solidFill>
              <a:latin typeface="Arial Black" pitchFamily="34" charset="0"/>
            </a:rPr>
            <a:t> калина.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rgbClr val="7030A0"/>
              </a:solidFill>
              <a:latin typeface="Arial Black" pitchFamily="34" charset="0"/>
            </a:rPr>
            <a:t>2.  </a:t>
          </a:r>
          <a:r>
            <a:rPr lang="ru-RU" sz="1400" kern="1200" dirty="0" err="1">
              <a:solidFill>
                <a:srgbClr val="7030A0"/>
              </a:solidFill>
              <a:latin typeface="Arial Black" pitchFamily="34" charset="0"/>
            </a:rPr>
            <a:t>Читання</a:t>
          </a:r>
          <a:r>
            <a:rPr lang="ru-RU" sz="1400" kern="12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kern="1200" dirty="0" err="1">
              <a:solidFill>
                <a:srgbClr val="7030A0"/>
              </a:solidFill>
              <a:latin typeface="Arial Black" pitchFamily="34" charset="0"/>
            </a:rPr>
            <a:t>віршів</a:t>
          </a:r>
          <a:r>
            <a:rPr lang="ru-RU" sz="1400" kern="1200" dirty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kern="1200" dirty="0" err="1">
              <a:solidFill>
                <a:srgbClr val="7030A0"/>
              </a:solidFill>
              <a:latin typeface="Arial Black" pitchFamily="34" charset="0"/>
            </a:rPr>
            <a:t>українських</a:t>
          </a:r>
          <a:r>
            <a:rPr lang="ru-RU" sz="1400" kern="1200" dirty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1400" kern="1200" dirty="0" err="1">
              <a:solidFill>
                <a:srgbClr val="7030A0"/>
              </a:solidFill>
              <a:latin typeface="Arial Black" pitchFamily="34" charset="0"/>
            </a:rPr>
            <a:t>поетів</a:t>
          </a:r>
          <a:r>
            <a:rPr lang="ru-RU" sz="1400" kern="1200" dirty="0">
              <a:solidFill>
                <a:srgbClr val="7030A0"/>
              </a:solidFill>
              <a:latin typeface="Arial Black" pitchFamily="34" charset="0"/>
            </a:rPr>
            <a:t> про калину</a:t>
          </a:r>
          <a:r>
            <a:rPr lang="ru-RU" sz="1400" kern="1200" dirty="0" smtClean="0">
              <a:solidFill>
                <a:srgbClr val="7030A0"/>
              </a:solidFill>
              <a:latin typeface="Arial Black" pitchFamily="34" charset="0"/>
            </a:rPr>
            <a:t>.</a:t>
          </a:r>
          <a:endParaRPr lang="ru-RU" sz="14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0" y="152408"/>
        <a:ext cx="4500670" cy="231147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9E5F2B-7BB3-4D05-9FAF-4D68F733767B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8655E6-C92E-4512-9D49-9E8090206CDF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rgbClr val="7030A0"/>
              </a:solidFill>
              <a:latin typeface="Arial Black" pitchFamily="34" charset="0"/>
            </a:rPr>
            <a:t>Читання</a:t>
          </a:r>
          <a:endParaRPr lang="ru-RU" sz="28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2262981" y="0"/>
        <a:ext cx="2983309" cy="1357791"/>
      </dsp:txXfrm>
    </dsp:sp>
    <dsp:sp modelId="{ACEAB87F-0188-4865-8F9F-BE708834E975}">
      <dsp:nvSpPr>
        <dsp:cNvPr id="0" name=""/>
        <dsp:cNvSpPr/>
      </dsp:nvSpPr>
      <dsp:spPr>
        <a:xfrm>
          <a:off x="792044" y="1357791"/>
          <a:ext cx="2941873" cy="2941873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07D27D-F019-4A1C-AAE6-EEE75802276E}">
      <dsp:nvSpPr>
        <dsp:cNvPr id="0" name=""/>
        <dsp:cNvSpPr/>
      </dsp:nvSpPr>
      <dsp:spPr>
        <a:xfrm>
          <a:off x="2262981" y="1357791"/>
          <a:ext cx="5966618" cy="29418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solidFill>
                <a:srgbClr val="7030A0"/>
              </a:solidFill>
              <a:latin typeface="Arial Black" pitchFamily="34" charset="0"/>
            </a:rPr>
            <a:t>Природознавство</a:t>
          </a:r>
          <a:r>
            <a:rPr lang="uk-UA" sz="2100" kern="1200" dirty="0" smtClean="0"/>
            <a:t> </a:t>
          </a:r>
          <a:endParaRPr lang="ru-RU" sz="2100" kern="1200" dirty="0"/>
        </a:p>
      </dsp:txBody>
      <dsp:txXfrm>
        <a:off x="2262981" y="1357791"/>
        <a:ext cx="2983309" cy="1357787"/>
      </dsp:txXfrm>
    </dsp:sp>
    <dsp:sp modelId="{CE70AC37-FC05-44ED-A449-9A00165757BC}">
      <dsp:nvSpPr>
        <dsp:cNvPr id="0" name=""/>
        <dsp:cNvSpPr/>
      </dsp:nvSpPr>
      <dsp:spPr>
        <a:xfrm>
          <a:off x="1584087" y="2715579"/>
          <a:ext cx="1357787" cy="135778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315723-DE27-48B8-AEA9-31CDD34F9E47}">
      <dsp:nvSpPr>
        <dsp:cNvPr id="0" name=""/>
        <dsp:cNvSpPr/>
      </dsp:nvSpPr>
      <dsp:spPr>
        <a:xfrm>
          <a:off x="2262981" y="2715579"/>
          <a:ext cx="5966618" cy="13577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solidFill>
                <a:srgbClr val="7030A0"/>
              </a:solidFill>
              <a:latin typeface="Arial Black" pitchFamily="34" charset="0"/>
            </a:rPr>
            <a:t>Розвиток мовлення</a:t>
          </a:r>
          <a:endParaRPr lang="ru-RU" sz="21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2262981" y="2715579"/>
        <a:ext cx="2983309" cy="1357787"/>
      </dsp:txXfrm>
    </dsp:sp>
    <dsp:sp modelId="{807DFD50-88E4-43CA-8AE5-6E985FB827BC}">
      <dsp:nvSpPr>
        <dsp:cNvPr id="0" name=""/>
        <dsp:cNvSpPr/>
      </dsp:nvSpPr>
      <dsp:spPr>
        <a:xfrm>
          <a:off x="5246290" y="0"/>
          <a:ext cx="2983309" cy="135779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>
              <a:solidFill>
                <a:srgbClr val="7030A0"/>
              </a:solidFill>
              <a:latin typeface="Arial Black" pitchFamily="34" charset="0"/>
            </a:rPr>
            <a:t>Читання  віршів про Дніпро </a:t>
          </a:r>
          <a:r>
            <a:rPr lang="uk-UA" sz="1300" kern="1200" dirty="0" err="1" smtClean="0">
              <a:solidFill>
                <a:srgbClr val="7030A0"/>
              </a:solidFill>
              <a:latin typeface="Arial Black" pitchFamily="34" charset="0"/>
            </a:rPr>
            <a:t>напамять</a:t>
          </a:r>
          <a:endParaRPr lang="ru-RU" sz="1300" kern="1200" dirty="0">
            <a:solidFill>
              <a:srgbClr val="7030A0"/>
            </a:solidFill>
            <a:latin typeface="Arial Black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>
              <a:solidFill>
                <a:srgbClr val="7030A0"/>
              </a:solidFill>
              <a:latin typeface="Arial Black" pitchFamily="34" charset="0"/>
            </a:rPr>
            <a:t>Дослідження </a:t>
          </a:r>
          <a:endParaRPr lang="ru-RU" sz="1300" kern="1200" dirty="0">
            <a:solidFill>
              <a:srgbClr val="7030A0"/>
            </a:solidFill>
            <a:latin typeface="Arial Black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>
              <a:solidFill>
                <a:srgbClr val="7030A0"/>
              </a:solidFill>
              <a:latin typeface="Arial Black" pitchFamily="34" charset="0"/>
            </a:rPr>
            <a:t>- історичні  відомості. </a:t>
          </a:r>
          <a:endParaRPr lang="uk-UA" sz="1300" kern="1200" dirty="0">
            <a:solidFill>
              <a:srgbClr val="7030A0"/>
            </a:solidFill>
            <a:latin typeface="Arial Black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err="1" smtClean="0">
              <a:solidFill>
                <a:srgbClr val="7030A0"/>
              </a:solidFill>
              <a:latin typeface="Arial Black" pitchFamily="34" charset="0"/>
            </a:rPr>
            <a:t>-походження</a:t>
          </a:r>
          <a:r>
            <a:rPr lang="uk-UA" sz="1300" kern="1200" dirty="0" smtClean="0">
              <a:solidFill>
                <a:srgbClr val="7030A0"/>
              </a:solidFill>
              <a:latin typeface="Arial Black" pitchFamily="34" charset="0"/>
            </a:rPr>
            <a:t>  назви  річки </a:t>
          </a:r>
          <a:endParaRPr lang="ru-RU" sz="13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5246290" y="0"/>
        <a:ext cx="2983309" cy="1357791"/>
      </dsp:txXfrm>
    </dsp:sp>
    <dsp:sp modelId="{BA63B93A-B068-492B-AF81-0B1FCD8B9816}">
      <dsp:nvSpPr>
        <dsp:cNvPr id="0" name=""/>
        <dsp:cNvSpPr/>
      </dsp:nvSpPr>
      <dsp:spPr>
        <a:xfrm>
          <a:off x="5246290" y="1357791"/>
          <a:ext cx="2983309" cy="135778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>
              <a:solidFill>
                <a:srgbClr val="7030A0"/>
              </a:solidFill>
              <a:latin typeface="Arial Black" pitchFamily="34" charset="0"/>
            </a:rPr>
            <a:t>Спостереження</a:t>
          </a:r>
          <a:r>
            <a:rPr lang="ru-RU" sz="1400" kern="1200" dirty="0" smtClean="0">
              <a:solidFill>
                <a:srgbClr val="7030A0"/>
              </a:solidFill>
              <a:latin typeface="Arial Black" pitchFamily="34" charset="0"/>
            </a:rPr>
            <a:t>  за  картою </a:t>
          </a:r>
          <a:r>
            <a:rPr lang="ru-RU" sz="1400" kern="1200" dirty="0" err="1" smtClean="0">
              <a:solidFill>
                <a:srgbClr val="7030A0"/>
              </a:solidFill>
              <a:latin typeface="Arial Black" pitchFamily="34" charset="0"/>
            </a:rPr>
            <a:t>України</a:t>
          </a:r>
          <a:r>
            <a:rPr lang="ru-RU" sz="1400" kern="1200" dirty="0" smtClean="0">
              <a:solidFill>
                <a:srgbClr val="7030A0"/>
              </a:solidFill>
              <a:latin typeface="Arial Black" pitchFamily="34" charset="0"/>
            </a:rPr>
            <a:t> .</a:t>
          </a:r>
          <a:endParaRPr lang="ru-RU" sz="1400" kern="1200" dirty="0">
            <a:solidFill>
              <a:srgbClr val="7030A0"/>
            </a:solidFill>
            <a:latin typeface="Arial Black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>
              <a:solidFill>
                <a:srgbClr val="7030A0"/>
              </a:solidFill>
              <a:latin typeface="Arial Black" pitchFamily="34" charset="0"/>
            </a:rPr>
            <a:t>Створення</a:t>
          </a:r>
          <a:r>
            <a:rPr lang="ru-RU" sz="1400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kern="1200" dirty="0" err="1" smtClean="0">
              <a:solidFill>
                <a:srgbClr val="7030A0"/>
              </a:solidFill>
              <a:latin typeface="Arial Black" pitchFamily="34" charset="0"/>
            </a:rPr>
            <a:t>усного</a:t>
          </a:r>
          <a:r>
            <a:rPr lang="ru-RU" sz="1400" kern="1200" dirty="0" smtClean="0">
              <a:solidFill>
                <a:srgbClr val="7030A0"/>
              </a:solidFill>
              <a:latin typeface="Arial Black" pitchFamily="34" charset="0"/>
            </a:rPr>
            <a:t> журналу</a:t>
          </a:r>
          <a:endParaRPr lang="ru-RU" sz="14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5246290" y="1357791"/>
        <a:ext cx="2983309" cy="1357787"/>
      </dsp:txXfrm>
    </dsp:sp>
    <dsp:sp modelId="{DA0E8A67-26E4-49E0-AE1F-D2F1269A7C95}">
      <dsp:nvSpPr>
        <dsp:cNvPr id="0" name=""/>
        <dsp:cNvSpPr/>
      </dsp:nvSpPr>
      <dsp:spPr>
        <a:xfrm>
          <a:off x="5246290" y="2715579"/>
          <a:ext cx="2983309" cy="135778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rgbClr val="7030A0"/>
              </a:solidFill>
              <a:latin typeface="Arial Black" pitchFamily="34" charset="0"/>
            </a:rPr>
            <a:t>. </a:t>
          </a:r>
          <a:r>
            <a:rPr lang="ru-RU" sz="1400" kern="1200" dirty="0" err="1" smtClean="0">
              <a:solidFill>
                <a:srgbClr val="7030A0"/>
              </a:solidFill>
              <a:latin typeface="Arial Black" pitchFamily="34" charset="0"/>
            </a:rPr>
            <a:t>Творчий</a:t>
          </a:r>
          <a:r>
            <a:rPr lang="ru-RU" sz="1400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kern="1200" dirty="0" err="1" smtClean="0">
              <a:solidFill>
                <a:srgbClr val="7030A0"/>
              </a:solidFill>
              <a:latin typeface="Arial Black" pitchFamily="34" charset="0"/>
            </a:rPr>
            <a:t>переказ</a:t>
          </a:r>
          <a:r>
            <a:rPr lang="ru-RU" sz="1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Arial Black" pitchFamily="34" charset="0"/>
            </a:rPr>
            <a:t>оповідання</a:t>
          </a:r>
          <a:r>
            <a:rPr lang="ru-RU" sz="1400" kern="1200" dirty="0" smtClean="0">
              <a:solidFill>
                <a:srgbClr val="7030A0"/>
              </a:solidFill>
              <a:latin typeface="Arial Black" pitchFamily="34" charset="0"/>
            </a:rPr>
            <a:t> М.Гоголя  </a:t>
          </a:r>
          <a:r>
            <a:rPr lang="ru-RU" sz="1400" kern="1200" dirty="0" err="1" smtClean="0">
              <a:solidFill>
                <a:srgbClr val="7030A0"/>
              </a:solidFill>
              <a:latin typeface="Arial Black" pitchFamily="34" charset="0"/>
            </a:rPr>
            <a:t>Чудовий</a:t>
          </a:r>
          <a:r>
            <a:rPr lang="ru-RU" sz="1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Arial Black" pitchFamily="34" charset="0"/>
            </a:rPr>
            <a:t>Дніпро</a:t>
          </a:r>
          <a:r>
            <a:rPr lang="ru-RU" sz="1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endParaRPr lang="ru-RU" sz="1400" kern="1200" dirty="0">
            <a:solidFill>
              <a:srgbClr val="7030A0"/>
            </a:solidFill>
            <a:latin typeface="Arial Black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>
              <a:solidFill>
                <a:srgbClr val="7030A0"/>
              </a:solidFill>
              <a:latin typeface="Arial Black" pitchFamily="34" charset="0"/>
            </a:rPr>
            <a:t>Складання</a:t>
          </a:r>
          <a:r>
            <a:rPr lang="ru-RU" sz="1400" kern="1200" dirty="0" smtClean="0">
              <a:solidFill>
                <a:srgbClr val="7030A0"/>
              </a:solidFill>
              <a:latin typeface="Arial Black" pitchFamily="34" charset="0"/>
            </a:rPr>
            <a:t>  тексту  -  </a:t>
          </a:r>
          <a:r>
            <a:rPr lang="ru-RU" sz="1400" kern="1200" dirty="0" err="1" smtClean="0">
              <a:solidFill>
                <a:srgbClr val="7030A0"/>
              </a:solidFill>
              <a:latin typeface="Arial Black" pitchFamily="34" charset="0"/>
            </a:rPr>
            <a:t>опису</a:t>
          </a:r>
          <a:endParaRPr lang="ru-RU" sz="1400" kern="1200" dirty="0">
            <a:solidFill>
              <a:srgbClr val="7030A0"/>
            </a:solidFill>
            <a:latin typeface="Arial Black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i="1" kern="1200" dirty="0" err="1" smtClean="0">
              <a:solidFill>
                <a:srgbClr val="7030A0"/>
              </a:solidFill>
              <a:latin typeface="Arial Black" pitchFamily="34" charset="0"/>
            </a:rPr>
            <a:t>Могутня</a:t>
          </a:r>
          <a:r>
            <a:rPr lang="ru-RU" sz="1400" i="1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1400" i="1" kern="1200" dirty="0" err="1" smtClean="0">
              <a:solidFill>
                <a:srgbClr val="7030A0"/>
              </a:solidFill>
              <a:latin typeface="Arial Black" pitchFamily="34" charset="0"/>
            </a:rPr>
            <a:t>ріка</a:t>
          </a:r>
          <a:endParaRPr lang="ru-RU" sz="1400" i="1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5246290" y="2715579"/>
        <a:ext cx="2983309" cy="13577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7F397A-4BFF-4BA9-A65A-24CF04AF4B98}">
      <dsp:nvSpPr>
        <dsp:cNvPr id="0" name=""/>
        <dsp:cNvSpPr/>
      </dsp:nvSpPr>
      <dsp:spPr>
        <a:xfrm>
          <a:off x="0" y="0"/>
          <a:ext cx="7924800" cy="1381125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solidFill>
                <a:srgbClr val="7030A0"/>
              </a:solidFill>
              <a:latin typeface="Arial Black" pitchFamily="34" charset="0"/>
            </a:rPr>
            <a:t>Необхідність</a:t>
          </a: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kern="1200" dirty="0" err="1" smtClean="0">
              <a:solidFill>
                <a:srgbClr val="7030A0"/>
              </a:solidFill>
              <a:latin typeface="Arial Black" pitchFamily="34" charset="0"/>
            </a:rPr>
            <a:t>усунути</a:t>
          </a: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kern="1200" dirty="0" err="1" smtClean="0">
              <a:solidFill>
                <a:srgbClr val="7030A0"/>
              </a:solidFill>
              <a:latin typeface="Arial Black" pitchFamily="34" charset="0"/>
            </a:rPr>
            <a:t>перевантаження</a:t>
          </a: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kern="1200" dirty="0" err="1" smtClean="0">
              <a:solidFill>
                <a:srgbClr val="7030A0"/>
              </a:solidFill>
              <a:latin typeface="Arial Black" pitchFamily="34" charset="0"/>
            </a:rPr>
            <a:t>дітей</a:t>
          </a: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endParaRPr lang="ru-RU" sz="2800" kern="1200" dirty="0"/>
        </a:p>
      </dsp:txBody>
      <dsp:txXfrm>
        <a:off x="1723072" y="0"/>
        <a:ext cx="6201727" cy="1381125"/>
      </dsp:txXfrm>
    </dsp:sp>
    <dsp:sp modelId="{F94004A8-F950-4C54-9354-1182906A9509}">
      <dsp:nvSpPr>
        <dsp:cNvPr id="0" name=""/>
        <dsp:cNvSpPr/>
      </dsp:nvSpPr>
      <dsp:spPr>
        <a:xfrm>
          <a:off x="138112" y="138112"/>
          <a:ext cx="1584960" cy="11049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B9A32E-D693-419C-8A07-86DDA2A24FDE}">
      <dsp:nvSpPr>
        <dsp:cNvPr id="0" name=""/>
        <dsp:cNvSpPr/>
      </dsp:nvSpPr>
      <dsp:spPr>
        <a:xfrm>
          <a:off x="0" y="1519237"/>
          <a:ext cx="7924800" cy="1381125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solidFill>
                <a:srgbClr val="7030A0"/>
              </a:solidFill>
              <a:latin typeface="Arial Black" pitchFamily="34" charset="0"/>
            </a:rPr>
            <a:t>Скоротити</a:t>
          </a: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kern="1200" dirty="0" err="1" smtClean="0">
              <a:solidFill>
                <a:srgbClr val="7030A0"/>
              </a:solidFill>
              <a:latin typeface="Arial Black" pitchFamily="34" charset="0"/>
            </a:rPr>
            <a:t>кількість</a:t>
          </a: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kern="1200" dirty="0" err="1" smtClean="0">
              <a:solidFill>
                <a:srgbClr val="7030A0"/>
              </a:solidFill>
              <a:latin typeface="Arial Black" pitchFamily="34" charset="0"/>
            </a:rPr>
            <a:t>навчальних</a:t>
          </a: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 годин </a:t>
          </a:r>
          <a:r>
            <a:rPr lang="ru-RU" sz="2800" kern="1200" dirty="0" err="1" smtClean="0">
              <a:solidFill>
                <a:srgbClr val="7030A0"/>
              </a:solidFill>
              <a:latin typeface="Arial Black" pitchFamily="34" charset="0"/>
            </a:rPr>
            <a:t>протягом</a:t>
          </a: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kern="1200" dirty="0" err="1" smtClean="0">
              <a:solidFill>
                <a:srgbClr val="7030A0"/>
              </a:solidFill>
              <a:latin typeface="Arial Black" pitchFamily="34" charset="0"/>
            </a:rPr>
            <a:t>тижня</a:t>
          </a:r>
          <a:endParaRPr lang="ru-RU" sz="2800" kern="1200" dirty="0"/>
        </a:p>
      </dsp:txBody>
      <dsp:txXfrm>
        <a:off x="1723072" y="1519237"/>
        <a:ext cx="6201727" cy="1381125"/>
      </dsp:txXfrm>
    </dsp:sp>
    <dsp:sp modelId="{5ADCCDBF-589D-4592-899D-A49F7DACB372}">
      <dsp:nvSpPr>
        <dsp:cNvPr id="0" name=""/>
        <dsp:cNvSpPr/>
      </dsp:nvSpPr>
      <dsp:spPr>
        <a:xfrm>
          <a:off x="138112" y="1657349"/>
          <a:ext cx="1584960" cy="11049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3DFE38-9017-4D3E-959A-D7BA07F630E1}">
      <dsp:nvSpPr>
        <dsp:cNvPr id="0" name=""/>
        <dsp:cNvSpPr/>
      </dsp:nvSpPr>
      <dsp:spPr>
        <a:xfrm>
          <a:off x="0" y="2971794"/>
          <a:ext cx="7924800" cy="1381125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solidFill>
                <a:srgbClr val="7030A0"/>
              </a:solidFill>
              <a:latin typeface="Arial Black" pitchFamily="34" charset="0"/>
            </a:rPr>
            <a:t>Вилучити</a:t>
          </a: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kern="1200" dirty="0" err="1" smtClean="0">
              <a:solidFill>
                <a:srgbClr val="7030A0"/>
              </a:solidFill>
              <a:latin typeface="Arial Black" pitchFamily="34" charset="0"/>
            </a:rPr>
            <a:t>навчальні</a:t>
          </a: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kern="1200" dirty="0" err="1" smtClean="0">
              <a:solidFill>
                <a:srgbClr val="7030A0"/>
              </a:solidFill>
              <a:latin typeface="Arial Black" pitchFamily="34" charset="0"/>
            </a:rPr>
            <a:t>години</a:t>
          </a: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 для </a:t>
          </a:r>
          <a:r>
            <a:rPr lang="ru-RU" sz="2800" kern="1200" dirty="0" err="1" smtClean="0">
              <a:solidFill>
                <a:srgbClr val="7030A0"/>
              </a:solidFill>
              <a:latin typeface="Arial Black" pitchFamily="34" charset="0"/>
            </a:rPr>
            <a:t>предметів</a:t>
          </a: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kern="1200" dirty="0" err="1" smtClean="0">
              <a:solidFill>
                <a:srgbClr val="7030A0"/>
              </a:solidFill>
              <a:latin typeface="Arial Black" pitchFamily="34" charset="0"/>
            </a:rPr>
            <a:t>розвивально-виховного</a:t>
          </a: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 циклу</a:t>
          </a:r>
          <a:endParaRPr lang="ru-RU" sz="2800" kern="1200" dirty="0"/>
        </a:p>
      </dsp:txBody>
      <dsp:txXfrm>
        <a:off x="1723072" y="2971794"/>
        <a:ext cx="6201727" cy="1381125"/>
      </dsp:txXfrm>
    </dsp:sp>
    <dsp:sp modelId="{ED893C79-BB8E-4E0B-BFBD-2850E22F84F5}">
      <dsp:nvSpPr>
        <dsp:cNvPr id="0" name=""/>
        <dsp:cNvSpPr/>
      </dsp:nvSpPr>
      <dsp:spPr>
        <a:xfrm>
          <a:off x="138112" y="3176587"/>
          <a:ext cx="1584960" cy="11049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405DDB-AFC0-4356-AEB0-900F5E9E55FB}">
      <dsp:nvSpPr>
        <dsp:cNvPr id="0" name=""/>
        <dsp:cNvSpPr/>
      </dsp:nvSpPr>
      <dsp:spPr>
        <a:xfrm>
          <a:off x="0" y="0"/>
          <a:ext cx="8458200" cy="1619250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20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Формування внутрішньої мотивації змістовно спроектованої навчально-розвивальної діяльності вчителя й учня</a:t>
          </a:r>
          <a:endParaRPr lang="ru-RU" sz="2000" kern="1200" dirty="0"/>
        </a:p>
      </dsp:txBody>
      <dsp:txXfrm>
        <a:off x="1853565" y="0"/>
        <a:ext cx="6604634" cy="1619250"/>
      </dsp:txXfrm>
    </dsp:sp>
    <dsp:sp modelId="{6598361C-CDD6-40BE-8F64-B73F792ED8AC}">
      <dsp:nvSpPr>
        <dsp:cNvPr id="0" name=""/>
        <dsp:cNvSpPr/>
      </dsp:nvSpPr>
      <dsp:spPr>
        <a:xfrm>
          <a:off x="161925" y="161925"/>
          <a:ext cx="1691640" cy="12954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6E3728-BCFB-4848-A9B1-47D48C34465A}">
      <dsp:nvSpPr>
        <dsp:cNvPr id="0" name=""/>
        <dsp:cNvSpPr/>
      </dsp:nvSpPr>
      <dsp:spPr>
        <a:xfrm>
          <a:off x="0" y="1781175"/>
          <a:ext cx="8458200" cy="1619250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20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Розвиток пошукової пізнавальної активності й самостійності учнів, формування вмінь, навичок, застосування знань у нестандартних ситуаціях</a:t>
          </a:r>
          <a:endParaRPr lang="ru-RU" sz="2000" kern="1200" dirty="0"/>
        </a:p>
      </dsp:txBody>
      <dsp:txXfrm>
        <a:off x="1853565" y="1781175"/>
        <a:ext cx="6604634" cy="1619250"/>
      </dsp:txXfrm>
    </dsp:sp>
    <dsp:sp modelId="{9CA73303-B221-4154-B47E-0B60F490BA15}">
      <dsp:nvSpPr>
        <dsp:cNvPr id="0" name=""/>
        <dsp:cNvSpPr/>
      </dsp:nvSpPr>
      <dsp:spPr>
        <a:xfrm>
          <a:off x="161925" y="1943100"/>
          <a:ext cx="1691640" cy="12954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042DB2-D48B-48DA-83E5-9CAFF5957AE3}">
      <dsp:nvSpPr>
        <dsp:cNvPr id="0" name=""/>
        <dsp:cNvSpPr/>
      </dsp:nvSpPr>
      <dsp:spPr>
        <a:xfrm>
          <a:off x="0" y="3562350"/>
          <a:ext cx="8458200" cy="1619250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20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cs typeface="Times New Roman" pitchFamily="18" charset="0"/>
            </a:rPr>
            <a:t>Розвиток творчої рефлексії, збагачення ціннісно-естетичної сфери особистості, спрямованої на  розвиток позитивної Я-концепції особистості</a:t>
          </a:r>
          <a:endParaRPr lang="ru-RU" sz="2000" kern="1200" dirty="0"/>
        </a:p>
      </dsp:txBody>
      <dsp:txXfrm>
        <a:off x="1853565" y="3562350"/>
        <a:ext cx="6604634" cy="1619250"/>
      </dsp:txXfrm>
    </dsp:sp>
    <dsp:sp modelId="{1F27A794-A243-4F3D-90CA-1978EA81173F}">
      <dsp:nvSpPr>
        <dsp:cNvPr id="0" name=""/>
        <dsp:cNvSpPr/>
      </dsp:nvSpPr>
      <dsp:spPr>
        <a:xfrm>
          <a:off x="161925" y="3724274"/>
          <a:ext cx="1691640" cy="12954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4969A4-B58C-4786-B966-51C095CB893F}">
      <dsp:nvSpPr>
        <dsp:cNvPr id="0" name=""/>
        <dsp:cNvSpPr/>
      </dsp:nvSpPr>
      <dsp:spPr>
        <a:xfrm>
          <a:off x="0" y="0"/>
          <a:ext cx="8229600" cy="1785708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</a:p>
        <a:p>
          <a:pPr lvl="0" algn="l">
            <a:spcBef>
              <a:spcPct val="0"/>
            </a:spcBef>
          </a:pP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Підвищення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якості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засвоєння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сприйнятого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матеріалу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.</a:t>
          </a:r>
          <a:r>
            <a:rPr lang="ru-RU" sz="2400" kern="1200" dirty="0" smtClean="0"/>
            <a:t> </a:t>
          </a:r>
        </a:p>
        <a:p>
          <a:pPr marL="0" marR="0" lvl="0" indent="0" algn="l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Створення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творчої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атмосфери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в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колективі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учнів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.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1825704" y="0"/>
        <a:ext cx="6403895" cy="1785708"/>
      </dsp:txXfrm>
    </dsp:sp>
    <dsp:sp modelId="{F109845C-6B93-4C28-9187-7EDD716F1A64}">
      <dsp:nvSpPr>
        <dsp:cNvPr id="0" name=""/>
        <dsp:cNvSpPr/>
      </dsp:nvSpPr>
      <dsp:spPr>
        <a:xfrm>
          <a:off x="179784" y="173716"/>
          <a:ext cx="1645920" cy="143827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280DE1-4308-43FC-9812-DB1E420A7CF8}">
      <dsp:nvSpPr>
        <dsp:cNvPr id="0" name=""/>
        <dsp:cNvSpPr/>
      </dsp:nvSpPr>
      <dsp:spPr>
        <a:xfrm>
          <a:off x="0" y="1965492"/>
          <a:ext cx="8229600" cy="2149825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>
            <a:solidFill>
              <a:srgbClr val="7030A0"/>
            </a:solidFill>
            <a:latin typeface="Arial Black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Виявлення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здібностей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учнів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та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їх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особливостей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.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Ефективна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реалізація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розвивально-виховної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функції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навчання</a:t>
          </a:r>
          <a:endParaRPr lang="ru-RU" sz="2400" kern="1200" dirty="0" smtClean="0">
            <a:solidFill>
              <a:srgbClr val="7030A0"/>
            </a:solidFill>
            <a:latin typeface="Arial Black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1825704" y="1965492"/>
        <a:ext cx="6403895" cy="2149825"/>
      </dsp:txXfrm>
    </dsp:sp>
    <dsp:sp modelId="{85592A02-19D0-4030-95EC-FD921AA79C56}">
      <dsp:nvSpPr>
        <dsp:cNvPr id="0" name=""/>
        <dsp:cNvSpPr/>
      </dsp:nvSpPr>
      <dsp:spPr>
        <a:xfrm>
          <a:off x="179784" y="2321267"/>
          <a:ext cx="1645920" cy="143827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D33904-7F3D-456E-B8C9-9F7F49CFFFFB}">
      <dsp:nvSpPr>
        <dsp:cNvPr id="0" name=""/>
        <dsp:cNvSpPr/>
      </dsp:nvSpPr>
      <dsp:spPr>
        <a:xfrm>
          <a:off x="0" y="4295102"/>
          <a:ext cx="8229600" cy="1797843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>
              <a:solidFill>
                <a:srgbClr val="7030A0"/>
              </a:solidFill>
              <a:latin typeface="Arial Black" pitchFamily="34" charset="0"/>
            </a:rPr>
            <a:t>Формування</a:t>
          </a:r>
          <a:r>
            <a:rPr lang="uk-UA" sz="2400" kern="1200" dirty="0" smtClean="0"/>
            <a:t> </a:t>
          </a:r>
          <a:r>
            <a:rPr lang="uk-UA" sz="2400" kern="1200" dirty="0" smtClean="0">
              <a:solidFill>
                <a:srgbClr val="7030A0"/>
              </a:solidFill>
              <a:latin typeface="Arial Black" pitchFamily="34" charset="0"/>
            </a:rPr>
            <a:t>особистості,  здатної  розв’язувати  складні   життєві   проблеми.</a:t>
          </a:r>
          <a:endParaRPr lang="ru-RU" sz="2400" kern="1200" dirty="0" smtClean="0">
            <a:solidFill>
              <a:srgbClr val="7030A0"/>
            </a:solidFill>
            <a:latin typeface="Arial Black" pitchFamily="34" charset="0"/>
          </a:endParaRPr>
        </a:p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1825704" y="4295102"/>
        <a:ext cx="6403895" cy="1797843"/>
      </dsp:txXfrm>
    </dsp:sp>
    <dsp:sp modelId="{2ACE4F24-8A00-40B4-8D52-805DF1A41FC2}">
      <dsp:nvSpPr>
        <dsp:cNvPr id="0" name=""/>
        <dsp:cNvSpPr/>
      </dsp:nvSpPr>
      <dsp:spPr>
        <a:xfrm>
          <a:off x="179784" y="4474887"/>
          <a:ext cx="1645920" cy="143827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72B475-23F3-49CD-97A7-8BB206B41E3C}">
      <dsp:nvSpPr>
        <dsp:cNvPr id="0" name=""/>
        <dsp:cNvSpPr/>
      </dsp:nvSpPr>
      <dsp:spPr>
        <a:xfrm>
          <a:off x="0" y="0"/>
          <a:ext cx="8458200" cy="1341437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  <a:alpha val="97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  <a:scene3d>
          <a:camera prst="orthographicFront"/>
          <a:lightRig rig="threePt" dir="t"/>
        </a:scene3d>
        <a:sp3d extrusionH="76200">
          <a:bevelB w="165100" prst="coolSlant"/>
          <a:extrusionClr>
            <a:srgbClr val="7030A0"/>
          </a:extrusion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4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4400" kern="1200" dirty="0" err="1" smtClean="0">
              <a:solidFill>
                <a:srgbClr val="7030A0"/>
              </a:solidFill>
              <a:latin typeface="Arial Black" pitchFamily="34" charset="0"/>
            </a:rPr>
            <a:t>Методологічна</a:t>
          </a:r>
          <a:r>
            <a:rPr lang="ru-RU" sz="4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  <a:p>
          <a:pPr marL="171450" lvl="1" indent="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/>
        </a:p>
      </dsp:txBody>
      <dsp:txXfrm>
        <a:off x="1825783" y="0"/>
        <a:ext cx="6632416" cy="1341437"/>
      </dsp:txXfrm>
    </dsp:sp>
    <dsp:sp modelId="{93734369-CD2B-41E0-916B-ABBA47E136E0}">
      <dsp:nvSpPr>
        <dsp:cNvPr id="0" name=""/>
        <dsp:cNvSpPr/>
      </dsp:nvSpPr>
      <dsp:spPr>
        <a:xfrm>
          <a:off x="134143" y="134143"/>
          <a:ext cx="1691640" cy="107315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B6953C-0C1C-43CB-8DB4-8D65BE1112B3}">
      <dsp:nvSpPr>
        <dsp:cNvPr id="0" name=""/>
        <dsp:cNvSpPr/>
      </dsp:nvSpPr>
      <dsp:spPr>
        <a:xfrm>
          <a:off x="0" y="1475581"/>
          <a:ext cx="8458200" cy="1341437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err="1" smtClean="0">
              <a:solidFill>
                <a:srgbClr val="7030A0"/>
              </a:solidFill>
              <a:latin typeface="Arial Black" pitchFamily="34" charset="0"/>
            </a:rPr>
            <a:t>Психологічна</a:t>
          </a:r>
          <a:r>
            <a:rPr lang="ru-RU" sz="4400" kern="1200" dirty="0" smtClean="0">
              <a:latin typeface="Arial Black" pitchFamily="34" charset="0"/>
            </a:rPr>
            <a:t> </a:t>
          </a:r>
        </a:p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latin typeface="Arial Black" pitchFamily="34" charset="0"/>
              <a:sym typeface="Symbol"/>
            </a:rPr>
            <a:t></a:t>
          </a:r>
          <a:r>
            <a:rPr lang="ru-RU" sz="4400" kern="1200" dirty="0" smtClean="0">
              <a:latin typeface="Arial Black" pitchFamily="34" charset="0"/>
            </a:rPr>
            <a:t> </a:t>
          </a:r>
          <a:r>
            <a:rPr lang="ru-RU" sz="4400" kern="1200" dirty="0" err="1" smtClean="0">
              <a:latin typeface="Arial Black" pitchFamily="34" charset="0"/>
            </a:rPr>
            <a:t>дидактичний</a:t>
          </a:r>
          <a:endParaRPr lang="ru-RU" sz="4400" kern="1200" dirty="0" smtClean="0">
            <a:latin typeface="Arial Black" pitchFamily="34" charset="0"/>
          </a:endParaRPr>
        </a:p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/>
        </a:p>
      </dsp:txBody>
      <dsp:txXfrm>
        <a:off x="1825783" y="1475581"/>
        <a:ext cx="6632416" cy="1341437"/>
      </dsp:txXfrm>
    </dsp:sp>
    <dsp:sp modelId="{71C92D04-7FF8-466B-9BE3-95F8994EE960}">
      <dsp:nvSpPr>
        <dsp:cNvPr id="0" name=""/>
        <dsp:cNvSpPr/>
      </dsp:nvSpPr>
      <dsp:spPr>
        <a:xfrm>
          <a:off x="134143" y="1609724"/>
          <a:ext cx="1691640" cy="107315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3739D9-4FAF-4A7E-AAF1-5E7EB8C16904}">
      <dsp:nvSpPr>
        <dsp:cNvPr id="0" name=""/>
        <dsp:cNvSpPr/>
      </dsp:nvSpPr>
      <dsp:spPr>
        <a:xfrm>
          <a:off x="0" y="2951162"/>
          <a:ext cx="8458200" cy="1341437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solidFill>
                <a:srgbClr val="7030A0"/>
              </a:solidFill>
              <a:latin typeface="Arial Black" pitchFamily="34" charset="0"/>
            </a:rPr>
            <a:t>Дидактична</a:t>
          </a:r>
          <a:endParaRPr lang="ru-RU" sz="4400" kern="1200" dirty="0">
            <a:solidFill>
              <a:srgbClr val="7030A0"/>
            </a:solidFill>
            <a:latin typeface="Arial Black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/>
        </a:p>
      </dsp:txBody>
      <dsp:txXfrm>
        <a:off x="1825783" y="2951162"/>
        <a:ext cx="6632416" cy="1341437"/>
      </dsp:txXfrm>
    </dsp:sp>
    <dsp:sp modelId="{189F70F7-E3B6-41EC-BEA4-DA04F9B1D5EE}">
      <dsp:nvSpPr>
        <dsp:cNvPr id="0" name=""/>
        <dsp:cNvSpPr/>
      </dsp:nvSpPr>
      <dsp:spPr>
        <a:xfrm>
          <a:off x="134143" y="3085306"/>
          <a:ext cx="1691640" cy="107315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3335E3-DAB5-4443-84B9-B4531FBD0951}">
      <dsp:nvSpPr>
        <dsp:cNvPr id="0" name=""/>
        <dsp:cNvSpPr/>
      </dsp:nvSpPr>
      <dsp:spPr>
        <a:xfrm>
          <a:off x="0" y="0"/>
          <a:ext cx="8382000" cy="1643062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800" kern="1200" dirty="0" err="1" smtClean="0">
              <a:solidFill>
                <a:srgbClr val="7030A0"/>
              </a:solidFill>
              <a:latin typeface="Arial Black" pitchFamily="34" charset="0"/>
            </a:rPr>
            <a:t>Створити</a:t>
          </a: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kern="1200" dirty="0" err="1" smtClean="0">
              <a:solidFill>
                <a:srgbClr val="7030A0"/>
              </a:solidFill>
              <a:latin typeface="Arial Black" pitchFamily="34" charset="0"/>
            </a:rPr>
            <a:t>передумови</a:t>
          </a: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 для </a:t>
          </a:r>
          <a:r>
            <a:rPr lang="ru-RU" sz="2800" kern="1200" dirty="0" err="1" smtClean="0">
              <a:solidFill>
                <a:srgbClr val="7030A0"/>
              </a:solidFill>
              <a:latin typeface="Arial Black" pitchFamily="34" charset="0"/>
            </a:rPr>
            <a:t>різнобічного</a:t>
          </a: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kern="1200" dirty="0" err="1" smtClean="0">
              <a:solidFill>
                <a:srgbClr val="7030A0"/>
              </a:solidFill>
              <a:latin typeface="Arial Black" pitchFamily="34" charset="0"/>
            </a:rPr>
            <a:t>повного</a:t>
          </a: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kern="1200" dirty="0" err="1" smtClean="0">
              <a:solidFill>
                <a:srgbClr val="7030A0"/>
              </a:solidFill>
              <a:latin typeface="Arial Black" pitchFamily="34" charset="0"/>
            </a:rPr>
            <a:t>розгляду</a:t>
          </a: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800" kern="1200" dirty="0" err="1" smtClean="0">
              <a:solidFill>
                <a:srgbClr val="7030A0"/>
              </a:solidFill>
              <a:latin typeface="Arial Black" pitchFamily="34" charset="0"/>
            </a:rPr>
            <a:t>об’єкта</a:t>
          </a: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800" kern="1200" dirty="0" err="1" smtClean="0">
              <a:solidFill>
                <a:srgbClr val="7030A0"/>
              </a:solidFill>
              <a:latin typeface="Arial Black" pitchFamily="34" charset="0"/>
            </a:rPr>
            <a:t>поняття</a:t>
          </a: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800" kern="1200" dirty="0" err="1" smtClean="0">
              <a:solidFill>
                <a:srgbClr val="7030A0"/>
              </a:solidFill>
              <a:latin typeface="Arial Black" pitchFamily="34" charset="0"/>
            </a:rPr>
            <a:t>явища</a:t>
          </a: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. </a:t>
          </a:r>
          <a:endParaRPr lang="ru-RU" sz="28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/>
        </a:p>
      </dsp:txBody>
      <dsp:txXfrm>
        <a:off x="1840706" y="0"/>
        <a:ext cx="6541293" cy="1643062"/>
      </dsp:txXfrm>
    </dsp:sp>
    <dsp:sp modelId="{C891A591-6E69-4F4C-AE5B-230202719F73}">
      <dsp:nvSpPr>
        <dsp:cNvPr id="0" name=""/>
        <dsp:cNvSpPr/>
      </dsp:nvSpPr>
      <dsp:spPr>
        <a:xfrm>
          <a:off x="164306" y="164306"/>
          <a:ext cx="1676400" cy="131445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D135BA-74C6-47C6-9A79-AF160A2E2BDD}">
      <dsp:nvSpPr>
        <dsp:cNvPr id="0" name=""/>
        <dsp:cNvSpPr/>
      </dsp:nvSpPr>
      <dsp:spPr>
        <a:xfrm>
          <a:off x="0" y="1807368"/>
          <a:ext cx="8382000" cy="1643062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-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Формувати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системне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мислення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збудження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уяву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.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Формування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цілісного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світогляду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про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навколишній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світ</a:t>
          </a:r>
          <a:r>
            <a:rPr lang="ru-RU" sz="2800" kern="1200" dirty="0" smtClean="0">
              <a:solidFill>
                <a:srgbClr val="7030A0"/>
              </a:solidFill>
              <a:latin typeface="Arial Black" pitchFamily="34" charset="0"/>
            </a:rPr>
            <a:t>.</a:t>
          </a:r>
          <a:endParaRPr lang="ru-RU" sz="2800" kern="1200" dirty="0"/>
        </a:p>
      </dsp:txBody>
      <dsp:txXfrm>
        <a:off x="1840706" y="1807368"/>
        <a:ext cx="6541293" cy="1643062"/>
      </dsp:txXfrm>
    </dsp:sp>
    <dsp:sp modelId="{5AFE4C2A-FEC0-40FA-A384-B82EF7F710D6}">
      <dsp:nvSpPr>
        <dsp:cNvPr id="0" name=""/>
        <dsp:cNvSpPr/>
      </dsp:nvSpPr>
      <dsp:spPr>
        <a:xfrm>
          <a:off x="164306" y="1971675"/>
          <a:ext cx="1676400" cy="131445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7146BC-B88B-451A-B8D5-AD84231A0EFD}">
      <dsp:nvSpPr>
        <dsp:cNvPr id="0" name=""/>
        <dsp:cNvSpPr/>
      </dsp:nvSpPr>
      <dsp:spPr>
        <a:xfrm>
          <a:off x="0" y="3614737"/>
          <a:ext cx="8382000" cy="1643062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Формувати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позитивне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емоційне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ставлення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до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пізнання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.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Активізація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пізнавальної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400" kern="1200" dirty="0" err="1" smtClean="0">
              <a:solidFill>
                <a:srgbClr val="7030A0"/>
              </a:solidFill>
              <a:latin typeface="Arial Black" pitchFamily="34" charset="0"/>
            </a:rPr>
            <a:t>діяльності</a:t>
          </a:r>
          <a:r>
            <a:rPr lang="ru-RU" sz="2400" kern="1200" dirty="0" smtClean="0">
              <a:solidFill>
                <a:srgbClr val="7030A0"/>
              </a:solidFill>
              <a:latin typeface="Arial Black" pitchFamily="34" charset="0"/>
            </a:rPr>
            <a:t>.</a:t>
          </a:r>
          <a:endParaRPr lang="ru-RU" sz="24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1840706" y="3614737"/>
        <a:ext cx="6541293" cy="1643062"/>
      </dsp:txXfrm>
    </dsp:sp>
    <dsp:sp modelId="{4262DA80-4418-4508-920B-B8300616B0B4}">
      <dsp:nvSpPr>
        <dsp:cNvPr id="0" name=""/>
        <dsp:cNvSpPr/>
      </dsp:nvSpPr>
      <dsp:spPr>
        <a:xfrm>
          <a:off x="164306" y="3779043"/>
          <a:ext cx="1676400" cy="131445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19492B-C73F-4EDD-B0F8-00257A656BE5}">
      <dsp:nvSpPr>
        <dsp:cNvPr id="0" name=""/>
        <dsp:cNvSpPr/>
      </dsp:nvSpPr>
      <dsp:spPr>
        <a:xfrm>
          <a:off x="0" y="0"/>
          <a:ext cx="8077200" cy="1492249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err="1" smtClean="0">
              <a:solidFill>
                <a:srgbClr val="7030A0"/>
              </a:solidFill>
              <a:latin typeface="Arial Black" pitchFamily="34" charset="0"/>
              <a:cs typeface="Arial" charset="0"/>
            </a:rPr>
            <a:t>Розвивальні</a:t>
          </a:r>
          <a:endParaRPr lang="ru-RU" sz="4000" kern="1200" dirty="0"/>
        </a:p>
      </dsp:txBody>
      <dsp:txXfrm>
        <a:off x="1764665" y="0"/>
        <a:ext cx="6312535" cy="1492249"/>
      </dsp:txXfrm>
    </dsp:sp>
    <dsp:sp modelId="{FAEF7DCA-CE0C-41EA-927E-342D2C7D7374}">
      <dsp:nvSpPr>
        <dsp:cNvPr id="0" name=""/>
        <dsp:cNvSpPr/>
      </dsp:nvSpPr>
      <dsp:spPr>
        <a:xfrm>
          <a:off x="149225" y="149225"/>
          <a:ext cx="1615440" cy="11938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8469E3-9DC1-469E-84DE-08890CCF755E}">
      <dsp:nvSpPr>
        <dsp:cNvPr id="0" name=""/>
        <dsp:cNvSpPr/>
      </dsp:nvSpPr>
      <dsp:spPr>
        <a:xfrm>
          <a:off x="0" y="1671319"/>
          <a:ext cx="8077200" cy="1492249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err="1" smtClean="0">
              <a:solidFill>
                <a:srgbClr val="7030A0"/>
              </a:solidFill>
              <a:latin typeface="Arial Black" pitchFamily="34" charset="0"/>
              <a:cs typeface="Arial" charset="0"/>
            </a:rPr>
            <a:t>Дидактичні</a:t>
          </a:r>
          <a:endParaRPr lang="ru-RU" sz="4000" kern="1200" dirty="0"/>
        </a:p>
      </dsp:txBody>
      <dsp:txXfrm>
        <a:off x="1764665" y="1671319"/>
        <a:ext cx="6312535" cy="1492249"/>
      </dsp:txXfrm>
    </dsp:sp>
    <dsp:sp modelId="{38792226-02AF-4443-9979-2D3B55DCEA00}">
      <dsp:nvSpPr>
        <dsp:cNvPr id="0" name=""/>
        <dsp:cNvSpPr/>
      </dsp:nvSpPr>
      <dsp:spPr>
        <a:xfrm>
          <a:off x="149225" y="1790699"/>
          <a:ext cx="1615440" cy="11938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613761-B004-40F2-B0F2-D72068D7B7BF}">
      <dsp:nvSpPr>
        <dsp:cNvPr id="0" name=""/>
        <dsp:cNvSpPr/>
      </dsp:nvSpPr>
      <dsp:spPr>
        <a:xfrm>
          <a:off x="0" y="3282949"/>
          <a:ext cx="8077200" cy="1492249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err="1" smtClean="0">
              <a:solidFill>
                <a:srgbClr val="7030A0"/>
              </a:solidFill>
              <a:latin typeface="Arial Black" pitchFamily="34" charset="0"/>
              <a:cs typeface="Times New Roman" pitchFamily="18" charset="0"/>
            </a:rPr>
            <a:t>Виховні</a:t>
          </a:r>
          <a:endParaRPr lang="ru-RU" sz="4000" kern="1200" dirty="0">
            <a:latin typeface="Arial Black" pitchFamily="34" charset="0"/>
          </a:endParaRPr>
        </a:p>
      </dsp:txBody>
      <dsp:txXfrm>
        <a:off x="1764665" y="3282949"/>
        <a:ext cx="6312535" cy="1492249"/>
      </dsp:txXfrm>
    </dsp:sp>
    <dsp:sp modelId="{43D7198A-870D-49A8-8463-EE4251E82EC1}">
      <dsp:nvSpPr>
        <dsp:cNvPr id="0" name=""/>
        <dsp:cNvSpPr/>
      </dsp:nvSpPr>
      <dsp:spPr>
        <a:xfrm>
          <a:off x="149225" y="3432174"/>
          <a:ext cx="1615440" cy="11938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405D86-49BF-4587-8BED-120497162684}">
      <dsp:nvSpPr>
        <dsp:cNvPr id="0" name=""/>
        <dsp:cNvSpPr/>
      </dsp:nvSpPr>
      <dsp:spPr>
        <a:xfrm>
          <a:off x="0" y="0"/>
          <a:ext cx="8229600" cy="1666874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-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Чітке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визначення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задач кожного предмета,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що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інтегруються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на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уроці</a:t>
          </a:r>
          <a:endParaRPr lang="ru-RU" sz="2000" kern="1200" dirty="0" smtClean="0">
            <a:solidFill>
              <a:srgbClr val="7030A0"/>
            </a:solidFill>
            <a:latin typeface="Arial Black" pitchFamily="34" charset="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Раціональне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поєднання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різноманітних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форм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методів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.</a:t>
          </a:r>
          <a:endParaRPr lang="ru-RU" sz="20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1812607" y="0"/>
        <a:ext cx="6416992" cy="1666874"/>
      </dsp:txXfrm>
    </dsp:sp>
    <dsp:sp modelId="{A0FFB4A9-3285-4AB7-99B6-56487D07F045}">
      <dsp:nvSpPr>
        <dsp:cNvPr id="0" name=""/>
        <dsp:cNvSpPr/>
      </dsp:nvSpPr>
      <dsp:spPr>
        <a:xfrm>
          <a:off x="166687" y="166687"/>
          <a:ext cx="1645920" cy="13335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7B821D-1C2B-4DEB-BBE6-82786A13AC1A}">
      <dsp:nvSpPr>
        <dsp:cNvPr id="0" name=""/>
        <dsp:cNvSpPr/>
      </dsp:nvSpPr>
      <dsp:spPr>
        <a:xfrm>
          <a:off x="0" y="1833562"/>
          <a:ext cx="8229600" cy="1666874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Раціоналізація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інформаційного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навчання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уроку,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оптимізація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інтегрованого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змісту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з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урахуванням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соціальних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особистих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потреб.</a:t>
          </a:r>
          <a:endParaRPr lang="ru-RU" sz="20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1812607" y="1833562"/>
        <a:ext cx="6416992" cy="1666874"/>
      </dsp:txXfrm>
    </dsp:sp>
    <dsp:sp modelId="{A2EA84BD-78BD-4BF0-BD39-109CFB9C8F35}">
      <dsp:nvSpPr>
        <dsp:cNvPr id="0" name=""/>
        <dsp:cNvSpPr/>
      </dsp:nvSpPr>
      <dsp:spPr>
        <a:xfrm>
          <a:off x="166687" y="2000250"/>
          <a:ext cx="1645920" cy="13335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76E37D-F315-4E73-9BA8-3AC5C0A24EAE}">
      <dsp:nvSpPr>
        <dsp:cNvPr id="0" name=""/>
        <dsp:cNvSpPr/>
      </dsp:nvSpPr>
      <dsp:spPr>
        <a:xfrm>
          <a:off x="0" y="3667125"/>
          <a:ext cx="8229600" cy="1666874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Творчий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підхід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до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формування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структури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уроку;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-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Забезпечення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оперативного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зворотного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зв’язку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.</a:t>
          </a:r>
          <a:endParaRPr lang="ru-RU" sz="20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1812607" y="3667125"/>
        <a:ext cx="6416992" cy="1666874"/>
      </dsp:txXfrm>
    </dsp:sp>
    <dsp:sp modelId="{A955B3D5-7E99-4496-8846-B45EF5C4C61B}">
      <dsp:nvSpPr>
        <dsp:cNvPr id="0" name=""/>
        <dsp:cNvSpPr/>
      </dsp:nvSpPr>
      <dsp:spPr>
        <a:xfrm>
          <a:off x="166687" y="3833812"/>
          <a:ext cx="1645920" cy="13335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405D86-49BF-4587-8BED-120497162684}">
      <dsp:nvSpPr>
        <dsp:cNvPr id="0" name=""/>
        <dsp:cNvSpPr/>
      </dsp:nvSpPr>
      <dsp:spPr>
        <a:xfrm>
          <a:off x="0" y="0"/>
          <a:ext cx="8305800" cy="2105029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Визначення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виховних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можливостей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навчального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матеріалу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діяльності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на урок. -Постановку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тільки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тих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виховних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завдань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які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органічно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витікають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із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цілей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змісту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навчальної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роботи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.</a:t>
          </a:r>
          <a:r>
            <a:rPr lang="ru-RU" sz="2000" kern="1200" dirty="0" smtClean="0"/>
            <a:t>-</a:t>
          </a:r>
        </a:p>
        <a:p>
          <a:pPr lvl="0" algn="l">
            <a:spcBef>
              <a:spcPct val="0"/>
            </a:spcBef>
          </a:pPr>
          <a:endParaRPr lang="ru-RU" sz="20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1835579" y="0"/>
        <a:ext cx="6470220" cy="2105029"/>
      </dsp:txXfrm>
    </dsp:sp>
    <dsp:sp modelId="{A0FFB4A9-3285-4AB7-99B6-56487D07F045}">
      <dsp:nvSpPr>
        <dsp:cNvPr id="0" name=""/>
        <dsp:cNvSpPr/>
      </dsp:nvSpPr>
      <dsp:spPr>
        <a:xfrm>
          <a:off x="174419" y="354838"/>
          <a:ext cx="1661160" cy="139535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7B821D-1C2B-4DEB-BBE6-82786A13AC1A}">
      <dsp:nvSpPr>
        <dsp:cNvPr id="0" name=""/>
        <dsp:cNvSpPr/>
      </dsp:nvSpPr>
      <dsp:spPr>
        <a:xfrm>
          <a:off x="0" y="2279448"/>
          <a:ext cx="8305800" cy="1744191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Формування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життєво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необхідних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якостей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: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охайності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відповідальності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самостійності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уважності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чесності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колективізму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.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1835579" y="2279448"/>
        <a:ext cx="6470220" cy="1744191"/>
      </dsp:txXfrm>
    </dsp:sp>
    <dsp:sp modelId="{A2EA84BD-78BD-4BF0-BD39-109CFB9C8F35}">
      <dsp:nvSpPr>
        <dsp:cNvPr id="0" name=""/>
        <dsp:cNvSpPr/>
      </dsp:nvSpPr>
      <dsp:spPr>
        <a:xfrm>
          <a:off x="174419" y="2453867"/>
          <a:ext cx="1661160" cy="139535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76E37D-F315-4E73-9BA8-3AC5C0A24EAE}">
      <dsp:nvSpPr>
        <dsp:cNvPr id="0" name=""/>
        <dsp:cNvSpPr/>
      </dsp:nvSpPr>
      <dsp:spPr>
        <a:xfrm>
          <a:off x="0" y="4198058"/>
          <a:ext cx="8305800" cy="1744191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-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Увага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і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гуманне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відношення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до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учнів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,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до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-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тримання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вимог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педагогічного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такту,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співробітництво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з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 </a:t>
          </a:r>
          <a:r>
            <a:rPr lang="ru-RU" sz="2000" kern="1200" dirty="0" err="1" smtClean="0">
              <a:solidFill>
                <a:srgbClr val="7030A0"/>
              </a:solidFill>
              <a:latin typeface="Arial Black" pitchFamily="34" charset="0"/>
            </a:rPr>
            <a:t>учнями</a:t>
          </a:r>
          <a:r>
            <a:rPr lang="ru-RU" sz="2000" kern="1200" dirty="0" smtClean="0">
              <a:solidFill>
                <a:srgbClr val="7030A0"/>
              </a:solidFill>
              <a:latin typeface="Arial Black" pitchFamily="34" charset="0"/>
            </a:rPr>
            <a:t>.</a:t>
          </a:r>
          <a:endParaRPr lang="ru-RU" sz="20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1835579" y="4198058"/>
        <a:ext cx="6470220" cy="1744191"/>
      </dsp:txXfrm>
    </dsp:sp>
    <dsp:sp modelId="{A955B3D5-7E99-4496-8846-B45EF5C4C61B}">
      <dsp:nvSpPr>
        <dsp:cNvPr id="0" name=""/>
        <dsp:cNvSpPr/>
      </dsp:nvSpPr>
      <dsp:spPr>
        <a:xfrm>
          <a:off x="174419" y="4372478"/>
          <a:ext cx="1661160" cy="139535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\Downloads\geografiya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43000"/>
            <a:ext cx="6629400" cy="54102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Інтеграція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навчального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процесу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в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системі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креативної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освіти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</a:br>
            <a:endParaRPr lang="ru-RU" sz="20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83481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457200"/>
          <a:ext cx="82296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7030A0"/>
                </a:solidFill>
                <a:latin typeface="Arial Black" pitchFamily="34" charset="0"/>
              </a:rPr>
              <a:t>Інтеграційні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процеси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базуються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на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трьох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підпорах</a:t>
            </a:r>
            <a:endParaRPr lang="ru-RU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28600" y="2133600"/>
          <a:ext cx="8458200" cy="429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2060"/>
                </a:solidFill>
                <a:latin typeface="Arial Black" pitchFamily="34" charset="0"/>
              </a:rPr>
              <a:t>Методологічна</a:t>
            </a:r>
            <a:endParaRPr lang="ru-RU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24000" y="1905000"/>
            <a:ext cx="6858000" cy="40386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>
                <a:solidFill>
                  <a:srgbClr val="7030A0"/>
                </a:solidFill>
                <a:latin typeface="Arial Black" pitchFamily="34" charset="0"/>
              </a:rPr>
              <a:t>Методологічний</a:t>
            </a:r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4000" dirty="0" err="1" smtClean="0">
                <a:solidFill>
                  <a:srgbClr val="7030A0"/>
                </a:solidFill>
                <a:latin typeface="Arial Black" pitchFamily="34" charset="0"/>
              </a:rPr>
              <a:t>підхід</a:t>
            </a:r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 – </a:t>
            </a:r>
            <a:r>
              <a:rPr lang="ru-RU" sz="4000" dirty="0" err="1" smtClean="0">
                <a:solidFill>
                  <a:srgbClr val="7030A0"/>
                </a:solidFill>
                <a:latin typeface="Arial Black" pitchFamily="34" charset="0"/>
              </a:rPr>
              <a:t>це</a:t>
            </a:r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4000" dirty="0" err="1" smtClean="0">
                <a:solidFill>
                  <a:srgbClr val="7030A0"/>
                </a:solidFill>
                <a:latin typeface="Arial Black" pitchFamily="34" charset="0"/>
              </a:rPr>
              <a:t>використання</a:t>
            </a:r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4000" dirty="0" err="1" smtClean="0">
                <a:solidFill>
                  <a:srgbClr val="7030A0"/>
                </a:solidFill>
                <a:latin typeface="Arial Black" pitchFamily="34" charset="0"/>
              </a:rPr>
              <a:t>різних</a:t>
            </a:r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4000" dirty="0" err="1" smtClean="0">
                <a:solidFill>
                  <a:srgbClr val="7030A0"/>
                </a:solidFill>
                <a:latin typeface="Arial Black" pitchFamily="34" charset="0"/>
              </a:rPr>
              <a:t>прийомів</a:t>
            </a:r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 та </a:t>
            </a:r>
            <a:r>
              <a:rPr lang="ru-RU" sz="4000" dirty="0" err="1" smtClean="0">
                <a:solidFill>
                  <a:srgbClr val="7030A0"/>
                </a:solidFill>
                <a:latin typeface="Arial Black" pitchFamily="34" charset="0"/>
              </a:rPr>
              <a:t>методів</a:t>
            </a:r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 як </a:t>
            </a:r>
            <a:r>
              <a:rPr lang="ru-RU" sz="4000" dirty="0" err="1" smtClean="0">
                <a:solidFill>
                  <a:srgbClr val="7030A0"/>
                </a:solidFill>
                <a:latin typeface="Arial Black" pitchFamily="34" charset="0"/>
              </a:rPr>
              <a:t>системи</a:t>
            </a:r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4000" dirty="0" err="1" smtClean="0">
                <a:solidFill>
                  <a:srgbClr val="7030A0"/>
                </a:solidFill>
                <a:latin typeface="Arial Black" pitchFamily="34" charset="0"/>
              </a:rPr>
              <a:t>роботи</a:t>
            </a:r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.</a:t>
            </a:r>
            <a:endParaRPr lang="ru-RU" sz="4000" dirty="0"/>
          </a:p>
        </p:txBody>
      </p:sp>
      <p:pic>
        <p:nvPicPr>
          <p:cNvPr id="5123" name="Picture 3" descr="C:\Users\Админ\Downloads\snowflake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219200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002060"/>
                </a:solidFill>
                <a:latin typeface="Arial Black" pitchFamily="34" charset="0"/>
              </a:rPr>
              <a:t>Психологічна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    </a:t>
            </a:r>
          </a:p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24000" y="1524000"/>
            <a:ext cx="7086600" cy="44196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>
                <a:solidFill>
                  <a:srgbClr val="7030A0"/>
                </a:solidFill>
                <a:latin typeface="Arial Black" pitchFamily="34" charset="0"/>
              </a:rPr>
              <a:t>Психологічний</a:t>
            </a:r>
            <a:r>
              <a:rPr lang="ru-RU" sz="36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3600" dirty="0" err="1" smtClean="0">
                <a:solidFill>
                  <a:srgbClr val="7030A0"/>
                </a:solidFill>
                <a:latin typeface="Arial Black" pitchFamily="34" charset="0"/>
              </a:rPr>
              <a:t>підхід</a:t>
            </a:r>
            <a:r>
              <a:rPr lang="ru-RU" sz="3600" dirty="0" smtClean="0">
                <a:solidFill>
                  <a:srgbClr val="7030A0"/>
                </a:solidFill>
                <a:latin typeface="Arial Black" pitchFamily="34" charset="0"/>
              </a:rPr>
              <a:t> – </a:t>
            </a:r>
            <a:r>
              <a:rPr lang="ru-RU" sz="3600" dirty="0" err="1" smtClean="0">
                <a:solidFill>
                  <a:srgbClr val="7030A0"/>
                </a:solidFill>
                <a:latin typeface="Arial Black" pitchFamily="34" charset="0"/>
              </a:rPr>
              <a:t>це</a:t>
            </a:r>
            <a:r>
              <a:rPr lang="ru-RU" sz="36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3600" dirty="0" err="1" smtClean="0">
                <a:solidFill>
                  <a:srgbClr val="7030A0"/>
                </a:solidFill>
                <a:latin typeface="Arial Black" pitchFamily="34" charset="0"/>
              </a:rPr>
              <a:t>врахування</a:t>
            </a:r>
            <a:r>
              <a:rPr lang="ru-RU" sz="36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3600" dirty="0" err="1" smtClean="0">
                <a:solidFill>
                  <a:srgbClr val="7030A0"/>
                </a:solidFill>
                <a:latin typeface="Arial Black" pitchFamily="34" charset="0"/>
              </a:rPr>
              <a:t>індивідуальних</a:t>
            </a:r>
            <a:r>
              <a:rPr lang="ru-RU" sz="36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3600" dirty="0" err="1" smtClean="0">
                <a:solidFill>
                  <a:srgbClr val="7030A0"/>
                </a:solidFill>
                <a:latin typeface="Arial Black" pitchFamily="34" charset="0"/>
              </a:rPr>
              <a:t>особливостей</a:t>
            </a:r>
            <a:r>
              <a:rPr lang="ru-RU" sz="36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3600" dirty="0" err="1" smtClean="0">
                <a:solidFill>
                  <a:srgbClr val="7030A0"/>
                </a:solidFill>
                <a:latin typeface="Arial Black" pitchFamily="34" charset="0"/>
              </a:rPr>
              <a:t>дитини</a:t>
            </a:r>
            <a:r>
              <a:rPr lang="ru-RU" sz="3600" dirty="0" smtClean="0">
                <a:solidFill>
                  <a:srgbClr val="7030A0"/>
                </a:solidFill>
                <a:latin typeface="Arial Black" pitchFamily="34" charset="0"/>
              </a:rPr>
              <a:t>. </a:t>
            </a:r>
            <a:r>
              <a:rPr lang="ru-RU" sz="3600" dirty="0" err="1" smtClean="0">
                <a:solidFill>
                  <a:srgbClr val="7030A0"/>
                </a:solidFill>
                <a:latin typeface="Arial Black" pitchFamily="34" charset="0"/>
              </a:rPr>
              <a:t>Даний</a:t>
            </a:r>
            <a:r>
              <a:rPr lang="ru-RU" sz="36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3600" dirty="0" err="1" smtClean="0">
                <a:solidFill>
                  <a:srgbClr val="7030A0"/>
                </a:solidFill>
                <a:latin typeface="Arial Black" pitchFamily="34" charset="0"/>
              </a:rPr>
              <a:t>підхід</a:t>
            </a:r>
            <a:r>
              <a:rPr lang="ru-RU" sz="36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3600" dirty="0" err="1" smtClean="0">
                <a:solidFill>
                  <a:srgbClr val="7030A0"/>
                </a:solidFill>
                <a:latin typeface="Arial Black" pitchFamily="34" charset="0"/>
              </a:rPr>
              <a:t>характерезує</a:t>
            </a:r>
            <a:r>
              <a:rPr lang="ru-RU" sz="36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3600" dirty="0" err="1" smtClean="0">
                <a:solidFill>
                  <a:srgbClr val="7030A0"/>
                </a:solidFill>
                <a:latin typeface="Arial Black" pitchFamily="34" charset="0"/>
              </a:rPr>
              <a:t>якість</a:t>
            </a:r>
            <a:r>
              <a:rPr lang="ru-RU" sz="36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3600" dirty="0" err="1" smtClean="0">
                <a:solidFill>
                  <a:srgbClr val="7030A0"/>
                </a:solidFill>
                <a:latin typeface="Arial Black" pitchFamily="34" charset="0"/>
              </a:rPr>
              <a:t>засвоєння</a:t>
            </a:r>
            <a:r>
              <a:rPr lang="ru-RU" sz="36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3600" dirty="0" err="1" smtClean="0">
                <a:solidFill>
                  <a:srgbClr val="7030A0"/>
                </a:solidFill>
                <a:latin typeface="Arial Black" pitchFamily="34" charset="0"/>
              </a:rPr>
              <a:t>знань</a:t>
            </a:r>
            <a:r>
              <a:rPr lang="ru-RU" sz="3600" dirty="0" smtClean="0">
                <a:solidFill>
                  <a:srgbClr val="7030A0"/>
                </a:solidFill>
                <a:latin typeface="Arial Black" pitchFamily="34" charset="0"/>
              </a:rPr>
              <a:t>.</a:t>
            </a:r>
            <a:endParaRPr lang="ru-RU" sz="3600" dirty="0"/>
          </a:p>
        </p:txBody>
      </p:sp>
      <p:pic>
        <p:nvPicPr>
          <p:cNvPr id="6146" name="Picture 2" descr="C:\Users\Админ\Downloads\snowflak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85800"/>
            <a:ext cx="16002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 Дидактична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05000" y="2133600"/>
            <a:ext cx="6705600" cy="3810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4000" dirty="0" err="1" smtClean="0">
                <a:solidFill>
                  <a:srgbClr val="7030A0"/>
                </a:solidFill>
                <a:latin typeface="Arial Black" pitchFamily="34" charset="0"/>
              </a:rPr>
              <a:t>Дидактичний</a:t>
            </a:r>
            <a:endParaRPr lang="ru-RU" sz="4000" dirty="0" smtClean="0">
              <a:solidFill>
                <a:srgbClr val="7030A0"/>
              </a:solidFill>
              <a:latin typeface="Arial Black" pitchFamily="34" charset="0"/>
            </a:endParaRPr>
          </a:p>
          <a:p>
            <a:pPr algn="ctr"/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4000" dirty="0" err="1" smtClean="0">
                <a:solidFill>
                  <a:srgbClr val="7030A0"/>
                </a:solidFill>
                <a:latin typeface="Arial Black" pitchFamily="34" charset="0"/>
              </a:rPr>
              <a:t>підхід</a:t>
            </a:r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 – </a:t>
            </a:r>
            <a:r>
              <a:rPr lang="ru-RU" sz="4000" dirty="0" err="1" smtClean="0">
                <a:solidFill>
                  <a:srgbClr val="7030A0"/>
                </a:solidFill>
                <a:latin typeface="Arial Black" pitchFamily="34" charset="0"/>
              </a:rPr>
              <a:t>це</a:t>
            </a:r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 система </a:t>
            </a:r>
            <a:r>
              <a:rPr lang="ru-RU" sz="4000" dirty="0" err="1" smtClean="0">
                <a:solidFill>
                  <a:srgbClr val="7030A0"/>
                </a:solidFill>
                <a:latin typeface="Arial Black" pitchFamily="34" charset="0"/>
              </a:rPr>
              <a:t>теоретичних</a:t>
            </a:r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4000" dirty="0" err="1" smtClean="0">
                <a:solidFill>
                  <a:srgbClr val="7030A0"/>
                </a:solidFill>
                <a:latin typeface="Arial Black" pitchFamily="34" charset="0"/>
              </a:rPr>
              <a:t>і</a:t>
            </a:r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4000" dirty="0" err="1" smtClean="0">
                <a:solidFill>
                  <a:srgbClr val="7030A0"/>
                </a:solidFill>
                <a:latin typeface="Arial Black" pitchFamily="34" charset="0"/>
              </a:rPr>
              <a:t>практичних</a:t>
            </a:r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4000" dirty="0" err="1" smtClean="0">
                <a:solidFill>
                  <a:srgbClr val="7030A0"/>
                </a:solidFill>
                <a:latin typeface="Arial Black" pitchFamily="34" charset="0"/>
              </a:rPr>
              <a:t>підходів</a:t>
            </a:r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 до </a:t>
            </a:r>
            <a:r>
              <a:rPr lang="ru-RU" sz="4000" dirty="0" err="1" smtClean="0">
                <a:solidFill>
                  <a:srgbClr val="7030A0"/>
                </a:solidFill>
                <a:latin typeface="Arial Black" pitchFamily="34" charset="0"/>
              </a:rPr>
              <a:t>процесу</a:t>
            </a:r>
            <a:endParaRPr lang="ru-RU" sz="4000" dirty="0"/>
          </a:p>
        </p:txBody>
      </p:sp>
      <p:pic>
        <p:nvPicPr>
          <p:cNvPr id="7170" name="Picture 2" descr="C:\Users\Админ\Downloads\snowflake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295400"/>
            <a:ext cx="16002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7030A0"/>
                </a:solidFill>
                <a:latin typeface="Arial Black" pitchFamily="34" charset="0"/>
              </a:rPr>
              <a:t>Поєднання навчальних</a:t>
            </a:r>
            <a:br>
              <a:rPr lang="uk-UA" dirty="0" smtClean="0">
                <a:solidFill>
                  <a:srgbClr val="7030A0"/>
                </a:solidFill>
                <a:latin typeface="Arial Black" pitchFamily="34" charset="0"/>
              </a:rPr>
            </a:br>
            <a:r>
              <a:rPr lang="uk-UA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uk-UA" dirty="0" smtClean="0">
                <a:solidFill>
                  <a:srgbClr val="7030A0"/>
                </a:solidFill>
                <a:latin typeface="Arial Black" pitchFamily="34" charset="0"/>
              </a:rPr>
              <a:t>дисциплін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28600" y="685800"/>
            <a:ext cx="2057400" cy="16002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 Black" pitchFamily="34" charset="0"/>
              </a:rPr>
              <a:t>1 </a:t>
            </a:r>
            <a:r>
              <a:rPr lang="ru-RU" sz="2400" dirty="0" err="1" smtClean="0">
                <a:solidFill>
                  <a:srgbClr val="FF0000"/>
                </a:solidFill>
                <a:latin typeface="Arial Black" pitchFamily="34" charset="0"/>
              </a:rPr>
              <a:t>клас</a:t>
            </a:r>
            <a:endParaRPr lang="ru-RU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52600" y="2057400"/>
            <a:ext cx="7086600" cy="17526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</a:rPr>
              <a:t>Навчання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</a:rPr>
              <a:t>грамоти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</a:rPr>
              <a:t>з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 Я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</a:rPr>
              <a:t>і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</a:rPr>
              <a:t>Україна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</a:rPr>
              <a:t>музика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</a:rPr>
              <a:t>образотворче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</a:rPr>
              <a:t>мистецтво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 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52600" y="4343400"/>
            <a:ext cx="7086600" cy="1905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Математика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</a:rPr>
              <a:t>з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 Я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</a:rPr>
              <a:t>і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</a:rPr>
              <a:t>Україна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</a:rPr>
              <a:t>трудове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</a:rPr>
              <a:t>навчання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</a:rPr>
              <a:t>образотворче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</a:rPr>
              <a:t>навчання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</a:rPr>
              <a:t>основи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</a:rPr>
              <a:t>здоров’я</a:t>
            </a:r>
            <a:endParaRPr lang="ru-RU" sz="2800" dirty="0"/>
          </a:p>
        </p:txBody>
      </p:sp>
      <p:pic>
        <p:nvPicPr>
          <p:cNvPr id="1026" name="Picture 2" descr="C:\Users\Админ\Downloads\snowflak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09800"/>
            <a:ext cx="1524000" cy="1524000"/>
          </a:xfrm>
          <a:prstGeom prst="rect">
            <a:avLst/>
          </a:prstGeom>
          <a:noFill/>
        </p:spPr>
      </p:pic>
      <p:pic>
        <p:nvPicPr>
          <p:cNvPr id="1027" name="Picture 3" descr="C:\Users\Админ\Downloads\snowflak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114800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3048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7030A0"/>
                </a:solidFill>
                <a:latin typeface="Arial Black" pitchFamily="34" charset="0"/>
              </a:rPr>
              <a:t>Поєднання навчальних</a:t>
            </a:r>
            <a:br>
              <a:rPr lang="uk-UA" dirty="0" smtClean="0">
                <a:solidFill>
                  <a:srgbClr val="7030A0"/>
                </a:solidFill>
                <a:latin typeface="Arial Black" pitchFamily="34" charset="0"/>
              </a:rPr>
            </a:br>
            <a:r>
              <a:rPr lang="uk-UA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uk-UA" dirty="0" smtClean="0">
                <a:solidFill>
                  <a:srgbClr val="7030A0"/>
                </a:solidFill>
                <a:latin typeface="Arial Black" pitchFamily="34" charset="0"/>
              </a:rPr>
              <a:t>дисциплін</a:t>
            </a:r>
            <a:endParaRPr lang="ru-RU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ru-RU" dirty="0" smtClean="0">
              <a:solidFill>
                <a:srgbClr val="7030A0"/>
              </a:solidFill>
              <a:latin typeface="Arial Black" pitchFamily="34" charset="0"/>
            </a:endParaRPr>
          </a:p>
          <a:p>
            <a:pPr lvl="0">
              <a:buNone/>
            </a:pP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 </a:t>
            </a:r>
          </a:p>
          <a:p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0" y="685800"/>
            <a:ext cx="2057400" cy="14478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2 </a:t>
            </a:r>
            <a:r>
              <a:rPr lang="ru-RU" dirty="0" err="1" smtClean="0">
                <a:solidFill>
                  <a:srgbClr val="C00000"/>
                </a:solidFill>
                <a:latin typeface="Arial Black" pitchFamily="34" charset="0"/>
              </a:rPr>
              <a:t>клас</a:t>
            </a:r>
            <a:endParaRPr lang="ru-RU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52600" y="1524000"/>
            <a:ext cx="6934200" cy="1676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Українська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мова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з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читання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образотворче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мистецтво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Я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і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Україна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музика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народознавство</a:t>
            </a:r>
            <a:endParaRPr lang="ru-RU" sz="2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28800" y="3352800"/>
            <a:ext cx="6858000" cy="14478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Математика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з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Я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і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Україна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основи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здоров’я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трудове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навчання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образотворче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мистецтво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фізична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культура,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валеологія</a:t>
            </a:r>
            <a:endParaRPr lang="ru-RU" sz="2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05000" y="4953000"/>
            <a:ext cx="6781800" cy="16002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Музика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з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читання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образотворче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мистецтво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Я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і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Україна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фізична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культура</a:t>
            </a:r>
            <a:endParaRPr lang="ru-RU" sz="2400" dirty="0"/>
          </a:p>
        </p:txBody>
      </p:sp>
      <p:pic>
        <p:nvPicPr>
          <p:cNvPr id="2050" name="Picture 2" descr="C:\Users\Админ\Downloads\snowflak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905000"/>
            <a:ext cx="1447800" cy="1447800"/>
          </a:xfrm>
          <a:prstGeom prst="rect">
            <a:avLst/>
          </a:prstGeom>
          <a:noFill/>
        </p:spPr>
      </p:pic>
      <p:pic>
        <p:nvPicPr>
          <p:cNvPr id="2051" name="Picture 3" descr="C:\Users\Админ\Downloads\snowflak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352800"/>
            <a:ext cx="1447800" cy="1447800"/>
          </a:xfrm>
          <a:prstGeom prst="rect">
            <a:avLst/>
          </a:prstGeom>
          <a:noFill/>
        </p:spPr>
      </p:pic>
      <p:pic>
        <p:nvPicPr>
          <p:cNvPr id="2052" name="Picture 4" descr="C:\Users\Админ\Downloads\snowflak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800600"/>
            <a:ext cx="1447800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7030A0"/>
                </a:solidFill>
                <a:latin typeface="Arial Black" pitchFamily="34" charset="0"/>
              </a:rPr>
              <a:t>Поєднання навчальних</a:t>
            </a:r>
            <a:br>
              <a:rPr lang="uk-UA" dirty="0" smtClean="0">
                <a:solidFill>
                  <a:srgbClr val="7030A0"/>
                </a:solidFill>
                <a:latin typeface="Arial Black" pitchFamily="34" charset="0"/>
              </a:rPr>
            </a:br>
            <a:r>
              <a:rPr lang="uk-UA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uk-UA" dirty="0" smtClean="0">
                <a:solidFill>
                  <a:srgbClr val="7030A0"/>
                </a:solidFill>
                <a:latin typeface="Arial Black" pitchFamily="34" charset="0"/>
              </a:rPr>
              <a:t>дисциплін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0" y="685800"/>
            <a:ext cx="1981200" cy="13716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3-4 </a:t>
            </a:r>
            <a:r>
              <a:rPr lang="ru-RU" sz="2400" dirty="0" err="1" smtClean="0">
                <a:solidFill>
                  <a:srgbClr val="C00000"/>
                </a:solidFill>
                <a:latin typeface="Arial Black" pitchFamily="34" charset="0"/>
              </a:rPr>
              <a:t>клас</a:t>
            </a:r>
            <a:endParaRPr lang="ru-RU" sz="24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05000" y="1447800"/>
            <a:ext cx="6934200" cy="16002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Українське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читання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з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українська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мова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образотворче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мистецтво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природознавство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музика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народознавство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етика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валеологія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 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05000" y="3200400"/>
            <a:ext cx="6934200" cy="16002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Малювання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з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музика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розвиток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мовлення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читання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трудове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навчання</a:t>
            </a:r>
            <a:endParaRPr lang="ru-RU" sz="2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05000" y="4953000"/>
            <a:ext cx="6934200" cy="16002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Математика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з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природознавство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народознавство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трудове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навчання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</a:rPr>
              <a:t>валеологія</a:t>
            </a:r>
            <a:endParaRPr lang="ru-RU" sz="2400" dirty="0"/>
          </a:p>
        </p:txBody>
      </p:sp>
      <p:pic>
        <p:nvPicPr>
          <p:cNvPr id="3074" name="Picture 2" descr="C:\Users\Админ\Downloads\snowflake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752600"/>
            <a:ext cx="1524000" cy="1524000"/>
          </a:xfrm>
          <a:prstGeom prst="rect">
            <a:avLst/>
          </a:prstGeom>
          <a:noFill/>
        </p:spPr>
      </p:pic>
      <p:pic>
        <p:nvPicPr>
          <p:cNvPr id="3075" name="Picture 3" descr="C:\Users\Админ\Downloads\snowflak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276600"/>
            <a:ext cx="1524000" cy="1524000"/>
          </a:xfrm>
          <a:prstGeom prst="rect">
            <a:avLst/>
          </a:prstGeom>
          <a:noFill/>
        </p:spPr>
      </p:pic>
      <p:pic>
        <p:nvPicPr>
          <p:cNvPr id="3076" name="Picture 4" descr="C:\Users\Админ\Downloads\snowflak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800600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Arial Black" pitchFamily="34" charset="0"/>
              </a:rPr>
              <a:t>Мета </a:t>
            </a:r>
            <a:r>
              <a:rPr lang="ru-RU" b="1" dirty="0" err="1" smtClean="0">
                <a:solidFill>
                  <a:srgbClr val="7030A0"/>
                </a:solidFill>
                <a:latin typeface="Arial Black" pitchFamily="34" charset="0"/>
              </a:rPr>
              <a:t>інтегрованих</a:t>
            </a:r>
            <a:r>
              <a:rPr lang="ru-RU" b="1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Arial Black" pitchFamily="34" charset="0"/>
              </a:rPr>
              <a:t>уроків</a:t>
            </a:r>
            <a:endParaRPr lang="ru-RU" dirty="0">
              <a:solidFill>
                <a:srgbClr val="7030A0"/>
              </a:solidFill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382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2060"/>
                </a:solidFill>
                <a:latin typeface="Arial Black" pitchFamily="34" charset="0"/>
              </a:rPr>
              <a:t>Вимоги </a:t>
            </a:r>
            <a:br>
              <a:rPr lang="uk-UA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uk-UA" dirty="0" smtClean="0">
                <a:solidFill>
                  <a:srgbClr val="002060"/>
                </a:solidFill>
                <a:latin typeface="Arial Black" pitchFamily="34" charset="0"/>
              </a:rPr>
              <a:t>до інтегрованого уроку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533400" y="1397000"/>
          <a:ext cx="8077200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Autofit/>
          </a:bodyPr>
          <a:lstStyle/>
          <a:p>
            <a:r>
              <a:rPr lang="uk-UA" sz="2400" dirty="0" smtClean="0">
                <a:solidFill>
                  <a:srgbClr val="002060"/>
                </a:solidFill>
                <a:latin typeface="Arial Black" pitchFamily="34" charset="0"/>
              </a:rPr>
              <a:t>Концепція сучасної креативної освіти</a:t>
            </a:r>
            <a:r>
              <a:rPr lang="uk-UA" sz="2400" dirty="0" smtClean="0">
                <a:solidFill>
                  <a:srgbClr val="7030A0"/>
                </a:solidFill>
                <a:latin typeface="Arial Black" pitchFamily="34" charset="0"/>
              </a:rPr>
              <a:t> відповідає основним документам,що забезпечують діяльність освітньої галузі: </a:t>
            </a:r>
            <a:r>
              <a:rPr lang="uk-UA" sz="2400" dirty="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uk-UA" sz="2400" dirty="0" smtClean="0">
                <a:solidFill>
                  <a:srgbClr val="002060"/>
                </a:solidFill>
                <a:latin typeface="Arial Black" pitchFamily="34" charset="0"/>
              </a:rPr>
            </a:b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95400" y="1600200"/>
            <a:ext cx="7391400" cy="9906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rgbClr val="7030A0"/>
                </a:solidFill>
                <a:latin typeface="Arial Black" pitchFamily="34" charset="0"/>
              </a:rPr>
              <a:t>Загальна декларація прав людини;</a:t>
            </a:r>
            <a:endParaRPr lang="ru-RU" sz="32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95400" y="2819400"/>
            <a:ext cx="7315200" cy="9906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rgbClr val="7030A0"/>
                </a:solidFill>
                <a:latin typeface="Arial Black" pitchFamily="34" charset="0"/>
              </a:rPr>
              <a:t>Декларація прав дитини;</a:t>
            </a:r>
            <a:endParaRPr lang="ru-RU" sz="3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71600" y="4114800"/>
            <a:ext cx="7239000" cy="10668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rgbClr val="7030A0"/>
                </a:solidFill>
                <a:latin typeface="Arial Black" pitchFamily="34" charset="0"/>
              </a:rPr>
              <a:t>Національна доктрина розвитку освіти України;</a:t>
            </a:r>
            <a:endParaRPr lang="ru-RU" sz="3200" dirty="0"/>
          </a:p>
        </p:txBody>
      </p:sp>
      <p:pic>
        <p:nvPicPr>
          <p:cNvPr id="2050" name="Picture 2" descr="C:\Users\Админ\Downloads\snowflake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371600"/>
            <a:ext cx="1219200" cy="1219200"/>
          </a:xfrm>
          <a:prstGeom prst="rect">
            <a:avLst/>
          </a:prstGeom>
          <a:noFill/>
        </p:spPr>
      </p:pic>
      <p:pic>
        <p:nvPicPr>
          <p:cNvPr id="2051" name="Picture 3" descr="C:\Users\Админ\Downloads\snowflak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743200"/>
            <a:ext cx="1219200" cy="1219200"/>
          </a:xfrm>
          <a:prstGeom prst="rect">
            <a:avLst/>
          </a:prstGeom>
          <a:noFill/>
        </p:spPr>
      </p:pic>
      <p:pic>
        <p:nvPicPr>
          <p:cNvPr id="2052" name="Picture 4" descr="C:\Users\Админ\Downloads\snowflak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257800"/>
            <a:ext cx="1219200" cy="1219200"/>
          </a:xfrm>
          <a:prstGeom prst="rect">
            <a:avLst/>
          </a:prstGeom>
          <a:noFill/>
        </p:spPr>
      </p:pic>
      <p:sp>
        <p:nvSpPr>
          <p:cNvPr id="11" name="Скругленный прямоугольник 10"/>
          <p:cNvSpPr/>
          <p:nvPr/>
        </p:nvSpPr>
        <p:spPr>
          <a:xfrm>
            <a:off x="1371600" y="5486400"/>
            <a:ext cx="7239000" cy="10668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rgbClr val="7030A0"/>
                </a:solidFill>
                <a:latin typeface="Arial Black" pitchFamily="34" charset="0"/>
              </a:rPr>
              <a:t>Закони України «Про освіту», «Про загальну середню освіту».</a:t>
            </a:r>
            <a:endParaRPr lang="ru-RU" sz="2800" dirty="0"/>
          </a:p>
        </p:txBody>
      </p:sp>
      <p:pic>
        <p:nvPicPr>
          <p:cNvPr id="12" name="Picture 4" descr="C:\Users\Админ\Downloads\snowflak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038600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381000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err="1" smtClean="0">
                <a:solidFill>
                  <a:srgbClr val="002060"/>
                </a:solidFill>
                <a:latin typeface="Arial Black" pitchFamily="34" charset="0"/>
                <a:cs typeface="Arial" charset="0"/>
              </a:rPr>
              <a:t>Розвивальні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24000" y="4953000"/>
            <a:ext cx="7239000" cy="16002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Проведення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інтегрованого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уроку на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випереджаючому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рівні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,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стимулювання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нових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якісних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змін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у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розвитку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47800" y="3200400"/>
            <a:ext cx="7162800" cy="1524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Вивчення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та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урахування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рівня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розвитку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і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психологічних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особливостей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учнів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,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проектування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ІІ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зони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найближчого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розвитку</a:t>
            </a:r>
            <a:endParaRPr lang="ru-RU" sz="2400" b="1" dirty="0" smtClean="0">
              <a:solidFill>
                <a:srgbClr val="7030A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47800" y="1219200"/>
            <a:ext cx="7239000" cy="17526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>
              <a:defRPr/>
            </a:pP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Формування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і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розвиток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в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учнів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</a:p>
          <a:p>
            <a:pPr marL="0" lvl="1">
              <a:buNone/>
              <a:defRPr/>
            </a:pP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позитивних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 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мотивів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навчально-пізнавальної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діяльності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,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інтересів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,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творчої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ініціативи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і</a:t>
            </a:r>
            <a:r>
              <a:rPr lang="ru-RU" sz="24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активності</a:t>
            </a:r>
            <a:r>
              <a:rPr lang="ru-RU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;</a:t>
            </a:r>
          </a:p>
        </p:txBody>
      </p:sp>
      <p:pic>
        <p:nvPicPr>
          <p:cNvPr id="4098" name="Picture 2" descr="C:\Users\Админ\Downloads\snowflake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19200"/>
            <a:ext cx="1600200" cy="1600200"/>
          </a:xfrm>
          <a:prstGeom prst="rect">
            <a:avLst/>
          </a:prstGeom>
          <a:noFill/>
        </p:spPr>
      </p:pic>
      <p:pic>
        <p:nvPicPr>
          <p:cNvPr id="4099" name="Picture 3" descr="C:\Users\Админ\Downloads\snowflak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71800"/>
            <a:ext cx="1600200" cy="1600200"/>
          </a:xfrm>
          <a:prstGeom prst="rect">
            <a:avLst/>
          </a:prstGeom>
          <a:noFill/>
        </p:spPr>
      </p:pic>
      <p:pic>
        <p:nvPicPr>
          <p:cNvPr id="4100" name="Picture 4" descr="C:\Users\Админ\Downloads\snowflak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0"/>
            <a:ext cx="16002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Arial Black" pitchFamily="34" charset="0"/>
              </a:rPr>
              <a:t>Дидактичн</a:t>
            </a:r>
            <a:r>
              <a:rPr lang="uk-UA" dirty="0" smtClean="0">
                <a:latin typeface="Arial Black" pitchFamily="34" charset="0"/>
              </a:rPr>
              <a:t>і</a:t>
            </a:r>
            <a:endParaRPr lang="ru-RU" dirty="0">
              <a:latin typeface="Arial Black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ru-RU" dirty="0" err="1" smtClean="0">
                <a:latin typeface="Arial Black" pitchFamily="34" charset="0"/>
              </a:rPr>
              <a:t>Виховн</a:t>
            </a:r>
            <a:r>
              <a:rPr lang="uk-UA" dirty="0" smtClean="0">
                <a:latin typeface="Arial Black" pitchFamily="34" charset="0"/>
              </a:rPr>
              <a:t>і</a:t>
            </a:r>
            <a:endParaRPr lang="ru-RU" dirty="0">
              <a:latin typeface="Arial Black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762000"/>
          <a:ext cx="83058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7030A0"/>
                </a:solidFill>
                <a:latin typeface="Arial Black" pitchFamily="34" charset="0"/>
              </a:rPr>
              <a:t>Види інтегрованих уроків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458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  <a:t>Форми проведення </a:t>
            </a:r>
            <a:r>
              <a:rPr lang="ru-RU" b="1" dirty="0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uk-UA" b="1" dirty="0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  <a:t>інтегрованих уроків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820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762000"/>
          <a:ext cx="8229600" cy="5364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838200"/>
          <a:ext cx="8229600" cy="5287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 fontAlgn="base">
              <a:spcAft>
                <a:spcPct val="0"/>
              </a:spcAft>
              <a:tabLst>
                <a:tab pos="5314950" algn="l"/>
              </a:tabLst>
            </a:pP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Опорна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таблиця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для 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інтегрованої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 теми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rgbClr val="7030A0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„ Дерева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нашої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місцевості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. Дуб. “      1 </a:t>
            </a:r>
            <a:r>
              <a:rPr lang="ru-RU" sz="2400" dirty="0" err="1" smtClean="0">
                <a:solidFill>
                  <a:srgbClr val="7030A0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клас</a:t>
            </a:r>
            <a:r>
              <a:rPr lang="ru-RU" sz="2000" dirty="0" smtClean="0">
                <a:solidFill>
                  <a:srgbClr val="7030A0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rgbClr val="7030A0"/>
                </a:solidFill>
                <a:latin typeface="Arial Black" pitchFamily="34" charset="0"/>
                <a:cs typeface="Arial" pitchFamily="34" charset="0"/>
              </a:rPr>
            </a:br>
            <a:endParaRPr lang="ru-RU" sz="2000" dirty="0">
              <a:solidFill>
                <a:srgbClr val="7030A0"/>
              </a:solidFill>
              <a:latin typeface="Arial Black" pitchFamily="34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411162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rgbClr val="002060"/>
                </a:solidFill>
                <a:latin typeface="Arial Black" pitchFamily="34" charset="0"/>
              </a:rPr>
              <a:t>Опорна таблиця для інтегрованої теми </a:t>
            </a:r>
            <a:r>
              <a:rPr lang="uk-UA" sz="2800" dirty="0" err="1" smtClean="0">
                <a:solidFill>
                  <a:srgbClr val="002060"/>
                </a:solidFill>
                <a:latin typeface="Arial Black" pitchFamily="34" charset="0"/>
              </a:rPr>
              <a:t>“Зима”</a:t>
            </a:r>
            <a:r>
              <a:rPr lang="uk-UA" sz="2800" dirty="0" smtClean="0">
                <a:solidFill>
                  <a:srgbClr val="002060"/>
                </a:solidFill>
                <a:latin typeface="Arial Black" pitchFamily="34" charset="0"/>
              </a:rPr>
              <a:t>                                       2 клас</a:t>
            </a:r>
            <a:endParaRPr lang="ru-RU" sz="2800" dirty="0">
              <a:solidFill>
                <a:srgbClr val="002060"/>
              </a:solidFill>
              <a:latin typeface="Arial Black" pitchFamily="34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0" y="1143000"/>
          <a:ext cx="8915400" cy="4983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002060"/>
                </a:solidFill>
                <a:latin typeface="Arial Black" pitchFamily="34" charset="0"/>
              </a:rPr>
              <a:t>Опорна таблиця для інтегрованої теми “</a:t>
            </a:r>
            <a:r>
              <a:rPr lang="ru-RU" sz="2800" b="1" dirty="0" smtClean="0">
                <a:solidFill>
                  <a:srgbClr val="002060"/>
                </a:solidFill>
                <a:latin typeface="Arial Black" pitchFamily="34" charset="0"/>
              </a:rPr>
              <a:t>Калина  -  символ  </a:t>
            </a:r>
            <a:r>
              <a:rPr lang="ru-RU" sz="2800" b="1" dirty="0" err="1" smtClean="0">
                <a:solidFill>
                  <a:srgbClr val="002060"/>
                </a:solidFill>
                <a:latin typeface="Arial Black" pitchFamily="34" charset="0"/>
              </a:rPr>
              <a:t>України</a:t>
            </a:r>
            <a:r>
              <a:rPr lang="ru-RU" sz="2800" b="1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uk-UA" sz="2800" dirty="0" smtClean="0">
                <a:solidFill>
                  <a:srgbClr val="002060"/>
                </a:solidFill>
                <a:latin typeface="Arial Black" pitchFamily="34" charset="0"/>
              </a:rPr>
              <a:t>”  3 клас</a:t>
            </a:r>
            <a:endParaRPr lang="ru-RU" sz="2800" dirty="0">
              <a:solidFill>
                <a:srgbClr val="002060"/>
              </a:solidFill>
              <a:latin typeface="Arial Black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4754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2060"/>
                </a:solidFill>
                <a:latin typeface="Arial Black" pitchFamily="34" charset="0"/>
              </a:rPr>
              <a:t>Креативна освіта визначається як: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3000" y="1447800"/>
            <a:ext cx="7543800" cy="1524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7030A0"/>
                </a:solidFill>
                <a:latin typeface="Arial Black" pitchFamily="34" charset="0"/>
              </a:rPr>
              <a:t>освіта, спрямована на розвиток загальної креативності учасників педагогічного процесу</a:t>
            </a:r>
            <a:endParaRPr lang="ru-RU" sz="24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43000" y="3276600"/>
            <a:ext cx="7467600" cy="1524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7030A0"/>
                </a:solidFill>
                <a:latin typeface="Arial Black" pitchFamily="34" charset="0"/>
              </a:rPr>
              <a:t>освіта з гнучкою системою форм організації навчально-виховного процесу, відповідно здібностям, нахилам, потребам учнів</a:t>
            </a:r>
            <a:endParaRPr lang="ru-RU" sz="24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43000" y="5029200"/>
            <a:ext cx="7467600" cy="1524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rgbClr val="7030A0"/>
                </a:solidFill>
                <a:latin typeface="Arial Black" pitchFamily="34" charset="0"/>
              </a:rPr>
              <a:t>освіта, зорієнтована на використання інноваційних педагогічних технологій, що забезпечують особистісне зростання та розвиток творчого потенціалу учнів.</a:t>
            </a:r>
            <a:endParaRPr lang="ru-RU" sz="2000" dirty="0">
              <a:solidFill>
                <a:srgbClr val="7030A0"/>
              </a:solidFill>
              <a:latin typeface="Arial Black" pitchFamily="34" charset="0"/>
            </a:endParaRPr>
          </a:p>
        </p:txBody>
      </p:sp>
      <p:pic>
        <p:nvPicPr>
          <p:cNvPr id="1026" name="Picture 2" descr="C:\Users\Админ\Downloads\snowflake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600200"/>
            <a:ext cx="1219200" cy="1219200"/>
          </a:xfrm>
          <a:prstGeom prst="rect">
            <a:avLst/>
          </a:prstGeom>
          <a:noFill/>
        </p:spPr>
      </p:pic>
      <p:pic>
        <p:nvPicPr>
          <p:cNvPr id="11" name="Picture 2" descr="C:\Users\Админ\Downloads\snowflak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276600"/>
            <a:ext cx="1219200" cy="1219200"/>
          </a:xfrm>
          <a:prstGeom prst="rect">
            <a:avLst/>
          </a:prstGeom>
          <a:noFill/>
        </p:spPr>
      </p:pic>
      <p:pic>
        <p:nvPicPr>
          <p:cNvPr id="12" name="Picture 2" descr="C:\Users\Админ\Downloads\snowflak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953000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002060"/>
                </a:solidFill>
                <a:latin typeface="Arial Black" pitchFamily="34" charset="0"/>
              </a:rPr>
              <a:t>Опорна таблиця до інтегрованої теми </a:t>
            </a:r>
            <a:r>
              <a:rPr lang="uk-UA" sz="2800" dirty="0" err="1" smtClean="0">
                <a:solidFill>
                  <a:srgbClr val="002060"/>
                </a:solidFill>
                <a:latin typeface="Arial Black" pitchFamily="34" charset="0"/>
              </a:rPr>
              <a:t>“Немає</a:t>
            </a:r>
            <a:r>
              <a:rPr lang="uk-UA" sz="2800" dirty="0" smtClean="0">
                <a:solidFill>
                  <a:srgbClr val="002060"/>
                </a:solidFill>
                <a:latin typeface="Arial Black" pitchFamily="34" charset="0"/>
              </a:rPr>
              <a:t> іншого </a:t>
            </a:r>
            <a:r>
              <a:rPr lang="uk-UA" sz="2800" dirty="0" err="1" smtClean="0">
                <a:solidFill>
                  <a:srgbClr val="002060"/>
                </a:solidFill>
                <a:latin typeface="Arial Black" pitchFamily="34" charset="0"/>
              </a:rPr>
              <a:t>Дніпра”</a:t>
            </a:r>
            <a:r>
              <a:rPr lang="uk-UA" sz="2800" dirty="0" smtClean="0">
                <a:solidFill>
                  <a:srgbClr val="002060"/>
                </a:solidFill>
                <a:latin typeface="Arial Black" pitchFamily="34" charset="0"/>
              </a:rPr>
              <a:t>    4 клас</a:t>
            </a:r>
            <a:endParaRPr lang="ru-RU" sz="2800" dirty="0">
              <a:solidFill>
                <a:srgbClr val="002060"/>
              </a:solidFill>
              <a:latin typeface="Arial Black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447800"/>
          </a:xfrm>
        </p:spPr>
        <p:txBody>
          <a:bodyPr>
            <a:normAutofit fontScale="90000"/>
          </a:bodyPr>
          <a:lstStyle/>
          <a:p>
            <a:pPr>
              <a:tabLst>
                <a:tab pos="457200" algn="l"/>
              </a:tabLst>
            </a:pPr>
            <a:r>
              <a:rPr lang="ru-RU" sz="3600" b="1" dirty="0" err="1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  <a:t>Пам’ятка</a:t>
            </a:r>
            <a:r>
              <a:rPr lang="uk-UA" sz="3600" b="1" dirty="0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  <a:t> для вчителя</a:t>
            </a:r>
            <a:r>
              <a:rPr lang="ru-RU" sz="3600" dirty="0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uk-UA" sz="3600" b="1" dirty="0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  <a:t>«Як спроектувати ефективну інтеграцію?»</a:t>
            </a:r>
            <a:r>
              <a:rPr lang="ru-RU" sz="2800" dirty="0" smtClean="0">
                <a:latin typeface="Arial Black" pitchFamily="34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Arial Black" pitchFamily="34" charset="0"/>
                <a:cs typeface="Times New Roman" pitchFamily="18" charset="0"/>
              </a:rPr>
            </a:b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77500" lnSpcReduction="20000"/>
          </a:bodyPr>
          <a:lstStyle/>
          <a:p>
            <a:pPr eaLnBrk="0" hangingPunct="0">
              <a:buFont typeface="Constantia" pitchFamily="18" charset="0"/>
              <a:buAutoNum type="arabicPeriod"/>
              <a:tabLst>
                <a:tab pos="457200" algn="l"/>
              </a:tabLst>
            </a:pPr>
            <a:r>
              <a:rPr lang="uk-UA" sz="3300" b="1" dirty="0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  <a:t>Підходь творчо до планування уроку.</a:t>
            </a:r>
            <a:endParaRPr lang="ru-RU" sz="3300" b="1" dirty="0" smtClean="0">
              <a:solidFill>
                <a:srgbClr val="7030A0"/>
              </a:solidFill>
              <a:latin typeface="Arial Black" pitchFamily="34" charset="0"/>
              <a:cs typeface="Times New Roman" pitchFamily="18" charset="0"/>
            </a:endParaRPr>
          </a:p>
          <a:p>
            <a:pPr eaLnBrk="0" hangingPunct="0">
              <a:buFont typeface="Constantia" pitchFamily="18" charset="0"/>
              <a:buAutoNum type="arabicPeriod"/>
              <a:tabLst>
                <a:tab pos="457200" algn="l"/>
              </a:tabLst>
            </a:pPr>
            <a:r>
              <a:rPr lang="uk-UA" sz="3300" b="1" dirty="0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  <a:t>Пам’ятай: це не просто урок, а сценарій, дійство.</a:t>
            </a:r>
            <a:endParaRPr lang="ru-RU" sz="3300" b="1" dirty="0" smtClean="0">
              <a:solidFill>
                <a:srgbClr val="7030A0"/>
              </a:solidFill>
              <a:latin typeface="Arial Black" pitchFamily="34" charset="0"/>
              <a:cs typeface="Times New Roman" pitchFamily="18" charset="0"/>
            </a:endParaRPr>
          </a:p>
          <a:p>
            <a:pPr eaLnBrk="0" hangingPunct="0">
              <a:buFont typeface="Constantia" pitchFamily="18" charset="0"/>
              <a:buAutoNum type="arabicPeriod"/>
              <a:tabLst>
                <a:tab pos="457200" algn="l"/>
              </a:tabLst>
            </a:pPr>
            <a:r>
              <a:rPr lang="uk-UA" sz="3300" b="1" dirty="0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  <a:t>Залучай усіх дітей до активної пізнавальної діяльності.</a:t>
            </a:r>
            <a:endParaRPr lang="ru-RU" sz="3300" b="1" dirty="0" smtClean="0">
              <a:solidFill>
                <a:srgbClr val="7030A0"/>
              </a:solidFill>
              <a:latin typeface="Arial Black" pitchFamily="34" charset="0"/>
              <a:cs typeface="Times New Roman" pitchFamily="18" charset="0"/>
            </a:endParaRPr>
          </a:p>
          <a:p>
            <a:pPr eaLnBrk="0" hangingPunct="0">
              <a:buFont typeface="Constantia" pitchFamily="18" charset="0"/>
              <a:buAutoNum type="arabicPeriod"/>
              <a:tabLst>
                <a:tab pos="457200" algn="l"/>
              </a:tabLst>
            </a:pPr>
            <a:r>
              <a:rPr lang="uk-UA" sz="3300" b="1" dirty="0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  <a:t>Підбирай завдання, які б сприяли підвищенню навчальної мотивації учнів.</a:t>
            </a:r>
            <a:endParaRPr lang="ru-RU" sz="3300" b="1" dirty="0" smtClean="0">
              <a:solidFill>
                <a:srgbClr val="7030A0"/>
              </a:solidFill>
              <a:latin typeface="Arial Black" pitchFamily="34" charset="0"/>
              <a:cs typeface="Times New Roman" pitchFamily="18" charset="0"/>
            </a:endParaRPr>
          </a:p>
          <a:p>
            <a:pPr eaLnBrk="0" hangingPunct="0">
              <a:buFont typeface="Constantia" pitchFamily="18" charset="0"/>
              <a:buAutoNum type="arabicPeriod"/>
              <a:tabLst>
                <a:tab pos="457200" algn="l"/>
              </a:tabLst>
            </a:pPr>
            <a:r>
              <a:rPr lang="uk-UA" sz="3300" b="1" dirty="0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  <a:t>Створюй на уроці ситуацію успіху.</a:t>
            </a:r>
            <a:endParaRPr lang="ru-RU" sz="3300" b="1" dirty="0" smtClean="0">
              <a:solidFill>
                <a:srgbClr val="7030A0"/>
              </a:solidFill>
              <a:latin typeface="Arial Black" pitchFamily="34" charset="0"/>
              <a:cs typeface="Times New Roman" pitchFamily="18" charset="0"/>
            </a:endParaRPr>
          </a:p>
          <a:p>
            <a:pPr eaLnBrk="0" hangingPunct="0">
              <a:buFont typeface="Constantia" pitchFamily="18" charset="0"/>
              <a:buAutoNum type="arabicPeriod"/>
              <a:tabLst>
                <a:tab pos="457200" algn="l"/>
              </a:tabLst>
            </a:pPr>
            <a:r>
              <a:rPr lang="uk-UA" sz="3300" b="1" dirty="0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  <a:t>Обов’язково враховуй вікові та індивідуально-психологічні особливості особистості учнів.</a:t>
            </a:r>
            <a:endParaRPr lang="ru-RU" sz="3300" b="1" dirty="0" smtClean="0">
              <a:solidFill>
                <a:srgbClr val="7030A0"/>
              </a:solidFill>
              <a:latin typeface="Arial Black" pitchFamily="34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eaLnBrk="0" hangingPunct="0">
              <a:buNone/>
              <a:tabLst>
                <a:tab pos="457200" algn="l"/>
              </a:tabLst>
            </a:pPr>
            <a:r>
              <a:rPr lang="uk-UA" b="1" dirty="0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  <a:t>7.Підбирай завдання, спрямовані на розвиток у школярів  цілісного сприйняття світу.</a:t>
            </a:r>
            <a:endParaRPr lang="ru-RU" b="1" dirty="0" smtClean="0">
              <a:solidFill>
                <a:srgbClr val="7030A0"/>
              </a:solidFill>
              <a:latin typeface="Arial Black" pitchFamily="34" charset="0"/>
              <a:cs typeface="Times New Roman" pitchFamily="18" charset="0"/>
            </a:endParaRPr>
          </a:p>
          <a:p>
            <a:pPr eaLnBrk="0" hangingPunct="0">
              <a:buNone/>
              <a:tabLst>
                <a:tab pos="457200" algn="l"/>
              </a:tabLst>
            </a:pPr>
            <a:r>
              <a:rPr lang="uk-UA" b="1" dirty="0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  <a:t>8.Зверни увагу на доцільність інтеграції предметів.</a:t>
            </a:r>
            <a:endParaRPr lang="ru-RU" b="1" dirty="0" smtClean="0">
              <a:solidFill>
                <a:srgbClr val="7030A0"/>
              </a:solidFill>
              <a:latin typeface="Arial Black" pitchFamily="34" charset="0"/>
              <a:cs typeface="Times New Roman" pitchFamily="18" charset="0"/>
            </a:endParaRPr>
          </a:p>
          <a:p>
            <a:pPr eaLnBrk="0" hangingPunct="0">
              <a:buNone/>
              <a:tabLst>
                <a:tab pos="457200" algn="l"/>
              </a:tabLst>
            </a:pPr>
            <a:r>
              <a:rPr lang="uk-UA" b="1" dirty="0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  <a:t>9.Ретельно відбирай форми і методи роботи залежно від психолого-педагогічної характеристики класу.</a:t>
            </a:r>
            <a:endParaRPr lang="ru-RU" b="1" dirty="0" smtClean="0">
              <a:solidFill>
                <a:srgbClr val="7030A0"/>
              </a:solidFill>
              <a:latin typeface="Arial Black" pitchFamily="34" charset="0"/>
              <a:cs typeface="Times New Roman" pitchFamily="18" charset="0"/>
            </a:endParaRPr>
          </a:p>
          <a:p>
            <a:pPr eaLnBrk="0" hangingPunct="0">
              <a:buNone/>
              <a:tabLst>
                <a:tab pos="457200" algn="l"/>
              </a:tabLst>
            </a:pPr>
            <a:r>
              <a:rPr lang="uk-UA" b="1" dirty="0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  <a:t>10. Проводь уроки-свята наприкінці вивчення теми як уроки систематизації  та узагальнення знань.</a:t>
            </a:r>
            <a:endParaRPr lang="ru-RU" b="1" dirty="0" smtClean="0">
              <a:solidFill>
                <a:srgbClr val="7030A0"/>
              </a:solidFill>
              <a:latin typeface="Arial Black" pitchFamily="34" charset="0"/>
              <a:cs typeface="Times New Roman" pitchFamily="18" charset="0"/>
            </a:endParaRPr>
          </a:p>
          <a:p>
            <a:pPr eaLnBrk="0" hangingPunct="0">
              <a:buNone/>
              <a:tabLst>
                <a:tab pos="457200" algn="l"/>
              </a:tabLst>
            </a:pPr>
            <a:r>
              <a:rPr lang="ru-RU" b="1" dirty="0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  <a:t>11.</a:t>
            </a:r>
            <a:r>
              <a:rPr lang="uk-UA" b="1" dirty="0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  <a:t> Перевір чи відповідає твій «сценарій» дидактичним, розвивальним та  виховним вимогам інтегрованого уроку.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\Downloads\geografiya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95400" y="1600200"/>
            <a:ext cx="7543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  <a:t>  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  <a:t>Підготувала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  <a:t> </a:t>
            </a:r>
          </a:p>
          <a:p>
            <a:pPr>
              <a:buNone/>
            </a:pP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  <a:t>Кузнєцова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  <a:t>Олександра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  <a:t>Григорівна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  <a:t>,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  <a:t>вчитель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  <a:t>початкових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  <a:t>класів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  <a:t>Криворізької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  <a:cs typeface="Aharoni" pitchFamily="2" charset="-79"/>
              </a:rPr>
              <a:t> ЗОШ №19 </a:t>
            </a:r>
            <a:endParaRPr lang="ru-RU" sz="2800" dirty="0">
              <a:solidFill>
                <a:srgbClr val="7030A0"/>
              </a:solidFill>
              <a:latin typeface="Arial Black" pitchFamily="34" charset="0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>
              <a:buNone/>
            </a:pPr>
            <a:r>
              <a:rPr lang="uk-UA" sz="4800" b="1" dirty="0" smtClean="0">
                <a:solidFill>
                  <a:srgbClr val="002060"/>
                </a:solidFill>
                <a:latin typeface="Arial Black" pitchFamily="34" charset="0"/>
              </a:rPr>
              <a:t>ІНТЕГРАЦІЯ </a:t>
            </a:r>
          </a:p>
          <a:p>
            <a:pPr>
              <a:buNone/>
            </a:pPr>
            <a:r>
              <a:rPr lang="uk-UA" sz="4800" b="1" dirty="0" smtClean="0">
                <a:solidFill>
                  <a:srgbClr val="7030A0"/>
                </a:solidFill>
                <a:latin typeface="Arial Black" pitchFamily="34" charset="0"/>
              </a:rPr>
              <a:t>(від лат. і</a:t>
            </a:r>
            <a:r>
              <a:rPr lang="en-US" sz="4800" b="1" dirty="0" err="1" smtClean="0">
                <a:solidFill>
                  <a:srgbClr val="7030A0"/>
                </a:solidFill>
                <a:latin typeface="Arial Black" pitchFamily="34" charset="0"/>
              </a:rPr>
              <a:t>nteger</a:t>
            </a:r>
            <a:r>
              <a:rPr lang="uk-UA" sz="4800" b="1" dirty="0" smtClean="0">
                <a:solidFill>
                  <a:srgbClr val="7030A0"/>
                </a:solidFill>
                <a:latin typeface="Arial Black" pitchFamily="34" charset="0"/>
              </a:rPr>
              <a:t> - </a:t>
            </a:r>
            <a:r>
              <a:rPr lang="uk-UA" sz="4800" b="1" i="1" dirty="0" smtClean="0">
                <a:solidFill>
                  <a:srgbClr val="7030A0"/>
                </a:solidFill>
                <a:latin typeface="Arial Black" pitchFamily="34" charset="0"/>
              </a:rPr>
              <a:t>повний, цілісний</a:t>
            </a:r>
            <a:r>
              <a:rPr lang="uk-UA" sz="4800" b="1" dirty="0" smtClean="0">
                <a:solidFill>
                  <a:srgbClr val="7030A0"/>
                </a:solidFill>
                <a:latin typeface="Arial Black" pitchFamily="34" charset="0"/>
              </a:rPr>
              <a:t>)</a:t>
            </a:r>
            <a:r>
              <a:rPr lang="en-US" sz="4800" b="1" dirty="0" smtClean="0">
                <a:solidFill>
                  <a:srgbClr val="7030A0"/>
                </a:solidFill>
                <a:latin typeface="Arial Black" pitchFamily="34" charset="0"/>
              </a:rPr>
              <a:t> – </a:t>
            </a:r>
            <a:r>
              <a:rPr lang="uk-UA" sz="4800" b="1" dirty="0" smtClean="0">
                <a:solidFill>
                  <a:srgbClr val="7030A0"/>
                </a:solidFill>
                <a:latin typeface="Arial Black" pitchFamily="34" charset="0"/>
              </a:rPr>
              <a:t>об</a:t>
            </a:r>
            <a:r>
              <a:rPr lang="en-US" sz="4800" b="1" dirty="0" smtClean="0">
                <a:solidFill>
                  <a:srgbClr val="7030A0"/>
                </a:solidFill>
                <a:latin typeface="Arial Black" pitchFamily="34" charset="0"/>
              </a:rPr>
              <a:t>’</a:t>
            </a:r>
            <a:r>
              <a:rPr lang="uk-UA" sz="4800" b="1" dirty="0" smtClean="0">
                <a:solidFill>
                  <a:srgbClr val="7030A0"/>
                </a:solidFill>
                <a:latin typeface="Arial Black" pitchFamily="34" charset="0"/>
              </a:rPr>
              <a:t>єднання в ціле будь-яких окремих частин.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Arial Black" pitchFamily="34" charset="0"/>
              </a:rPr>
              <a:t>  </a:t>
            </a:r>
            <a:r>
              <a:rPr lang="ru-RU" sz="4000" b="1" dirty="0" smtClean="0">
                <a:solidFill>
                  <a:srgbClr val="7030A0"/>
                </a:solidFill>
                <a:latin typeface="Arial Black" pitchFamily="34" charset="0"/>
              </a:rPr>
              <a:t>   </a:t>
            </a:r>
            <a:r>
              <a:rPr lang="ru-RU" sz="4000" b="1" dirty="0" err="1" smtClean="0">
                <a:solidFill>
                  <a:srgbClr val="002060"/>
                </a:solidFill>
                <a:latin typeface="Arial Black" pitchFamily="34" charset="0"/>
              </a:rPr>
              <a:t>Педагогічна</a:t>
            </a:r>
            <a:r>
              <a:rPr lang="ru-RU" sz="4000" b="1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Arial Black" pitchFamily="34" charset="0"/>
              </a:rPr>
              <a:t>технологія</a:t>
            </a:r>
            <a:r>
              <a:rPr lang="ru-RU" sz="4000" b="1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Arial Black" pitchFamily="34" charset="0"/>
              </a:rPr>
              <a:t>інтеграції</a:t>
            </a:r>
            <a:r>
              <a:rPr lang="ru-RU" sz="4000" b="1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Arial Black" pitchFamily="34" charset="0"/>
              </a:rPr>
              <a:t>змісту</a:t>
            </a:r>
            <a:r>
              <a:rPr lang="ru-RU" sz="4000" b="1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Arial Black" pitchFamily="34" charset="0"/>
              </a:rPr>
              <a:t>освіти</a:t>
            </a:r>
            <a:r>
              <a:rPr lang="ru-RU" sz="4000" b="1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sz="4000" b="1" dirty="0" smtClean="0">
                <a:solidFill>
                  <a:srgbClr val="7030A0"/>
                </a:solidFill>
                <a:latin typeface="Arial Black" pitchFamily="34" charset="0"/>
              </a:rPr>
              <a:t>- </a:t>
            </a:r>
            <a:r>
              <a:rPr lang="ru-RU" sz="4000" b="1" dirty="0" err="1" smtClean="0">
                <a:solidFill>
                  <a:srgbClr val="7030A0"/>
                </a:solidFill>
                <a:latin typeface="Arial Black" pitchFamily="34" charset="0"/>
              </a:rPr>
              <a:t>це</a:t>
            </a:r>
            <a:r>
              <a:rPr lang="ru-RU" sz="4000" b="1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4000" b="1" dirty="0" err="1" smtClean="0">
                <a:solidFill>
                  <a:srgbClr val="7030A0"/>
                </a:solidFill>
                <a:latin typeface="Arial Black" pitchFamily="34" charset="0"/>
              </a:rPr>
              <a:t>сукупність</a:t>
            </a:r>
            <a:r>
              <a:rPr lang="ru-RU" sz="4000" b="1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4000" b="1" dirty="0" err="1" smtClean="0">
                <a:solidFill>
                  <a:srgbClr val="7030A0"/>
                </a:solidFill>
                <a:latin typeface="Arial Black" pitchFamily="34" charset="0"/>
              </a:rPr>
              <a:t>способів</a:t>
            </a:r>
            <a:r>
              <a:rPr lang="ru-RU" sz="4000" b="1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4000" b="1" dirty="0" err="1" smtClean="0">
                <a:solidFill>
                  <a:srgbClr val="7030A0"/>
                </a:solidFill>
                <a:latin typeface="Arial Black" pitchFamily="34" charset="0"/>
              </a:rPr>
              <a:t>методів</a:t>
            </a:r>
            <a:r>
              <a:rPr lang="ru-RU" sz="4000" b="1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4000" b="1" dirty="0" err="1" smtClean="0">
                <a:solidFill>
                  <a:srgbClr val="7030A0"/>
                </a:solidFill>
                <a:latin typeface="Arial Black" pitchFamily="34" charset="0"/>
              </a:rPr>
              <a:t>засобів</a:t>
            </a:r>
            <a:r>
              <a:rPr lang="ru-RU" sz="4000" b="1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4000" b="1" dirty="0" err="1" smtClean="0">
                <a:solidFill>
                  <a:srgbClr val="7030A0"/>
                </a:solidFill>
                <a:latin typeface="Arial Black" pitchFamily="34" charset="0"/>
              </a:rPr>
              <a:t>прийомів</a:t>
            </a:r>
            <a:r>
              <a:rPr lang="ru-RU" sz="4000" b="1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sz="4000" b="1" dirty="0" err="1" smtClean="0">
                <a:solidFill>
                  <a:srgbClr val="7030A0"/>
                </a:solidFill>
                <a:latin typeface="Arial Black" pitchFamily="34" charset="0"/>
              </a:rPr>
              <a:t>що</a:t>
            </a:r>
            <a:r>
              <a:rPr lang="ru-RU" sz="4000" b="1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4000" b="1" dirty="0" err="1" smtClean="0">
                <a:solidFill>
                  <a:srgbClr val="7030A0"/>
                </a:solidFill>
                <a:latin typeface="Arial Black" pitchFamily="34" charset="0"/>
              </a:rPr>
              <a:t>використовуються</a:t>
            </a:r>
            <a:r>
              <a:rPr lang="ru-RU" sz="4000" b="1" dirty="0" smtClean="0">
                <a:solidFill>
                  <a:srgbClr val="7030A0"/>
                </a:solidFill>
                <a:latin typeface="Arial Black" pitchFamily="34" charset="0"/>
              </a:rPr>
              <a:t> для </a:t>
            </a:r>
            <a:r>
              <a:rPr lang="ru-RU" sz="4000" b="1" dirty="0" err="1" smtClean="0">
                <a:solidFill>
                  <a:srgbClr val="7030A0"/>
                </a:solidFill>
                <a:latin typeface="Arial Black" pitchFamily="34" charset="0"/>
              </a:rPr>
              <a:t>всебічного</a:t>
            </a:r>
            <a:r>
              <a:rPr lang="ru-RU" sz="4000" b="1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4000" b="1" dirty="0" err="1" smtClean="0">
                <a:solidFill>
                  <a:srgbClr val="7030A0"/>
                </a:solidFill>
                <a:latin typeface="Arial Black" pitchFamily="34" charset="0"/>
              </a:rPr>
              <a:t>розвитку</a:t>
            </a:r>
            <a:r>
              <a:rPr lang="ru-RU" sz="4000" b="1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4000" b="1" dirty="0" err="1" smtClean="0">
                <a:solidFill>
                  <a:srgbClr val="7030A0"/>
                </a:solidFill>
                <a:latin typeface="Arial Black" pitchFamily="34" charset="0"/>
              </a:rPr>
              <a:t>особистості</a:t>
            </a:r>
            <a:r>
              <a:rPr lang="ru-RU" sz="4000" b="1" dirty="0" smtClean="0">
                <a:solidFill>
                  <a:srgbClr val="7030A0"/>
                </a:solidFill>
                <a:latin typeface="Arial Black" pitchFamily="34" charset="0"/>
              </a:rPr>
              <a:t> через </a:t>
            </a:r>
            <a:r>
              <a:rPr lang="ru-RU" sz="4000" b="1" dirty="0" err="1" smtClean="0">
                <a:solidFill>
                  <a:srgbClr val="7030A0"/>
                </a:solidFill>
                <a:latin typeface="Arial Black" pitchFamily="34" charset="0"/>
              </a:rPr>
              <a:t>пізнання</a:t>
            </a:r>
            <a:r>
              <a:rPr lang="ru-RU" sz="4000" b="1" dirty="0" smtClean="0">
                <a:solidFill>
                  <a:srgbClr val="7030A0"/>
                </a:solidFill>
                <a:latin typeface="Arial Black" pitchFamily="34" charset="0"/>
              </a:rPr>
              <a:t> себе </a:t>
            </a:r>
            <a:r>
              <a:rPr lang="ru-RU" sz="4000" b="1" dirty="0" err="1" smtClean="0">
                <a:solidFill>
                  <a:srgbClr val="7030A0"/>
                </a:solidFill>
                <a:latin typeface="Arial Black" pitchFamily="34" charset="0"/>
              </a:rPr>
              <a:t>і</a:t>
            </a:r>
            <a:r>
              <a:rPr lang="ru-RU" sz="4000" b="1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4000" b="1" dirty="0" err="1" smtClean="0">
                <a:solidFill>
                  <a:srgbClr val="7030A0"/>
                </a:solidFill>
                <a:latin typeface="Arial Black" pitchFamily="34" charset="0"/>
              </a:rPr>
              <a:t>навколишнього</a:t>
            </a:r>
            <a:r>
              <a:rPr lang="ru-RU" sz="4000" b="1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4000" b="1" dirty="0" err="1" smtClean="0">
                <a:solidFill>
                  <a:srgbClr val="7030A0"/>
                </a:solidFill>
                <a:latin typeface="Arial Black" pitchFamily="34" charset="0"/>
              </a:rPr>
              <a:t>світу</a:t>
            </a:r>
            <a:r>
              <a:rPr lang="ru-RU" sz="4000" b="1" dirty="0" smtClean="0">
                <a:solidFill>
                  <a:srgbClr val="7030A0"/>
                </a:solidFill>
                <a:latin typeface="Arial Black" pitchFamily="34" charset="0"/>
              </a:rPr>
              <a:t>.</a:t>
            </a:r>
            <a:endParaRPr lang="ru-RU" sz="4000" dirty="0" smtClean="0">
              <a:solidFill>
                <a:srgbClr val="7030A0"/>
              </a:solidFill>
              <a:latin typeface="Arial Black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Arial Black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 Black" pitchFamily="34" charset="0"/>
              </a:rPr>
              <a:t>Принципи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 Black" pitchFamily="34" charset="0"/>
              </a:rPr>
              <a:t>інтегрованої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 Black" pitchFamily="34" charset="0"/>
              </a:rPr>
              <a:t>технології</a:t>
            </a:r>
            <a:endParaRPr lang="ru-RU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7030A0"/>
                </a:solidFill>
                <a:latin typeface="Arial Black" pitchFamily="34" charset="0"/>
              </a:rPr>
              <a:t>     Принцип </a:t>
            </a:r>
            <a:r>
              <a:rPr lang="ru-RU" i="1" dirty="0" err="1" smtClean="0">
                <a:solidFill>
                  <a:srgbClr val="7030A0"/>
                </a:solidFill>
                <a:latin typeface="Arial Black" pitchFamily="34" charset="0"/>
              </a:rPr>
              <a:t>інтегрування</a:t>
            </a:r>
            <a:r>
              <a:rPr lang="ru-RU" i="1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заключається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в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системі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Arial Black" pitchFamily="34" charset="0"/>
              </a:rPr>
              <a:t>поєднання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необхідних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знань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Державного стандарту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з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додатковими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матеріалами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на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українознавчій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та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природничий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основі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,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що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забезпечує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оптимальний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розвиток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творчих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здібностей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школярів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на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якісно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новому </a:t>
            </a:r>
            <a:r>
              <a:rPr lang="ru-RU" dirty="0" err="1" smtClean="0">
                <a:solidFill>
                  <a:srgbClr val="7030A0"/>
                </a:solidFill>
                <a:latin typeface="Arial Black" pitchFamily="34" charset="0"/>
              </a:rPr>
              <a:t>рівні</a:t>
            </a: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.</a:t>
            </a:r>
            <a:endParaRPr lang="ru-RU" dirty="0">
              <a:solidFill>
                <a:srgbClr val="7030A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002060"/>
                </a:solidFill>
                <a:latin typeface="Arial Black" pitchFamily="34" charset="0"/>
              </a:rPr>
              <a:t>Головні</a:t>
            </a:r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 Black" pitchFamily="34" charset="0"/>
              </a:rPr>
              <a:t>принципи</a:t>
            </a:r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 Black" pitchFamily="34" charset="0"/>
              </a:rPr>
              <a:t>інтеграції</a:t>
            </a:r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endParaRPr lang="ru-RU" dirty="0">
              <a:solidFill>
                <a:srgbClr val="002060"/>
              </a:solidFill>
              <a:latin typeface="Arial Black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4983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2192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7030A0"/>
                </a:solidFill>
                <a:latin typeface="Arial Black" pitchFamily="34" charset="0"/>
              </a:rPr>
              <a:t>Причини та </a:t>
            </a:r>
            <a:r>
              <a:rPr lang="ru-RU" sz="3600" dirty="0" err="1" smtClean="0">
                <a:solidFill>
                  <a:srgbClr val="7030A0"/>
                </a:solidFill>
                <a:latin typeface="Arial Black" pitchFamily="34" charset="0"/>
              </a:rPr>
              <a:t>передумови</a:t>
            </a:r>
            <a:r>
              <a:rPr lang="ru-RU" sz="36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3600" dirty="0" err="1" smtClean="0">
                <a:solidFill>
                  <a:srgbClr val="7030A0"/>
                </a:solidFill>
                <a:latin typeface="Arial Black" pitchFamily="34" charset="0"/>
              </a:rPr>
              <a:t>інтегрування</a:t>
            </a:r>
            <a:r>
              <a:rPr lang="ru-RU" sz="36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endParaRPr lang="ru-RU" sz="36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endParaRPr lang="ru-RU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685800" y="1676400"/>
          <a:ext cx="79248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\Downloads\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14"/>
            <a:ext cx="9144000" cy="68187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7030A0"/>
                </a:solidFill>
                <a:latin typeface="Arial Black" pitchFamily="34" charset="0"/>
              </a:rPr>
              <a:t>Провідні завдання інтегрованого навчання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4582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1106</TotalTime>
  <Words>1173</Words>
  <Application>Microsoft Office PowerPoint</Application>
  <PresentationFormat>Экран (4:3)</PresentationFormat>
  <Paragraphs>199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2" baseType="lpstr">
      <vt:lpstr>Aharoni</vt:lpstr>
      <vt:lpstr>Arial</vt:lpstr>
      <vt:lpstr>Arial Black</vt:lpstr>
      <vt:lpstr>Calibri</vt:lpstr>
      <vt:lpstr>Constantia</vt:lpstr>
      <vt:lpstr>Symbol</vt:lpstr>
      <vt:lpstr>Times New Roman</vt:lpstr>
      <vt:lpstr>Office Theme</vt:lpstr>
      <vt:lpstr>Інтеграція навчального процесу в системі креативної освіти </vt:lpstr>
      <vt:lpstr>Концепція сучасної креативної освіти відповідає основним документам,що забезпечують діяльність освітньої галузі:  </vt:lpstr>
      <vt:lpstr>Креативна освіта визначається як:</vt:lpstr>
      <vt:lpstr>Презентация PowerPoint</vt:lpstr>
      <vt:lpstr>Презентация PowerPoint</vt:lpstr>
      <vt:lpstr> Принципи інтегрованої технології</vt:lpstr>
      <vt:lpstr>Головні принципи інтеграції </vt:lpstr>
      <vt:lpstr>Причини та передумови інтегрування </vt:lpstr>
      <vt:lpstr>Провідні завдання інтегрованого навчання</vt:lpstr>
      <vt:lpstr>Презентация PowerPoint</vt:lpstr>
      <vt:lpstr>Інтеграційні процеси базуються на трьох підпорах</vt:lpstr>
      <vt:lpstr>Методологічна</vt:lpstr>
      <vt:lpstr>Психологічна</vt:lpstr>
      <vt:lpstr> Дидактична </vt:lpstr>
      <vt:lpstr>Поєднання навчальних  дисциплін</vt:lpstr>
      <vt:lpstr>Поєднання навчальних  дисциплін</vt:lpstr>
      <vt:lpstr>Поєднання навчальних  дисциплін</vt:lpstr>
      <vt:lpstr>Мета інтегрованих уроків</vt:lpstr>
      <vt:lpstr>Вимоги  до інтегрованого уроку</vt:lpstr>
      <vt:lpstr>Розвивальні </vt:lpstr>
      <vt:lpstr>Дидактичні</vt:lpstr>
      <vt:lpstr>Виховні</vt:lpstr>
      <vt:lpstr>Види інтегрованих уроків</vt:lpstr>
      <vt:lpstr>Форми проведення  інтегрованих уроків</vt:lpstr>
      <vt:lpstr>Презентация PowerPoint</vt:lpstr>
      <vt:lpstr>Презентация PowerPoint</vt:lpstr>
      <vt:lpstr>Опорна  таблиця для  інтегрованої  теми „ Дерева нашої місцевості. Дуб. “      1 клас </vt:lpstr>
      <vt:lpstr>Опорна таблиця для інтегрованої теми “Зима”                                       2 клас</vt:lpstr>
      <vt:lpstr>Опорна таблиця для інтегрованої теми “Калина  -  символ  України ”  3 клас</vt:lpstr>
      <vt:lpstr>Опорна таблиця до інтегрованої теми “Немає іншого Дніпра”    4 клас</vt:lpstr>
      <vt:lpstr>Пам’ятка для вчителя «Як спроектувати ефективну інтеграцію?»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Інтеграція навчального процесу в системі креативної освіти</dc:title>
  <dc:creator>Админ</dc:creator>
  <cp:lastModifiedBy>Пользователь Windows</cp:lastModifiedBy>
  <cp:revision>107</cp:revision>
  <dcterms:created xsi:type="dcterms:W3CDTF">2006-08-16T00:00:00Z</dcterms:created>
  <dcterms:modified xsi:type="dcterms:W3CDTF">2021-01-04T17:58:36Z</dcterms:modified>
</cp:coreProperties>
</file>