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75" r:id="rId22"/>
    <p:sldId id="287" r:id="rId23"/>
    <p:sldId id="280" r:id="rId24"/>
    <p:sldId id="286" r:id="rId25"/>
    <p:sldId id="283" r:id="rId26"/>
    <p:sldId id="284" r:id="rId27"/>
    <p:sldId id="276" r:id="rId28"/>
    <p:sldId id="281" r:id="rId29"/>
    <p:sldId id="288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6600FF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74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4EFBA-05A9-472C-9AE8-F54171015AD3}" type="doc">
      <dgm:prSet loTypeId="urn:microsoft.com/office/officeart/2005/8/layout/b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2C86F51-D6AD-4448-B52D-B35B30F84AF2}">
      <dgm:prSet custT="1"/>
      <dgm:spPr/>
      <dgm:t>
        <a:bodyPr/>
        <a:lstStyle/>
        <a:p>
          <a:pPr algn="ctr"/>
          <a:r>
            <a:rPr lang="ru-RU" sz="28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ВІДНОСИН ЛЮДИНИ І ПРИРОДИ </a:t>
          </a:r>
        </a:p>
      </dgm:t>
    </dgm:pt>
    <dgm:pt modelId="{B85ACC22-B198-4185-BABA-F04FECF2A789}" type="parTrans" cxnId="{369FB16F-A562-40F2-A0BD-2FFAAA8CD453}">
      <dgm:prSet/>
      <dgm:spPr/>
      <dgm:t>
        <a:bodyPr/>
        <a:lstStyle/>
        <a:p>
          <a:pPr algn="ctr"/>
          <a:endParaRPr lang="ru-RU"/>
        </a:p>
      </dgm:t>
    </dgm:pt>
    <dgm:pt modelId="{9568788D-532A-46FE-90E5-B5B0D8BB06C8}" type="sibTrans" cxnId="{369FB16F-A562-40F2-A0BD-2FFAAA8CD453}">
      <dgm:prSet/>
      <dgm:spPr/>
      <dgm:t>
        <a:bodyPr/>
        <a:lstStyle/>
        <a:p>
          <a:pPr algn="ctr"/>
          <a:endParaRPr lang="ru-RU"/>
        </a:p>
      </dgm:t>
    </dgm:pt>
    <dgm:pt modelId="{6220A58D-05B7-4265-A108-C45F7EA1347F}">
      <dgm:prSet custT="1"/>
      <dgm:spPr/>
      <dgm:t>
        <a:bodyPr/>
        <a:lstStyle/>
        <a:p>
          <a:pPr algn="ctr"/>
          <a:r>
            <a:rPr lang="ru-RU" sz="20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ВИЖИВАННЯ ЛЮДИНИ В УМОВАХ ЖОРСТОКОГО ТЕРОРУ</a:t>
          </a:r>
        </a:p>
      </dgm:t>
    </dgm:pt>
    <dgm:pt modelId="{48603BDF-47BE-495A-BF94-0C4CD5A45C19}" type="parTrans" cxnId="{F13DAE3B-339E-415F-911D-0D9CD58BDDD6}">
      <dgm:prSet/>
      <dgm:spPr/>
      <dgm:t>
        <a:bodyPr/>
        <a:lstStyle/>
        <a:p>
          <a:pPr algn="ctr"/>
          <a:endParaRPr lang="ru-RU"/>
        </a:p>
      </dgm:t>
    </dgm:pt>
    <dgm:pt modelId="{C2B584F3-9DF1-45B0-9093-25F726A7087E}" type="sibTrans" cxnId="{F13DAE3B-339E-415F-911D-0D9CD58BDDD6}">
      <dgm:prSet/>
      <dgm:spPr/>
      <dgm:t>
        <a:bodyPr/>
        <a:lstStyle/>
        <a:p>
          <a:pPr algn="ctr"/>
          <a:endParaRPr lang="ru-RU"/>
        </a:p>
      </dgm:t>
    </dgm:pt>
    <dgm:pt modelId="{75EE51DF-75B2-41FD-8EC9-BBC3B8726B23}">
      <dgm:prSet custT="1"/>
      <dgm:spPr/>
      <dgm:t>
        <a:bodyPr/>
        <a:lstStyle/>
        <a:p>
          <a:pPr algn="ctr"/>
          <a:r>
            <a:rPr lang="ru-RU" sz="28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БОРОТЬБИ ДОБРА І ЗЛА </a:t>
          </a:r>
        </a:p>
      </dgm:t>
    </dgm:pt>
    <dgm:pt modelId="{1E5D6232-2206-4CFA-A119-85CDDC2F41A1}" type="parTrans" cxnId="{EBE27257-C340-4676-BDD0-6D68E21CAC63}">
      <dgm:prSet/>
      <dgm:spPr/>
      <dgm:t>
        <a:bodyPr/>
        <a:lstStyle/>
        <a:p>
          <a:pPr algn="ctr"/>
          <a:endParaRPr lang="ru-RU"/>
        </a:p>
      </dgm:t>
    </dgm:pt>
    <dgm:pt modelId="{21ECC328-2AF0-41E9-BB08-A1FA6FDEA7E3}" type="sibTrans" cxnId="{EBE27257-C340-4676-BDD0-6D68E21CAC63}">
      <dgm:prSet/>
      <dgm:spPr/>
      <dgm:t>
        <a:bodyPr/>
        <a:lstStyle/>
        <a:p>
          <a:pPr algn="ctr"/>
          <a:endParaRPr lang="ru-RU"/>
        </a:p>
      </dgm:t>
    </dgm:pt>
    <dgm:pt modelId="{586E90EB-CC5E-4660-9D61-8F5EEB25E43B}">
      <dgm:prSet custT="1"/>
      <dgm:spPr/>
      <dgm:t>
        <a:bodyPr/>
        <a:lstStyle/>
        <a:p>
          <a:pPr algn="ctr"/>
          <a:r>
            <a:rPr lang="ru-RU" sz="24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СПРАВЕДЛИВОСТІ Й КАРИ </a:t>
          </a:r>
        </a:p>
      </dgm:t>
    </dgm:pt>
    <dgm:pt modelId="{78B9419E-A023-4DB4-881D-D4FEC69D50FF}" type="parTrans" cxnId="{9AA41D0C-0A03-4BAF-A9A1-226D7A1C1B45}">
      <dgm:prSet/>
      <dgm:spPr/>
      <dgm:t>
        <a:bodyPr/>
        <a:lstStyle/>
        <a:p>
          <a:pPr algn="ctr"/>
          <a:endParaRPr lang="ru-RU"/>
        </a:p>
      </dgm:t>
    </dgm:pt>
    <dgm:pt modelId="{206A506D-DF34-4645-BEA2-B3FB965DBB41}" type="sibTrans" cxnId="{9AA41D0C-0A03-4BAF-A9A1-226D7A1C1B45}">
      <dgm:prSet/>
      <dgm:spPr/>
      <dgm:t>
        <a:bodyPr/>
        <a:lstStyle/>
        <a:p>
          <a:pPr algn="ctr"/>
          <a:endParaRPr lang="ru-RU"/>
        </a:p>
      </dgm:t>
    </dgm:pt>
    <dgm:pt modelId="{25457211-FE51-4181-A80B-8C7959C6B0BD}">
      <dgm:prSet custT="1"/>
      <dgm:spPr/>
      <dgm:t>
        <a:bodyPr/>
        <a:lstStyle/>
        <a:p>
          <a:pPr algn="ctr"/>
          <a:r>
            <a:rPr lang="ru-RU" sz="24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МОРАЛЬНОГО ВИБОРУ </a:t>
          </a:r>
        </a:p>
      </dgm:t>
    </dgm:pt>
    <dgm:pt modelId="{40F59BC5-3142-4533-9232-EB44EE252227}" type="parTrans" cxnId="{ECD6A85B-122B-4890-9A82-7CFE2F5CF679}">
      <dgm:prSet/>
      <dgm:spPr/>
      <dgm:t>
        <a:bodyPr/>
        <a:lstStyle/>
        <a:p>
          <a:pPr algn="ctr"/>
          <a:endParaRPr lang="ru-RU"/>
        </a:p>
      </dgm:t>
    </dgm:pt>
    <dgm:pt modelId="{844FE88D-5038-465B-8D53-881C58A323F0}" type="sibTrans" cxnId="{ECD6A85B-122B-4890-9A82-7CFE2F5CF679}">
      <dgm:prSet/>
      <dgm:spPr/>
      <dgm:t>
        <a:bodyPr/>
        <a:lstStyle/>
        <a:p>
          <a:pPr algn="ctr"/>
          <a:endParaRPr lang="ru-RU"/>
        </a:p>
      </dgm:t>
    </dgm:pt>
    <dgm:pt modelId="{339DC72C-12A7-49FA-B804-9161E930D475}">
      <dgm:prSet custT="1"/>
      <dgm:spPr/>
      <dgm:t>
        <a:bodyPr/>
        <a:lstStyle/>
        <a:p>
          <a:pPr algn="ctr"/>
          <a:r>
            <a:rPr lang="ru-RU" sz="24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ВОЛІ ДО ЖИТТЯ І ЦІЛЕСПРЯМОВАНОСТІ</a:t>
          </a:r>
        </a:p>
      </dgm:t>
    </dgm:pt>
    <dgm:pt modelId="{A7936835-AAD9-4D34-86F0-E76E123E62CD}" type="parTrans" cxnId="{90182405-12BB-49B0-BAA6-FAD92C55DB06}">
      <dgm:prSet/>
      <dgm:spPr/>
      <dgm:t>
        <a:bodyPr/>
        <a:lstStyle/>
        <a:p>
          <a:pPr algn="ctr"/>
          <a:endParaRPr lang="ru-RU"/>
        </a:p>
      </dgm:t>
    </dgm:pt>
    <dgm:pt modelId="{17597406-535C-4BDE-BC67-64E25281ADA1}" type="sibTrans" cxnId="{90182405-12BB-49B0-BAA6-FAD92C55DB06}">
      <dgm:prSet/>
      <dgm:spPr/>
      <dgm:t>
        <a:bodyPr/>
        <a:lstStyle/>
        <a:p>
          <a:pPr algn="ctr"/>
          <a:endParaRPr lang="ru-RU"/>
        </a:p>
      </dgm:t>
    </dgm:pt>
    <dgm:pt modelId="{73105501-8C73-48D8-A483-126141F63CE2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>
              <a:solidFill>
                <a:srgbClr val="6600FF"/>
              </a:solidFill>
              <a:effectLst/>
              <a:latin typeface="Optima"/>
            </a:rPr>
            <a:t>Проблематика «Тигролови»: 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i="0" dirty="0" smtClean="0">
            <a:effectLst/>
            <a:latin typeface="Optima"/>
          </a:endParaRPr>
        </a:p>
      </dgm:t>
    </dgm:pt>
    <dgm:pt modelId="{B0FA6C35-4CD3-4802-B7D9-1C03E700EB6B}" type="parTrans" cxnId="{B9F74C67-09B2-4D3D-9A28-6112CF9266A1}">
      <dgm:prSet/>
      <dgm:spPr/>
      <dgm:t>
        <a:bodyPr/>
        <a:lstStyle/>
        <a:p>
          <a:pPr algn="ctr"/>
          <a:endParaRPr lang="ru-RU"/>
        </a:p>
      </dgm:t>
    </dgm:pt>
    <dgm:pt modelId="{180BFE69-1A11-413F-97C2-215258E5C4CE}" type="sibTrans" cxnId="{B9F74C67-09B2-4D3D-9A28-6112CF9266A1}">
      <dgm:prSet/>
      <dgm:spPr/>
      <dgm:t>
        <a:bodyPr/>
        <a:lstStyle/>
        <a:p>
          <a:pPr algn="ctr"/>
          <a:endParaRPr lang="ru-RU"/>
        </a:p>
      </dgm:t>
    </dgm:pt>
    <dgm:pt modelId="{9309F975-204B-425F-98A4-4A38E90DFBE9}">
      <dgm:prSet custT="1"/>
      <dgm:spPr/>
      <dgm:t>
        <a:bodyPr/>
        <a:lstStyle/>
        <a:p>
          <a:pPr algn="ctr"/>
          <a:r>
            <a:rPr lang="ru-RU" sz="28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РОДИННИХ ВЗАЄМИН І КОХАННЯ </a:t>
          </a:r>
        </a:p>
      </dgm:t>
    </dgm:pt>
    <dgm:pt modelId="{A65D33A0-FAC9-46E8-8E97-276FCB3C26CB}" type="parTrans" cxnId="{31CAFB91-BD24-45D0-8846-734A4BD589FE}">
      <dgm:prSet/>
      <dgm:spPr/>
      <dgm:t>
        <a:bodyPr/>
        <a:lstStyle/>
        <a:p>
          <a:pPr algn="ctr"/>
          <a:endParaRPr lang="ru-RU"/>
        </a:p>
      </dgm:t>
    </dgm:pt>
    <dgm:pt modelId="{A7B1AAC8-0319-4112-A431-CBACAEFC1A24}" type="sibTrans" cxnId="{31CAFB91-BD24-45D0-8846-734A4BD589FE}">
      <dgm:prSet/>
      <dgm:spPr/>
      <dgm:t>
        <a:bodyPr/>
        <a:lstStyle/>
        <a:p>
          <a:pPr algn="ctr"/>
          <a:endParaRPr lang="ru-RU"/>
        </a:p>
      </dgm:t>
    </dgm:pt>
    <dgm:pt modelId="{D13EED6F-5F66-4BB6-9B07-AD71518729B2}">
      <dgm:prSet custT="1"/>
      <dgm:spPr/>
      <dgm:t>
        <a:bodyPr/>
        <a:lstStyle/>
        <a:p>
          <a:pPr algn="ctr"/>
          <a:r>
            <a:rPr lang="ru-RU" sz="2800" b="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ВІЧНОСТІ ДАВНІХ ТРАДИЦІЙ ПРЕДКІВ</a:t>
          </a:r>
        </a:p>
      </dgm:t>
    </dgm:pt>
    <dgm:pt modelId="{CF8F4A33-9E48-4B66-8599-B48DEADDA442}" type="parTrans" cxnId="{913F6893-3A4F-4330-A2FD-3DA1EF10EEE2}">
      <dgm:prSet/>
      <dgm:spPr/>
      <dgm:t>
        <a:bodyPr/>
        <a:lstStyle/>
        <a:p>
          <a:pPr algn="ctr"/>
          <a:endParaRPr lang="ru-RU"/>
        </a:p>
      </dgm:t>
    </dgm:pt>
    <dgm:pt modelId="{129F0D29-49C6-44A1-B6B7-10C104A72971}" type="sibTrans" cxnId="{913F6893-3A4F-4330-A2FD-3DA1EF10EEE2}">
      <dgm:prSet/>
      <dgm:spPr/>
      <dgm:t>
        <a:bodyPr/>
        <a:lstStyle/>
        <a:p>
          <a:pPr algn="ctr"/>
          <a:endParaRPr lang="ru-RU"/>
        </a:p>
      </dgm:t>
    </dgm:pt>
    <dgm:pt modelId="{32EE0407-C056-42DE-84E4-A3AAAD8CEDA5}" type="pres">
      <dgm:prSet presAssocID="{31D4EFBA-05A9-472C-9AE8-F54171015AD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1D54E4-BFB1-4BA3-84A6-47911A7E03BD}" type="pres">
      <dgm:prSet presAssocID="{D13EED6F-5F66-4BB6-9B07-AD71518729B2}" presName="compNode" presStyleCnt="0"/>
      <dgm:spPr/>
    </dgm:pt>
    <dgm:pt modelId="{ADCAE3D6-97CC-4DCB-8FA0-ADBAFED3146F}" type="pres">
      <dgm:prSet presAssocID="{D13EED6F-5F66-4BB6-9B07-AD71518729B2}" presName="dummyConnPt" presStyleCnt="0"/>
      <dgm:spPr/>
    </dgm:pt>
    <dgm:pt modelId="{8998B87B-EE8F-4637-8978-3A6950C92CC7}" type="pres">
      <dgm:prSet presAssocID="{D13EED6F-5F66-4BB6-9B07-AD71518729B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CCD7-BCC9-4524-AAC8-E6C3C1773CC4}" type="pres">
      <dgm:prSet presAssocID="{129F0D29-49C6-44A1-B6B7-10C104A72971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2D69936-8C89-42FF-B1C0-8623EB50E452}" type="pres">
      <dgm:prSet presAssocID="{75EE51DF-75B2-41FD-8EC9-BBC3B8726B23}" presName="compNode" presStyleCnt="0"/>
      <dgm:spPr/>
    </dgm:pt>
    <dgm:pt modelId="{B9965B91-1DAC-45D7-A634-6AD657DDC277}" type="pres">
      <dgm:prSet presAssocID="{75EE51DF-75B2-41FD-8EC9-BBC3B8726B23}" presName="dummyConnPt" presStyleCnt="0"/>
      <dgm:spPr/>
    </dgm:pt>
    <dgm:pt modelId="{145FF217-DC83-48A3-9F8F-56D3B6763848}" type="pres">
      <dgm:prSet presAssocID="{75EE51DF-75B2-41FD-8EC9-BBC3B8726B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05E42-A2AC-44E5-964D-F7DF8DC2521F}" type="pres">
      <dgm:prSet presAssocID="{21ECC328-2AF0-41E9-BB08-A1FA6FDEA7E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2E8399F-AF58-44AB-9DE4-CF6F68968509}" type="pres">
      <dgm:prSet presAssocID="{6220A58D-05B7-4265-A108-C45F7EA1347F}" presName="compNode" presStyleCnt="0"/>
      <dgm:spPr/>
    </dgm:pt>
    <dgm:pt modelId="{DC3CF80F-978F-4748-B7D8-C67EF6344D31}" type="pres">
      <dgm:prSet presAssocID="{6220A58D-05B7-4265-A108-C45F7EA1347F}" presName="dummyConnPt" presStyleCnt="0"/>
      <dgm:spPr/>
    </dgm:pt>
    <dgm:pt modelId="{3E0D7D1E-A307-4069-95B1-DD24CE6E4A4D}" type="pres">
      <dgm:prSet presAssocID="{6220A58D-05B7-4265-A108-C45F7EA1347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4956E-4353-41B0-800D-612BEA9C6B02}" type="pres">
      <dgm:prSet presAssocID="{C2B584F3-9DF1-45B0-9093-25F726A7087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B9A9F16-BFC5-430A-BD08-03DBEB58C431}" type="pres">
      <dgm:prSet presAssocID="{9309F975-204B-425F-98A4-4A38E90DFBE9}" presName="compNode" presStyleCnt="0"/>
      <dgm:spPr/>
    </dgm:pt>
    <dgm:pt modelId="{376AA710-D82B-4F66-A996-B2484BD988EB}" type="pres">
      <dgm:prSet presAssocID="{9309F975-204B-425F-98A4-4A38E90DFBE9}" presName="dummyConnPt" presStyleCnt="0"/>
      <dgm:spPr/>
    </dgm:pt>
    <dgm:pt modelId="{6CDF972F-9EEB-4E8F-A55F-14BBFBBFCF77}" type="pres">
      <dgm:prSet presAssocID="{9309F975-204B-425F-98A4-4A38E90DFBE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4914-F05B-41C2-83E6-ACD4DFD9088E}" type="pres">
      <dgm:prSet presAssocID="{A7B1AAC8-0319-4112-A431-CBACAEFC1A24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7DC79A08-8997-4559-B3F9-6F2DD89635DD}" type="pres">
      <dgm:prSet presAssocID="{73105501-8C73-48D8-A483-126141F63CE2}" presName="compNode" presStyleCnt="0"/>
      <dgm:spPr/>
    </dgm:pt>
    <dgm:pt modelId="{E1CA4D1D-2E0E-4326-9929-DA760E9A2F33}" type="pres">
      <dgm:prSet presAssocID="{73105501-8C73-48D8-A483-126141F63CE2}" presName="dummyConnPt" presStyleCnt="0"/>
      <dgm:spPr/>
    </dgm:pt>
    <dgm:pt modelId="{239482BE-0E80-4193-9CC0-7E235EB3C975}" type="pres">
      <dgm:prSet presAssocID="{73105501-8C73-48D8-A483-126141F63CE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E3049-E94D-4C89-BC5D-BED8FDE84E36}" type="pres">
      <dgm:prSet presAssocID="{180BFE69-1A11-413F-97C2-215258E5C4CE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94BE594-9C79-49D2-95B3-73ED7C55452F}" type="pres">
      <dgm:prSet presAssocID="{339DC72C-12A7-49FA-B804-9161E930D475}" presName="compNode" presStyleCnt="0"/>
      <dgm:spPr/>
    </dgm:pt>
    <dgm:pt modelId="{44E138D3-6D70-469A-B4B0-523F5A655378}" type="pres">
      <dgm:prSet presAssocID="{339DC72C-12A7-49FA-B804-9161E930D475}" presName="dummyConnPt" presStyleCnt="0"/>
      <dgm:spPr/>
    </dgm:pt>
    <dgm:pt modelId="{16DD32A8-EFC6-4042-B714-391EB16C9BD7}" type="pres">
      <dgm:prSet presAssocID="{339DC72C-12A7-49FA-B804-9161E930D47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F4B7-E452-4541-93B6-20516CD656E0}" type="pres">
      <dgm:prSet presAssocID="{17597406-535C-4BDE-BC67-64E25281ADA1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BD8F59AC-A863-449B-B83A-289DB2A4E407}" type="pres">
      <dgm:prSet presAssocID="{25457211-FE51-4181-A80B-8C7959C6B0BD}" presName="compNode" presStyleCnt="0"/>
      <dgm:spPr/>
    </dgm:pt>
    <dgm:pt modelId="{46493392-0DBF-4712-A9BE-638849E7FB05}" type="pres">
      <dgm:prSet presAssocID="{25457211-FE51-4181-A80B-8C7959C6B0BD}" presName="dummyConnPt" presStyleCnt="0"/>
      <dgm:spPr/>
    </dgm:pt>
    <dgm:pt modelId="{17B5148F-8471-4649-B145-BFC6EC600E1D}" type="pres">
      <dgm:prSet presAssocID="{25457211-FE51-4181-A80B-8C7959C6B0B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E7057-7175-4252-8E06-9A2EEAD1D70C}" type="pres">
      <dgm:prSet presAssocID="{844FE88D-5038-465B-8D53-881C58A323F0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93088BA-DB6B-4C40-B365-DF2152C5C491}" type="pres">
      <dgm:prSet presAssocID="{12C86F51-D6AD-4448-B52D-B35B30F84AF2}" presName="compNode" presStyleCnt="0"/>
      <dgm:spPr/>
    </dgm:pt>
    <dgm:pt modelId="{D58451A3-CA2D-451D-93E1-BDB1D1890AF1}" type="pres">
      <dgm:prSet presAssocID="{12C86F51-D6AD-4448-B52D-B35B30F84AF2}" presName="dummyConnPt" presStyleCnt="0"/>
      <dgm:spPr/>
    </dgm:pt>
    <dgm:pt modelId="{E83D4C6F-0431-45EE-8BBA-7EE06B60FF83}" type="pres">
      <dgm:prSet presAssocID="{12C86F51-D6AD-4448-B52D-B35B30F84AF2}" presName="node" presStyleLbl="node1" presStyleIdx="7" presStyleCnt="9" custScaleX="9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935B2-9F86-47CB-BBF1-E444F99C0412}" type="pres">
      <dgm:prSet presAssocID="{9568788D-532A-46FE-90E5-B5B0D8BB06C8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B4A001A9-7B40-4933-A1F6-FC47EF143C37}" type="pres">
      <dgm:prSet presAssocID="{586E90EB-CC5E-4660-9D61-8F5EEB25E43B}" presName="compNode" presStyleCnt="0"/>
      <dgm:spPr/>
    </dgm:pt>
    <dgm:pt modelId="{8CD1094E-D49F-48AA-9D2D-B83E88BAA9F9}" type="pres">
      <dgm:prSet presAssocID="{586E90EB-CC5E-4660-9D61-8F5EEB25E43B}" presName="dummyConnPt" presStyleCnt="0"/>
      <dgm:spPr/>
    </dgm:pt>
    <dgm:pt modelId="{6B6FE2F0-48F9-4912-8003-68D95CE7B66B}" type="pres">
      <dgm:prSet presAssocID="{586E90EB-CC5E-4660-9D61-8F5EEB25E43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74C67-09B2-4D3D-9A28-6112CF9266A1}" srcId="{31D4EFBA-05A9-472C-9AE8-F54171015AD3}" destId="{73105501-8C73-48D8-A483-126141F63CE2}" srcOrd="4" destOrd="0" parTransId="{B0FA6C35-4CD3-4802-B7D9-1C03E700EB6B}" sibTransId="{180BFE69-1A11-413F-97C2-215258E5C4CE}"/>
    <dgm:cxn modelId="{E64F9954-4A0A-4355-8282-769C8AF6A69E}" type="presOf" srcId="{586E90EB-CC5E-4660-9D61-8F5EEB25E43B}" destId="{6B6FE2F0-48F9-4912-8003-68D95CE7B66B}" srcOrd="0" destOrd="0" presId="urn:microsoft.com/office/officeart/2005/8/layout/bProcess4"/>
    <dgm:cxn modelId="{B6EC0755-E1E4-4BB7-93A7-71F0424355A2}" type="presOf" srcId="{A7B1AAC8-0319-4112-A431-CBACAEFC1A24}" destId="{AD7B4914-F05B-41C2-83E6-ACD4DFD9088E}" srcOrd="0" destOrd="0" presId="urn:microsoft.com/office/officeart/2005/8/layout/bProcess4"/>
    <dgm:cxn modelId="{14998534-53A7-4A45-BEB7-6FF6394E4045}" type="presOf" srcId="{73105501-8C73-48D8-A483-126141F63CE2}" destId="{239482BE-0E80-4193-9CC0-7E235EB3C975}" srcOrd="0" destOrd="0" presId="urn:microsoft.com/office/officeart/2005/8/layout/bProcess4"/>
    <dgm:cxn modelId="{5C58FDD7-9D5C-490C-A443-5D97166E90A1}" type="presOf" srcId="{844FE88D-5038-465B-8D53-881C58A323F0}" destId="{D61E7057-7175-4252-8E06-9A2EEAD1D70C}" srcOrd="0" destOrd="0" presId="urn:microsoft.com/office/officeart/2005/8/layout/bProcess4"/>
    <dgm:cxn modelId="{91DFABBF-5115-45DF-A2B8-3DBF8621EA98}" type="presOf" srcId="{9309F975-204B-425F-98A4-4A38E90DFBE9}" destId="{6CDF972F-9EEB-4E8F-A55F-14BBFBBFCF77}" srcOrd="0" destOrd="0" presId="urn:microsoft.com/office/officeart/2005/8/layout/bProcess4"/>
    <dgm:cxn modelId="{001C801F-1D9D-4885-A10F-EB9ACC034CE1}" type="presOf" srcId="{21ECC328-2AF0-41E9-BB08-A1FA6FDEA7E3}" destId="{A8605E42-A2AC-44E5-964D-F7DF8DC2521F}" srcOrd="0" destOrd="0" presId="urn:microsoft.com/office/officeart/2005/8/layout/bProcess4"/>
    <dgm:cxn modelId="{913F6893-3A4F-4330-A2FD-3DA1EF10EEE2}" srcId="{31D4EFBA-05A9-472C-9AE8-F54171015AD3}" destId="{D13EED6F-5F66-4BB6-9B07-AD71518729B2}" srcOrd="0" destOrd="0" parTransId="{CF8F4A33-9E48-4B66-8599-B48DEADDA442}" sibTransId="{129F0D29-49C6-44A1-B6B7-10C104A72971}"/>
    <dgm:cxn modelId="{9464C1E8-A0E2-4F9B-991D-158D2EF42161}" type="presOf" srcId="{C2B584F3-9DF1-45B0-9093-25F726A7087E}" destId="{4F64956E-4353-41B0-800D-612BEA9C6B02}" srcOrd="0" destOrd="0" presId="urn:microsoft.com/office/officeart/2005/8/layout/bProcess4"/>
    <dgm:cxn modelId="{5A196262-D87C-477C-B444-E6D350D60146}" type="presOf" srcId="{6220A58D-05B7-4265-A108-C45F7EA1347F}" destId="{3E0D7D1E-A307-4069-95B1-DD24CE6E4A4D}" srcOrd="0" destOrd="0" presId="urn:microsoft.com/office/officeart/2005/8/layout/bProcess4"/>
    <dgm:cxn modelId="{E0229532-752E-4473-96CF-FC0125AF4A25}" type="presOf" srcId="{339DC72C-12A7-49FA-B804-9161E930D475}" destId="{16DD32A8-EFC6-4042-B714-391EB16C9BD7}" srcOrd="0" destOrd="0" presId="urn:microsoft.com/office/officeart/2005/8/layout/bProcess4"/>
    <dgm:cxn modelId="{9AA41D0C-0A03-4BAF-A9A1-226D7A1C1B45}" srcId="{31D4EFBA-05A9-472C-9AE8-F54171015AD3}" destId="{586E90EB-CC5E-4660-9D61-8F5EEB25E43B}" srcOrd="8" destOrd="0" parTransId="{78B9419E-A023-4DB4-881D-D4FEC69D50FF}" sibTransId="{206A506D-DF34-4645-BEA2-B3FB965DBB41}"/>
    <dgm:cxn modelId="{90182405-12BB-49B0-BAA6-FAD92C55DB06}" srcId="{31D4EFBA-05A9-472C-9AE8-F54171015AD3}" destId="{339DC72C-12A7-49FA-B804-9161E930D475}" srcOrd="5" destOrd="0" parTransId="{A7936835-AAD9-4D34-86F0-E76E123E62CD}" sibTransId="{17597406-535C-4BDE-BC67-64E25281ADA1}"/>
    <dgm:cxn modelId="{CB26117F-8E07-4C62-A557-8B36E78353CA}" type="presOf" srcId="{17597406-535C-4BDE-BC67-64E25281ADA1}" destId="{3C36F4B7-E452-4541-93B6-20516CD656E0}" srcOrd="0" destOrd="0" presId="urn:microsoft.com/office/officeart/2005/8/layout/bProcess4"/>
    <dgm:cxn modelId="{369FB16F-A562-40F2-A0BD-2FFAAA8CD453}" srcId="{31D4EFBA-05A9-472C-9AE8-F54171015AD3}" destId="{12C86F51-D6AD-4448-B52D-B35B30F84AF2}" srcOrd="7" destOrd="0" parTransId="{B85ACC22-B198-4185-BABA-F04FECF2A789}" sibTransId="{9568788D-532A-46FE-90E5-B5B0D8BB06C8}"/>
    <dgm:cxn modelId="{31CAFB91-BD24-45D0-8846-734A4BD589FE}" srcId="{31D4EFBA-05A9-472C-9AE8-F54171015AD3}" destId="{9309F975-204B-425F-98A4-4A38E90DFBE9}" srcOrd="3" destOrd="0" parTransId="{A65D33A0-FAC9-46E8-8E97-276FCB3C26CB}" sibTransId="{A7B1AAC8-0319-4112-A431-CBACAEFC1A24}"/>
    <dgm:cxn modelId="{F13DAE3B-339E-415F-911D-0D9CD58BDDD6}" srcId="{31D4EFBA-05A9-472C-9AE8-F54171015AD3}" destId="{6220A58D-05B7-4265-A108-C45F7EA1347F}" srcOrd="2" destOrd="0" parTransId="{48603BDF-47BE-495A-BF94-0C4CD5A45C19}" sibTransId="{C2B584F3-9DF1-45B0-9093-25F726A7087E}"/>
    <dgm:cxn modelId="{55649F33-B461-4D8C-A344-C400781C4FE9}" type="presOf" srcId="{25457211-FE51-4181-A80B-8C7959C6B0BD}" destId="{17B5148F-8471-4649-B145-BFC6EC600E1D}" srcOrd="0" destOrd="0" presId="urn:microsoft.com/office/officeart/2005/8/layout/bProcess4"/>
    <dgm:cxn modelId="{2580042C-B735-4F5F-8B19-9AE6674592D2}" type="presOf" srcId="{12C86F51-D6AD-4448-B52D-B35B30F84AF2}" destId="{E83D4C6F-0431-45EE-8BBA-7EE06B60FF83}" srcOrd="0" destOrd="0" presId="urn:microsoft.com/office/officeart/2005/8/layout/bProcess4"/>
    <dgm:cxn modelId="{D5096A9C-E6CB-4CC4-BAF4-1EC5A57FF5E4}" type="presOf" srcId="{180BFE69-1A11-413F-97C2-215258E5C4CE}" destId="{CC6E3049-E94D-4C89-BC5D-BED8FDE84E36}" srcOrd="0" destOrd="0" presId="urn:microsoft.com/office/officeart/2005/8/layout/bProcess4"/>
    <dgm:cxn modelId="{EBE27257-C340-4676-BDD0-6D68E21CAC63}" srcId="{31D4EFBA-05A9-472C-9AE8-F54171015AD3}" destId="{75EE51DF-75B2-41FD-8EC9-BBC3B8726B23}" srcOrd="1" destOrd="0" parTransId="{1E5D6232-2206-4CFA-A119-85CDDC2F41A1}" sibTransId="{21ECC328-2AF0-41E9-BB08-A1FA6FDEA7E3}"/>
    <dgm:cxn modelId="{7218F3B0-518D-4F2F-91B5-A0E24DBC5136}" type="presOf" srcId="{75EE51DF-75B2-41FD-8EC9-BBC3B8726B23}" destId="{145FF217-DC83-48A3-9F8F-56D3B6763848}" srcOrd="0" destOrd="0" presId="urn:microsoft.com/office/officeart/2005/8/layout/bProcess4"/>
    <dgm:cxn modelId="{DC37EA04-FBBC-4737-A0EE-4C07D3D5855D}" type="presOf" srcId="{31D4EFBA-05A9-472C-9AE8-F54171015AD3}" destId="{32EE0407-C056-42DE-84E4-A3AAAD8CEDA5}" srcOrd="0" destOrd="0" presId="urn:microsoft.com/office/officeart/2005/8/layout/bProcess4"/>
    <dgm:cxn modelId="{D89B6DC8-914C-49CB-A513-A83FE7ED0E01}" type="presOf" srcId="{D13EED6F-5F66-4BB6-9B07-AD71518729B2}" destId="{8998B87B-EE8F-4637-8978-3A6950C92CC7}" srcOrd="0" destOrd="0" presId="urn:microsoft.com/office/officeart/2005/8/layout/bProcess4"/>
    <dgm:cxn modelId="{EEE29A72-8CC4-4610-9204-7EF763893203}" type="presOf" srcId="{9568788D-532A-46FE-90E5-B5B0D8BB06C8}" destId="{79D935B2-9F86-47CB-BBF1-E444F99C0412}" srcOrd="0" destOrd="0" presId="urn:microsoft.com/office/officeart/2005/8/layout/bProcess4"/>
    <dgm:cxn modelId="{ECD6A85B-122B-4890-9A82-7CFE2F5CF679}" srcId="{31D4EFBA-05A9-472C-9AE8-F54171015AD3}" destId="{25457211-FE51-4181-A80B-8C7959C6B0BD}" srcOrd="6" destOrd="0" parTransId="{40F59BC5-3142-4533-9232-EB44EE252227}" sibTransId="{844FE88D-5038-465B-8D53-881C58A323F0}"/>
    <dgm:cxn modelId="{E5C1C82C-FD85-444C-B6EC-6133CE547FC8}" type="presOf" srcId="{129F0D29-49C6-44A1-B6B7-10C104A72971}" destId="{0C1DCCD7-BCC9-4524-AAC8-E6C3C1773CC4}" srcOrd="0" destOrd="0" presId="urn:microsoft.com/office/officeart/2005/8/layout/bProcess4"/>
    <dgm:cxn modelId="{7F6700AE-D971-4736-9C04-ED75370C6B81}" type="presParOf" srcId="{32EE0407-C056-42DE-84E4-A3AAAD8CEDA5}" destId="{9C1D54E4-BFB1-4BA3-84A6-47911A7E03BD}" srcOrd="0" destOrd="0" presId="urn:microsoft.com/office/officeart/2005/8/layout/bProcess4"/>
    <dgm:cxn modelId="{DF6BA715-F879-4D1B-8F50-0EF31EA65979}" type="presParOf" srcId="{9C1D54E4-BFB1-4BA3-84A6-47911A7E03BD}" destId="{ADCAE3D6-97CC-4DCB-8FA0-ADBAFED3146F}" srcOrd="0" destOrd="0" presId="urn:microsoft.com/office/officeart/2005/8/layout/bProcess4"/>
    <dgm:cxn modelId="{3CFEBA62-6E19-4BD3-8795-7EE2E2F31A55}" type="presParOf" srcId="{9C1D54E4-BFB1-4BA3-84A6-47911A7E03BD}" destId="{8998B87B-EE8F-4637-8978-3A6950C92CC7}" srcOrd="1" destOrd="0" presId="urn:microsoft.com/office/officeart/2005/8/layout/bProcess4"/>
    <dgm:cxn modelId="{D1306307-69AA-4685-AF44-CAF7F61C4AAE}" type="presParOf" srcId="{32EE0407-C056-42DE-84E4-A3AAAD8CEDA5}" destId="{0C1DCCD7-BCC9-4524-AAC8-E6C3C1773CC4}" srcOrd="1" destOrd="0" presId="urn:microsoft.com/office/officeart/2005/8/layout/bProcess4"/>
    <dgm:cxn modelId="{3C2EF726-B4CE-4333-8745-75E5CAEDBF5D}" type="presParOf" srcId="{32EE0407-C056-42DE-84E4-A3AAAD8CEDA5}" destId="{02D69936-8C89-42FF-B1C0-8623EB50E452}" srcOrd="2" destOrd="0" presId="urn:microsoft.com/office/officeart/2005/8/layout/bProcess4"/>
    <dgm:cxn modelId="{4AB88174-3245-486D-AF30-B6E8D64C8B7F}" type="presParOf" srcId="{02D69936-8C89-42FF-B1C0-8623EB50E452}" destId="{B9965B91-1DAC-45D7-A634-6AD657DDC277}" srcOrd="0" destOrd="0" presId="urn:microsoft.com/office/officeart/2005/8/layout/bProcess4"/>
    <dgm:cxn modelId="{26FA003C-74C6-45A5-965A-DDA3A4E23DBD}" type="presParOf" srcId="{02D69936-8C89-42FF-B1C0-8623EB50E452}" destId="{145FF217-DC83-48A3-9F8F-56D3B6763848}" srcOrd="1" destOrd="0" presId="urn:microsoft.com/office/officeart/2005/8/layout/bProcess4"/>
    <dgm:cxn modelId="{72282FAB-729D-46B7-8215-8B7937994DFC}" type="presParOf" srcId="{32EE0407-C056-42DE-84E4-A3AAAD8CEDA5}" destId="{A8605E42-A2AC-44E5-964D-F7DF8DC2521F}" srcOrd="3" destOrd="0" presId="urn:microsoft.com/office/officeart/2005/8/layout/bProcess4"/>
    <dgm:cxn modelId="{985D2F2A-94DD-44C9-8EAA-61BEF30C55FF}" type="presParOf" srcId="{32EE0407-C056-42DE-84E4-A3AAAD8CEDA5}" destId="{E2E8399F-AF58-44AB-9DE4-CF6F68968509}" srcOrd="4" destOrd="0" presId="urn:microsoft.com/office/officeart/2005/8/layout/bProcess4"/>
    <dgm:cxn modelId="{D367E2EB-89E0-44D4-8DC6-466491F26BA3}" type="presParOf" srcId="{E2E8399F-AF58-44AB-9DE4-CF6F68968509}" destId="{DC3CF80F-978F-4748-B7D8-C67EF6344D31}" srcOrd="0" destOrd="0" presId="urn:microsoft.com/office/officeart/2005/8/layout/bProcess4"/>
    <dgm:cxn modelId="{EC1AAAFA-59B1-48C3-9992-B56128D555E3}" type="presParOf" srcId="{E2E8399F-AF58-44AB-9DE4-CF6F68968509}" destId="{3E0D7D1E-A307-4069-95B1-DD24CE6E4A4D}" srcOrd="1" destOrd="0" presId="urn:microsoft.com/office/officeart/2005/8/layout/bProcess4"/>
    <dgm:cxn modelId="{56FD7A6F-02D9-4D4E-A5E6-2EA562F16B7D}" type="presParOf" srcId="{32EE0407-C056-42DE-84E4-A3AAAD8CEDA5}" destId="{4F64956E-4353-41B0-800D-612BEA9C6B02}" srcOrd="5" destOrd="0" presId="urn:microsoft.com/office/officeart/2005/8/layout/bProcess4"/>
    <dgm:cxn modelId="{208A9E54-BD89-41E8-8E7C-6317289EEAB7}" type="presParOf" srcId="{32EE0407-C056-42DE-84E4-A3AAAD8CEDA5}" destId="{8B9A9F16-BFC5-430A-BD08-03DBEB58C431}" srcOrd="6" destOrd="0" presId="urn:microsoft.com/office/officeart/2005/8/layout/bProcess4"/>
    <dgm:cxn modelId="{47302ED9-6775-418C-A4E8-8FB966CE89C5}" type="presParOf" srcId="{8B9A9F16-BFC5-430A-BD08-03DBEB58C431}" destId="{376AA710-D82B-4F66-A996-B2484BD988EB}" srcOrd="0" destOrd="0" presId="urn:microsoft.com/office/officeart/2005/8/layout/bProcess4"/>
    <dgm:cxn modelId="{9002ACFE-1BA5-4429-A380-8545D073799A}" type="presParOf" srcId="{8B9A9F16-BFC5-430A-BD08-03DBEB58C431}" destId="{6CDF972F-9EEB-4E8F-A55F-14BBFBBFCF77}" srcOrd="1" destOrd="0" presId="urn:microsoft.com/office/officeart/2005/8/layout/bProcess4"/>
    <dgm:cxn modelId="{6967494E-59D7-41EA-A83B-000388B5A2E2}" type="presParOf" srcId="{32EE0407-C056-42DE-84E4-A3AAAD8CEDA5}" destId="{AD7B4914-F05B-41C2-83E6-ACD4DFD9088E}" srcOrd="7" destOrd="0" presId="urn:microsoft.com/office/officeart/2005/8/layout/bProcess4"/>
    <dgm:cxn modelId="{7AD1314A-2C18-4D50-9099-1AE0229CCADB}" type="presParOf" srcId="{32EE0407-C056-42DE-84E4-A3AAAD8CEDA5}" destId="{7DC79A08-8997-4559-B3F9-6F2DD89635DD}" srcOrd="8" destOrd="0" presId="urn:microsoft.com/office/officeart/2005/8/layout/bProcess4"/>
    <dgm:cxn modelId="{51176E5F-2125-4014-8F2B-DE2EC6B638E1}" type="presParOf" srcId="{7DC79A08-8997-4559-B3F9-6F2DD89635DD}" destId="{E1CA4D1D-2E0E-4326-9929-DA760E9A2F33}" srcOrd="0" destOrd="0" presId="urn:microsoft.com/office/officeart/2005/8/layout/bProcess4"/>
    <dgm:cxn modelId="{7F919346-5954-4553-8D14-C8CAF0210649}" type="presParOf" srcId="{7DC79A08-8997-4559-B3F9-6F2DD89635DD}" destId="{239482BE-0E80-4193-9CC0-7E235EB3C975}" srcOrd="1" destOrd="0" presId="urn:microsoft.com/office/officeart/2005/8/layout/bProcess4"/>
    <dgm:cxn modelId="{94282802-9942-450C-8392-030AD217CF5E}" type="presParOf" srcId="{32EE0407-C056-42DE-84E4-A3AAAD8CEDA5}" destId="{CC6E3049-E94D-4C89-BC5D-BED8FDE84E36}" srcOrd="9" destOrd="0" presId="urn:microsoft.com/office/officeart/2005/8/layout/bProcess4"/>
    <dgm:cxn modelId="{8E054DF3-BF4C-4FF2-AC7F-1BBAD358B605}" type="presParOf" srcId="{32EE0407-C056-42DE-84E4-A3AAAD8CEDA5}" destId="{194BE594-9C79-49D2-95B3-73ED7C55452F}" srcOrd="10" destOrd="0" presId="urn:microsoft.com/office/officeart/2005/8/layout/bProcess4"/>
    <dgm:cxn modelId="{2B72D96B-2B4E-4DE2-800A-FE7FA6B3625B}" type="presParOf" srcId="{194BE594-9C79-49D2-95B3-73ED7C55452F}" destId="{44E138D3-6D70-469A-B4B0-523F5A655378}" srcOrd="0" destOrd="0" presId="urn:microsoft.com/office/officeart/2005/8/layout/bProcess4"/>
    <dgm:cxn modelId="{F5479BBC-5226-4D03-B4AC-E980FE92132B}" type="presParOf" srcId="{194BE594-9C79-49D2-95B3-73ED7C55452F}" destId="{16DD32A8-EFC6-4042-B714-391EB16C9BD7}" srcOrd="1" destOrd="0" presId="urn:microsoft.com/office/officeart/2005/8/layout/bProcess4"/>
    <dgm:cxn modelId="{FA0E41A4-951A-40FC-AD74-A0587937C18E}" type="presParOf" srcId="{32EE0407-C056-42DE-84E4-A3AAAD8CEDA5}" destId="{3C36F4B7-E452-4541-93B6-20516CD656E0}" srcOrd="11" destOrd="0" presId="urn:microsoft.com/office/officeart/2005/8/layout/bProcess4"/>
    <dgm:cxn modelId="{0EB82C09-9ED6-40F0-898B-E9A8EBFBEC60}" type="presParOf" srcId="{32EE0407-C056-42DE-84E4-A3AAAD8CEDA5}" destId="{BD8F59AC-A863-449B-B83A-289DB2A4E407}" srcOrd="12" destOrd="0" presId="urn:microsoft.com/office/officeart/2005/8/layout/bProcess4"/>
    <dgm:cxn modelId="{E25A0511-0905-4048-B09C-27AADB0EC43A}" type="presParOf" srcId="{BD8F59AC-A863-449B-B83A-289DB2A4E407}" destId="{46493392-0DBF-4712-A9BE-638849E7FB05}" srcOrd="0" destOrd="0" presId="urn:microsoft.com/office/officeart/2005/8/layout/bProcess4"/>
    <dgm:cxn modelId="{246A1BC4-B3EA-48BC-9B34-AA45591C12E0}" type="presParOf" srcId="{BD8F59AC-A863-449B-B83A-289DB2A4E407}" destId="{17B5148F-8471-4649-B145-BFC6EC600E1D}" srcOrd="1" destOrd="0" presId="urn:microsoft.com/office/officeart/2005/8/layout/bProcess4"/>
    <dgm:cxn modelId="{5AF1D1D1-A971-4C8E-AC7D-2EB5C9009710}" type="presParOf" srcId="{32EE0407-C056-42DE-84E4-A3AAAD8CEDA5}" destId="{D61E7057-7175-4252-8E06-9A2EEAD1D70C}" srcOrd="13" destOrd="0" presId="urn:microsoft.com/office/officeart/2005/8/layout/bProcess4"/>
    <dgm:cxn modelId="{D0442C7A-BB0A-44E5-BDA0-14679C359376}" type="presParOf" srcId="{32EE0407-C056-42DE-84E4-A3AAAD8CEDA5}" destId="{C93088BA-DB6B-4C40-B365-DF2152C5C491}" srcOrd="14" destOrd="0" presId="urn:microsoft.com/office/officeart/2005/8/layout/bProcess4"/>
    <dgm:cxn modelId="{F026295D-6B12-4BFB-A6DC-B411F68172F8}" type="presParOf" srcId="{C93088BA-DB6B-4C40-B365-DF2152C5C491}" destId="{D58451A3-CA2D-451D-93E1-BDB1D1890AF1}" srcOrd="0" destOrd="0" presId="urn:microsoft.com/office/officeart/2005/8/layout/bProcess4"/>
    <dgm:cxn modelId="{CCA16E68-0A84-477D-A715-8C5E2DE931BD}" type="presParOf" srcId="{C93088BA-DB6B-4C40-B365-DF2152C5C491}" destId="{E83D4C6F-0431-45EE-8BBA-7EE06B60FF83}" srcOrd="1" destOrd="0" presId="urn:microsoft.com/office/officeart/2005/8/layout/bProcess4"/>
    <dgm:cxn modelId="{EF15609F-5F98-47D4-BAEB-CA5D13A3407C}" type="presParOf" srcId="{32EE0407-C056-42DE-84E4-A3AAAD8CEDA5}" destId="{79D935B2-9F86-47CB-BBF1-E444F99C0412}" srcOrd="15" destOrd="0" presId="urn:microsoft.com/office/officeart/2005/8/layout/bProcess4"/>
    <dgm:cxn modelId="{55A6FE49-776B-49B3-90B6-755B1B8B5ED5}" type="presParOf" srcId="{32EE0407-C056-42DE-84E4-A3AAAD8CEDA5}" destId="{B4A001A9-7B40-4933-A1F6-FC47EF143C37}" srcOrd="16" destOrd="0" presId="urn:microsoft.com/office/officeart/2005/8/layout/bProcess4"/>
    <dgm:cxn modelId="{E42D087C-5840-4D82-8932-E29870C0BA1C}" type="presParOf" srcId="{B4A001A9-7B40-4933-A1F6-FC47EF143C37}" destId="{8CD1094E-D49F-48AA-9D2D-B83E88BAA9F9}" srcOrd="0" destOrd="0" presId="urn:microsoft.com/office/officeart/2005/8/layout/bProcess4"/>
    <dgm:cxn modelId="{D2F712BE-41A1-4C86-8DBA-2979FEC4AD1A}" type="presParOf" srcId="{B4A001A9-7B40-4933-A1F6-FC47EF143C37}" destId="{6B6FE2F0-48F9-4912-8003-68D95CE7B66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DCCD7-BCC9-4524-AAC8-E6C3C1773CC4}">
      <dsp:nvSpPr>
        <dsp:cNvPr id="0" name=""/>
        <dsp:cNvSpPr/>
      </dsp:nvSpPr>
      <dsp:spPr>
        <a:xfrm rot="5400000">
          <a:off x="-417267" y="1806804"/>
          <a:ext cx="1840052" cy="22198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8B87B-EE8F-4637-8978-3A6950C92CC7}">
      <dsp:nvSpPr>
        <dsp:cNvPr id="0" name=""/>
        <dsp:cNvSpPr/>
      </dsp:nvSpPr>
      <dsp:spPr>
        <a:xfrm>
          <a:off x="4544" y="630302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ВІЧНОСТІ ДАВНІХ ТРАДИЦІЙ ПРЕДКІВ</a:t>
          </a:r>
        </a:p>
      </dsp:txBody>
      <dsp:txXfrm>
        <a:off x="47889" y="673647"/>
        <a:ext cx="2379814" cy="1393212"/>
      </dsp:txXfrm>
    </dsp:sp>
    <dsp:sp modelId="{A8605E42-A2AC-44E5-964D-F7DF8DC2521F}">
      <dsp:nvSpPr>
        <dsp:cNvPr id="0" name=""/>
        <dsp:cNvSpPr/>
      </dsp:nvSpPr>
      <dsp:spPr>
        <a:xfrm rot="5400000">
          <a:off x="-417267" y="3656683"/>
          <a:ext cx="1840052" cy="221985"/>
        </a:xfrm>
        <a:prstGeom prst="rect">
          <a:avLst/>
        </a:prstGeom>
        <a:solidFill>
          <a:schemeClr val="accent2">
            <a:shade val="90000"/>
            <a:hueOff val="-84538"/>
            <a:satOff val="901"/>
            <a:lumOff val="38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FF217-DC83-48A3-9F8F-56D3B6763848}">
      <dsp:nvSpPr>
        <dsp:cNvPr id="0" name=""/>
        <dsp:cNvSpPr/>
      </dsp:nvSpPr>
      <dsp:spPr>
        <a:xfrm>
          <a:off x="4544" y="2480180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73950"/>
            <a:satOff val="1383"/>
            <a:lumOff val="37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БОРОТЬБИ ДОБРА І ЗЛА </a:t>
          </a:r>
        </a:p>
      </dsp:txBody>
      <dsp:txXfrm>
        <a:off x="47889" y="2523525"/>
        <a:ext cx="2379814" cy="1393212"/>
      </dsp:txXfrm>
    </dsp:sp>
    <dsp:sp modelId="{4F64956E-4353-41B0-800D-612BEA9C6B02}">
      <dsp:nvSpPr>
        <dsp:cNvPr id="0" name=""/>
        <dsp:cNvSpPr/>
      </dsp:nvSpPr>
      <dsp:spPr>
        <a:xfrm>
          <a:off x="507671" y="4581622"/>
          <a:ext cx="3270624" cy="221985"/>
        </a:xfrm>
        <a:prstGeom prst="rect">
          <a:avLst/>
        </a:prstGeom>
        <a:solidFill>
          <a:schemeClr val="accent2">
            <a:shade val="90000"/>
            <a:hueOff val="-169076"/>
            <a:satOff val="1801"/>
            <a:lumOff val="77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D7D1E-A307-4069-95B1-DD24CE6E4A4D}">
      <dsp:nvSpPr>
        <dsp:cNvPr id="0" name=""/>
        <dsp:cNvSpPr/>
      </dsp:nvSpPr>
      <dsp:spPr>
        <a:xfrm>
          <a:off x="4544" y="4330059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47901"/>
            <a:satOff val="2766"/>
            <a:lumOff val="7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ВИЖИВАННЯ ЛЮДИНИ В УМОВАХ ЖОРСТОКОГО ТЕРОРУ</a:t>
          </a:r>
        </a:p>
      </dsp:txBody>
      <dsp:txXfrm>
        <a:off x="47889" y="4373404"/>
        <a:ext cx="2379814" cy="1393212"/>
      </dsp:txXfrm>
    </dsp:sp>
    <dsp:sp modelId="{AD7B4914-F05B-41C2-83E6-ACD4DFD9088E}">
      <dsp:nvSpPr>
        <dsp:cNvPr id="0" name=""/>
        <dsp:cNvSpPr/>
      </dsp:nvSpPr>
      <dsp:spPr>
        <a:xfrm rot="16200000">
          <a:off x="2863183" y="3656683"/>
          <a:ext cx="1840052" cy="221985"/>
        </a:xfrm>
        <a:prstGeom prst="rect">
          <a:avLst/>
        </a:prstGeom>
        <a:solidFill>
          <a:schemeClr val="accent2">
            <a:shade val="90000"/>
            <a:hueOff val="-253614"/>
            <a:satOff val="2702"/>
            <a:lumOff val="11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F972F-9EEB-4E8F-A55F-14BBFBBFCF77}">
      <dsp:nvSpPr>
        <dsp:cNvPr id="0" name=""/>
        <dsp:cNvSpPr/>
      </dsp:nvSpPr>
      <dsp:spPr>
        <a:xfrm>
          <a:off x="3284995" y="4330059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21852"/>
            <a:satOff val="4149"/>
            <a:lumOff val="11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РОДИННИХ ВЗАЄМИН І КОХАННЯ </a:t>
          </a:r>
        </a:p>
      </dsp:txBody>
      <dsp:txXfrm>
        <a:off x="3328340" y="4373404"/>
        <a:ext cx="2379814" cy="1393212"/>
      </dsp:txXfrm>
    </dsp:sp>
    <dsp:sp modelId="{CC6E3049-E94D-4C89-BC5D-BED8FDE84E36}">
      <dsp:nvSpPr>
        <dsp:cNvPr id="0" name=""/>
        <dsp:cNvSpPr/>
      </dsp:nvSpPr>
      <dsp:spPr>
        <a:xfrm rot="16200000">
          <a:off x="2863183" y="1806804"/>
          <a:ext cx="1840052" cy="221985"/>
        </a:xfrm>
        <a:prstGeom prst="rect">
          <a:avLst/>
        </a:prstGeom>
        <a:solidFill>
          <a:schemeClr val="accent2">
            <a:shade val="90000"/>
            <a:hueOff val="-338151"/>
            <a:satOff val="3602"/>
            <a:lumOff val="1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482BE-0E80-4193-9CC0-7E235EB3C975}">
      <dsp:nvSpPr>
        <dsp:cNvPr id="0" name=""/>
        <dsp:cNvSpPr/>
      </dsp:nvSpPr>
      <dsp:spPr>
        <a:xfrm>
          <a:off x="3284995" y="2480180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95802"/>
            <a:satOff val="5533"/>
            <a:lumOff val="14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kern="1200" dirty="0" smtClean="0">
              <a:solidFill>
                <a:srgbClr val="6600FF"/>
              </a:solidFill>
              <a:effectLst/>
              <a:latin typeface="Optima"/>
            </a:rPr>
            <a:t>Проблематика «Тигролови»: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i="0" kern="1200" dirty="0" smtClean="0">
            <a:effectLst/>
            <a:latin typeface="Optima"/>
          </a:endParaRPr>
        </a:p>
      </dsp:txBody>
      <dsp:txXfrm>
        <a:off x="3328340" y="2523525"/>
        <a:ext cx="2379814" cy="1393212"/>
      </dsp:txXfrm>
    </dsp:sp>
    <dsp:sp modelId="{3C36F4B7-E452-4541-93B6-20516CD656E0}">
      <dsp:nvSpPr>
        <dsp:cNvPr id="0" name=""/>
        <dsp:cNvSpPr/>
      </dsp:nvSpPr>
      <dsp:spPr>
        <a:xfrm>
          <a:off x="3788122" y="881865"/>
          <a:ext cx="3270624" cy="221985"/>
        </a:xfrm>
        <a:prstGeom prst="rect">
          <a:avLst/>
        </a:prstGeom>
        <a:solidFill>
          <a:schemeClr val="accent2">
            <a:shade val="90000"/>
            <a:hueOff val="-422689"/>
            <a:satOff val="4503"/>
            <a:lumOff val="193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D32A8-EFC6-4042-B714-391EB16C9BD7}">
      <dsp:nvSpPr>
        <dsp:cNvPr id="0" name=""/>
        <dsp:cNvSpPr/>
      </dsp:nvSpPr>
      <dsp:spPr>
        <a:xfrm>
          <a:off x="3284995" y="630302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69752"/>
            <a:satOff val="6916"/>
            <a:lumOff val="18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ВОЛІ ДО ЖИТТЯ І ЦІЛЕСПРЯМОВАНОСТІ</a:t>
          </a:r>
        </a:p>
      </dsp:txBody>
      <dsp:txXfrm>
        <a:off x="3328340" y="673647"/>
        <a:ext cx="2379814" cy="1393212"/>
      </dsp:txXfrm>
    </dsp:sp>
    <dsp:sp modelId="{D61E7057-7175-4252-8E06-9A2EEAD1D70C}">
      <dsp:nvSpPr>
        <dsp:cNvPr id="0" name=""/>
        <dsp:cNvSpPr/>
      </dsp:nvSpPr>
      <dsp:spPr>
        <a:xfrm rot="5400000">
          <a:off x="6143634" y="1806804"/>
          <a:ext cx="1840052" cy="221985"/>
        </a:xfrm>
        <a:prstGeom prst="rect">
          <a:avLst/>
        </a:prstGeom>
        <a:solidFill>
          <a:schemeClr val="accent2">
            <a:shade val="90000"/>
            <a:hueOff val="-507227"/>
            <a:satOff val="5403"/>
            <a:lumOff val="23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5148F-8471-4649-B145-BFC6EC600E1D}">
      <dsp:nvSpPr>
        <dsp:cNvPr id="0" name=""/>
        <dsp:cNvSpPr/>
      </dsp:nvSpPr>
      <dsp:spPr>
        <a:xfrm>
          <a:off x="6565446" y="630302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43703"/>
            <a:satOff val="8299"/>
            <a:lumOff val="224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МОРАЛЬНОГО ВИБОРУ </a:t>
          </a:r>
        </a:p>
      </dsp:txBody>
      <dsp:txXfrm>
        <a:off x="6608791" y="673647"/>
        <a:ext cx="2379814" cy="1393212"/>
      </dsp:txXfrm>
    </dsp:sp>
    <dsp:sp modelId="{79D935B2-9F86-47CB-BBF1-E444F99C0412}">
      <dsp:nvSpPr>
        <dsp:cNvPr id="0" name=""/>
        <dsp:cNvSpPr/>
      </dsp:nvSpPr>
      <dsp:spPr>
        <a:xfrm rot="5400000">
          <a:off x="6143634" y="3656683"/>
          <a:ext cx="1840052" cy="221985"/>
        </a:xfrm>
        <a:prstGeom prst="rect">
          <a:avLst/>
        </a:prstGeom>
        <a:solidFill>
          <a:schemeClr val="accent2">
            <a:shade val="90000"/>
            <a:hueOff val="-591765"/>
            <a:satOff val="6304"/>
            <a:lumOff val="271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D4C6F-0431-45EE-8BBA-7EE06B60FF83}">
      <dsp:nvSpPr>
        <dsp:cNvPr id="0" name=""/>
        <dsp:cNvSpPr/>
      </dsp:nvSpPr>
      <dsp:spPr>
        <a:xfrm>
          <a:off x="6618007" y="2480180"/>
          <a:ext cx="2361382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517653"/>
            <a:satOff val="9682"/>
            <a:lumOff val="26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ВІДНОСИН ЛЮДИНИ І ПРИРОДИ </a:t>
          </a:r>
        </a:p>
      </dsp:txBody>
      <dsp:txXfrm>
        <a:off x="6661352" y="2523525"/>
        <a:ext cx="2274692" cy="1393212"/>
      </dsp:txXfrm>
    </dsp:sp>
    <dsp:sp modelId="{6B6FE2F0-48F9-4912-8003-68D95CE7B66B}">
      <dsp:nvSpPr>
        <dsp:cNvPr id="0" name=""/>
        <dsp:cNvSpPr/>
      </dsp:nvSpPr>
      <dsp:spPr>
        <a:xfrm>
          <a:off x="6565446" y="4330059"/>
          <a:ext cx="2466504" cy="14799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591604"/>
            <a:satOff val="11065"/>
            <a:lumOff val="29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СПРАВЕДЛИВОСТІ Й КАРИ </a:t>
          </a:r>
        </a:p>
      </dsp:txBody>
      <dsp:txXfrm>
        <a:off x="6608791" y="4373404"/>
        <a:ext cx="2379814" cy="139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6AB2-A926-43A4-AE8F-07AEA93F5B57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89527-60B8-4362-A1A0-E70B49E10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2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254952-B92B-479D-BB94-BEDADA4CFF7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8000A3-EAEA-424E-B78B-72E7B216D0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9140889">
            <a:off x="736179" y="798775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Від МАРСу до «Тигроловів»: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15 </a:t>
            </a:r>
            <a:r>
              <a:rPr lang="ru-RU" sz="4000" b="1" dirty="0">
                <a:solidFill>
                  <a:srgbClr val="FF0000"/>
                </a:solidFill>
              </a:rPr>
              <a:t>фактів про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Івана </a:t>
            </a:r>
            <a:r>
              <a:rPr lang="ru-RU" sz="4000" b="1" dirty="0">
                <a:solidFill>
                  <a:srgbClr val="FF0000"/>
                </a:solidFill>
              </a:rPr>
              <a:t>Багряного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5768">
            <a:off x="3234024" y="2417644"/>
            <a:ext cx="5475115" cy="2611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10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газету «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вісті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редактором з 1946 до 1963, коли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видання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сформувалися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видавництв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», «Прометей»),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друкували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заборонену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СРСР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переклади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87" y="14391"/>
            <a:ext cx="8496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10. У 1950-му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видав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роман «Сад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Гетсиманський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 algn="ctr"/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детально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описує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допити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тортур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слідчими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НКВС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в'язнів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згадує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таборах.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Архіпелаг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Гулаг»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Солженіцина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побачив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через 23 роки.</a:t>
            </a:r>
          </a:p>
          <a:p>
            <a:pPr algn="ctr"/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«Але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апетит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приходить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їди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приголомшуючого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Асланового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самовикриття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епопея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дивовижних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блукань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найбезглуздіших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контрреволюційних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сферах тільки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Слідчий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видавити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всю правду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геть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розоблачити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ворога» до краю…</a:t>
            </a:r>
          </a:p>
          <a:p>
            <a:pPr algn="ctr"/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диверсії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Аслан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мусить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признаватися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геніальному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шпигунстві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Причому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щиросердні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Асланові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признання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чергуються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такою ж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щиросердною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розгубленістю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коли Аслан сам 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що ж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робив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слідчий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б’є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Аслана й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кидає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камеру,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«подумав». Аслан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думає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допомозі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земляків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опанованих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психозом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самовикриття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ім’я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рятунку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одчайдушним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шибеничним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гумором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«Надумавши», Аслан проситься на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конвейєр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епопея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передбачений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слідчим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начальством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богохранимої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установи, точно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вирішений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мусить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формальне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виправдання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формальні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витискають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Аслана,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дбаючи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логічність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правдоподібно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Уривок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роману «Сад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Гетсиманський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0" i="0" dirty="0">
              <a:solidFill>
                <a:srgbClr val="191A1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за кордоном.</a:t>
            </a:r>
            <a:r>
              <a:rPr lang="ru-RU" sz="3600" b="1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Революційна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Демократична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УРДП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ОДУМ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демократичної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української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3600" b="1" i="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МУР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Мистецький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Рух).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перетворився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«Слово» 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 США.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12. Одним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заявив про те, що на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нацистської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воювали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2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Огненне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коло». 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описав битву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Бродами, 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зійшлися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німецьких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присвятив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Розбиті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котилися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не могли прийти до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відкочувалися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невпинно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«Той»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сходу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виявився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хитріший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сильніший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спритніший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післав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до бою, волею й неволею, все, що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розпорядженні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все, що тільки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післаті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смерть.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витримали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іспиту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розбиті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Волзі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вони ж не могли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оговтатись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летіли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зломання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карку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відступали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панічно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За ними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гналися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незчисленні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полчища противника, 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гналися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нещадні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безмилосердні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формації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люду, голодного,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необмундированого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неозброєного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старого й малого,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гнаного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спину автоматами та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кулеметами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… Але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не треба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підганяти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безодня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гніву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злоби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заподіяну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кривду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визволителями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будівниками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велика й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пекельна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що не треба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підганяти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14576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небагатьох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феномену </a:t>
            </a:r>
          </a:p>
          <a:p>
            <a:pPr algn="ctr"/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«Зеленого Клину».</a:t>
            </a:r>
            <a:r>
              <a:rPr lang="ru-RU" sz="4000" b="1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Поселенням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Далекому Сході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присвятив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Тихого океану».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14. Писав </a:t>
            </a:r>
            <a:r>
              <a:rPr lang="ru-RU" sz="54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5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твори.</a:t>
            </a:r>
            <a:r>
              <a:rPr lang="ru-RU" sz="5400" b="1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5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віршовані</a:t>
            </a:r>
            <a:r>
              <a:rPr lang="ru-RU" sz="5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«Казку про </a:t>
            </a:r>
            <a:r>
              <a:rPr lang="ru-RU" sz="5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лелек</a:t>
            </a:r>
            <a:r>
              <a:rPr lang="ru-RU" sz="5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і Павлика-</a:t>
            </a:r>
            <a:r>
              <a:rPr lang="ru-RU" sz="5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мандрівника</a:t>
            </a:r>
            <a:r>
              <a:rPr lang="ru-RU" sz="5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 і «Телефон».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20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15. Помер у 1963 </a:t>
            </a:r>
            <a:r>
              <a:rPr lang="ru-RU" sz="4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4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4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4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у Новому </a:t>
            </a:r>
            <a:r>
              <a:rPr lang="ru-RU" sz="48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Ульмі</a:t>
            </a:r>
            <a:r>
              <a:rPr lang="ru-RU" sz="48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8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8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надгробку</a:t>
            </a:r>
            <a:r>
              <a:rPr lang="ru-RU" sz="48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вибиті</a:t>
            </a:r>
            <a:r>
              <a:rPr lang="ru-RU" sz="48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рядки з </a:t>
            </a:r>
            <a:r>
              <a:rPr lang="ru-RU" sz="48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48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Багряного «</a:t>
            </a:r>
            <a:r>
              <a:rPr lang="ru-RU" sz="48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Мечоносці</a:t>
            </a:r>
            <a:r>
              <a:rPr lang="ru-RU" sz="48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/>
            <a:r>
              <a:rPr lang="ru-RU" sz="48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«Ми є. Були. І будем ми! </a:t>
            </a:r>
          </a:p>
          <a:p>
            <a:pPr algn="ctr"/>
            <a:r>
              <a:rPr lang="ru-RU" sz="48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4800" b="1" i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Вітчизна</a:t>
            </a:r>
            <a:r>
              <a:rPr lang="ru-RU" sz="48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наша з нами».</a:t>
            </a:r>
            <a:endParaRPr lang="ru-RU" sz="4800" b="1" i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Твори: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1925р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силуети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1929р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«До меж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заказаних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1930р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роман у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віршах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Скелька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1944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1946р. роман «Тигролови»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 1950р. роман «Сад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Гетсиманський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  1953р. роман «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Огнене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коло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  1957р. роман «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Буйний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 1965р. роман «Людина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біжить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прірвою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п’єси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«Генерал», «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Морітурі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Розгром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  1946р.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бумеранг»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buFont typeface="Wingdings" pitchFamily="2" charset="2"/>
              <a:buChar char="Ø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    1956р. поема «Антон </a:t>
            </a:r>
            <a:r>
              <a:rPr lang="ru-RU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Біда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герой труда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853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40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40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шляху </a:t>
            </a:r>
            <a:r>
              <a:rPr lang="ru-RU" sz="40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І.Багряного</a:t>
            </a:r>
            <a:r>
              <a:rPr lang="ru-RU" sz="40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/>
            <a:endParaRPr lang="ru-RU" sz="3600" b="0" i="0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73097"/>
              </p:ext>
            </p:extLst>
          </p:nvPr>
        </p:nvGraphicFramePr>
        <p:xfrm>
          <a:off x="0" y="836712"/>
          <a:ext cx="9144000" cy="420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1926 – 1932 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початок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літературного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шляху до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першого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арешту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1932 – 1940 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період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ув’язнень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концтаборів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1941 – 1945 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період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Другої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світової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війни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й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окупації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1945 – 1963 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повоєнна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kumimoji="0" lang="ru-RU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еміграція</a:t>
                      </a:r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Теми </a:t>
            </a:r>
            <a:r>
              <a:rPr lang="ru-RU" sz="3200" b="1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200" b="1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0" i="0" dirty="0" smtClean="0"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Font typeface="Arial"/>
              <a:buChar char="•"/>
            </a:pP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Викриття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більшовицького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терору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Font typeface="Arial"/>
              <a:buChar char="•"/>
            </a:pP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жорстоких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підступних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каральних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Font typeface="Arial"/>
              <a:buChar char="•"/>
            </a:pP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Розвінчання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більшовицької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знущання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з людей.</a:t>
            </a:r>
          </a:p>
          <a:p>
            <a:pPr algn="just" fontAlgn="base">
              <a:buFont typeface="Arial"/>
              <a:buChar char="•"/>
            </a:pP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страждання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народу у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більшовицькому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«раю».</a:t>
            </a:r>
          </a:p>
          <a:p>
            <a:pPr algn="just" fontAlgn="base">
              <a:buFont typeface="Arial"/>
              <a:buChar char="•"/>
            </a:pP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Безкомпромісне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аргументоване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викриття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російського великодержавного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шовінізму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Font typeface="Arial"/>
              <a:buChar char="•"/>
            </a:pP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Font typeface="Arial"/>
              <a:buChar char="•"/>
            </a:pP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Змалювання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української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вирі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Font typeface="Arial"/>
              <a:buChar char="•"/>
            </a:pPr>
            <a:r>
              <a:rPr lang="ru-RU" sz="2400" b="0" i="0" dirty="0" err="1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sz="2400" b="0" i="0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перемогу добра над злом.</a:t>
            </a:r>
            <a:endParaRPr lang="ru-RU" sz="2400" b="0" i="0" dirty="0"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ім’я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Лозов'ягін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(або ж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Лозов'яга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Павлович.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2 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1906 року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Охтирки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Сумської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муляра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псевдоніму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використовував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й  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Полярний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 та «Сорок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сорок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92" y="116632"/>
            <a:ext cx="89896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400" b="1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Премії</a:t>
            </a:r>
            <a:endParaRPr lang="ru-RU" sz="4400" b="1" i="0" dirty="0" smtClean="0">
              <a:solidFill>
                <a:srgbClr val="0066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/>
              <a:buChar char="•"/>
            </a:pP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1963 року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філія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демократичної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української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 (ОДУМ) в Чикаго 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розпочала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акцію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Нобелівської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Іванові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Багряному, але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несподівана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смерть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перешкодила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офіційному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висуненню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нагороду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pPr fontAlgn="base">
              <a:buFont typeface="Arial"/>
              <a:buChar char="•"/>
            </a:pP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1992 року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постановою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Іванові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Багряному посмертно присудили 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 за </a:t>
            </a:r>
            <a:r>
              <a:rPr lang="ru-RU" sz="2800" b="0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«Сад </a:t>
            </a:r>
            <a:r>
              <a:rPr lang="ru-RU" sz="2800" b="1" i="0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Гетсиманський</a:t>
            </a:r>
            <a:r>
              <a:rPr lang="ru-RU" sz="2800" b="1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» і «Тигролови»</a:t>
            </a:r>
            <a:r>
              <a:rPr lang="ru-RU" sz="2800" b="0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i="0" dirty="0">
              <a:solidFill>
                <a:srgbClr val="0066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60019" y="112221"/>
            <a:ext cx="3672408" cy="3672408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9871">
            <a:off x="4313591" y="1454858"/>
            <a:ext cx="3475328" cy="477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5599"/>
            <a:ext cx="37434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Іван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Багряний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утвердив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саме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«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український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пригодницький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роман,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український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своїм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духом,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усім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спрямуванням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своїх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ідей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,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почуттів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, </a:t>
            </a:r>
            <a:r>
              <a:rPr lang="ru-RU" sz="2400" b="1" i="0" dirty="0" err="1" smtClean="0">
                <a:solidFill>
                  <a:srgbClr val="FFC000"/>
                </a:solidFill>
                <a:effectLst/>
                <a:latin typeface="Optima"/>
              </a:rPr>
              <a:t>характерів</a:t>
            </a:r>
            <a:r>
              <a:rPr lang="ru-RU" sz="2400" b="1" i="0" dirty="0" smtClean="0">
                <a:solidFill>
                  <a:srgbClr val="FFC000"/>
                </a:solidFill>
                <a:effectLst/>
                <a:latin typeface="Optima"/>
              </a:rPr>
              <a:t>». </a:t>
            </a:r>
          </a:p>
          <a:p>
            <a:pPr algn="r"/>
            <a:r>
              <a:rPr lang="ru-RU" sz="2400" b="0" i="0" dirty="0" err="1" smtClean="0">
                <a:effectLst/>
                <a:latin typeface="Optima"/>
              </a:rPr>
              <a:t>Юрій</a:t>
            </a:r>
            <a:r>
              <a:rPr lang="ru-RU" sz="2400" b="0" i="0" dirty="0" smtClean="0">
                <a:effectLst/>
                <a:latin typeface="Optima"/>
              </a:rPr>
              <a:t> </a:t>
            </a:r>
            <a:r>
              <a:rPr lang="ru-RU" sz="2400" b="0" i="0" dirty="0" err="1" smtClean="0">
                <a:effectLst/>
                <a:latin typeface="Optima"/>
              </a:rPr>
              <a:t>Шевельов</a:t>
            </a:r>
            <a:r>
              <a:rPr lang="ru-RU" sz="2400" b="0" i="0" dirty="0" smtClean="0">
                <a:effectLst/>
                <a:latin typeface="Optima"/>
              </a:rPr>
              <a:t> </a:t>
            </a:r>
            <a:endParaRPr lang="en-US" sz="2400" b="0" i="0" dirty="0">
              <a:effectLst/>
              <a:latin typeface="Optim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4" y="3877092"/>
            <a:ext cx="21621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42" y="4221698"/>
            <a:ext cx="1983863" cy="251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3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-7069" r="4421" b="4863"/>
          <a:stretch/>
        </p:blipFill>
        <p:spPr bwMode="auto">
          <a:xfrm>
            <a:off x="0" y="-394955"/>
            <a:ext cx="70080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0845" y="2354849"/>
            <a:ext cx="6870395" cy="213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53621"/>
            <a:ext cx="2364080" cy="25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«Тигролови</a:t>
            </a:r>
            <a:r>
              <a:rPr lang="ru-RU" sz="4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4000" b="1" i="0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ТВОРУ </a:t>
            </a:r>
          </a:p>
          <a:p>
            <a:r>
              <a:rPr lang="ru-RU" sz="3600" b="1" i="1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3600" b="1" i="1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3600" b="1" i="1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епос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b="1" i="1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пригодницький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роман. </a:t>
            </a:r>
          </a:p>
          <a:p>
            <a:r>
              <a:rPr lang="ru-RU" sz="3600" b="1" i="1" dirty="0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трагічної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людини-особистості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тоталітарному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b="1" i="1" dirty="0" err="1" smtClean="0"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перемога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добра над злом; за будь-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кожен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залишатися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Лю­диною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3600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роману “</a:t>
            </a:r>
            <a:r>
              <a:rPr lang="ru-RU" sz="3600" b="1" i="1" dirty="0" err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Тигролови</a:t>
            </a:r>
            <a:r>
              <a:rPr lang="ru-RU" sz="3600" b="1" i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дванадцяти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розділів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Кожен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розділів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охраненные данные 1"/>
          <p:cNvSpPr/>
          <p:nvPr/>
        </p:nvSpPr>
        <p:spPr>
          <a:xfrm>
            <a:off x="251520" y="476672"/>
            <a:ext cx="5416116" cy="4032448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Пригодницький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роман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 — роман, 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 якого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насичений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незвичайними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й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їхнім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несподіваним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поворотом, великою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динамікою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розгортання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5" t="7798" r="26949" b="8715"/>
          <a:stretch/>
        </p:blipFill>
        <p:spPr bwMode="auto">
          <a:xfrm>
            <a:off x="5667636" y="188640"/>
            <a:ext cx="3456112" cy="46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33293624"/>
              </p:ext>
            </p:extLst>
          </p:nvPr>
        </p:nvGraphicFramePr>
        <p:xfrm>
          <a:off x="107504" y="0"/>
          <a:ext cx="9036496" cy="644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5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75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7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31540" y="51480"/>
            <a:ext cx="8280920" cy="103327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Образи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твору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6" y="980728"/>
            <a:ext cx="8280920" cy="57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86863" y="3824280"/>
            <a:ext cx="4257155" cy="234102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93854" y="918781"/>
            <a:ext cx="4350154" cy="2350338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834661" y="1103813"/>
            <a:ext cx="4241307" cy="2165306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5" y="4418165"/>
            <a:ext cx="3887370" cy="11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9" y="1288845"/>
            <a:ext cx="4172682" cy="145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37" y="1628800"/>
            <a:ext cx="4043079" cy="11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0231" y="14463"/>
            <a:ext cx="71777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Гронування до образів роману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" y="5278608"/>
            <a:ext cx="1979521" cy="14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6" y="4116925"/>
            <a:ext cx="2383906" cy="180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" y="3665067"/>
            <a:ext cx="2010848" cy="150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4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67896"/>
            <a:ext cx="5897558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3" y="260647"/>
            <a:ext cx="6048672" cy="318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3" y="692696"/>
            <a:ext cx="5399472" cy="193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00" y="4221088"/>
            <a:ext cx="5017621" cy="13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72" y="713093"/>
            <a:ext cx="2475134" cy="175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59"/>
          <a:stretch/>
        </p:blipFill>
        <p:spPr bwMode="auto">
          <a:xfrm>
            <a:off x="143179" y="3964216"/>
            <a:ext cx="2772637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починав з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Охтирські</a:t>
            </a:r>
            <a:r>
              <a:rPr lang="ru-RU" sz="3600" dirty="0" err="1" smtClean="0">
                <a:solidFill>
                  <a:srgbClr val="191A1E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solidFill>
                  <a:srgbClr val="191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91A1E"/>
                </a:solidFill>
                <a:latin typeface="Times New Roman" pitchFamily="18" charset="0"/>
                <a:cs typeface="Times New Roman" pitchFamily="18" charset="0"/>
              </a:rPr>
              <a:t>технічній</a:t>
            </a:r>
            <a:r>
              <a:rPr lang="ru-RU" sz="3600" dirty="0" smtClean="0">
                <a:solidFill>
                  <a:srgbClr val="191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191A1E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3600" dirty="0" smtClean="0">
                <a:solidFill>
                  <a:srgbClr val="191A1E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Краснопільській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художньо-керамічній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фахом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малярство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гончарна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справа»,  у 1925-му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Кам'янці-Подільському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ілюстратором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кордон», а в 1926-му вступив до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диплому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не допустили через «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політичну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неблагонадійність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 (участь в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угрупуванні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МАРС).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140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учасником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об’єднань</a:t>
            </a:r>
            <a:r>
              <a:rPr lang="ru-RU" sz="36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«Плуг» і МАРС.</a:t>
            </a:r>
            <a:r>
              <a:rPr lang="ru-RU" sz="3600" b="0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Охтирської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філії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спілки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«Плуг» вступив у 1924-му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секретарем.  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Київському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художньому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до МАРСу (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революційного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слова), а в 1929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видав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збірку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— «До меж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заказаних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ГПУ        Далекий Схід           БАМЛАГ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оман </a:t>
            </a:r>
            <a:r>
              <a:rPr lang="ru-RU" sz="3600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Скелька</a:t>
            </a:r>
            <a:r>
              <a:rPr lang="ru-RU" sz="360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» (1930р.)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Крокви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над табором»</a:t>
            </a:r>
            <a:r>
              <a:rPr lang="ru-RU" sz="360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викликали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шалену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лють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одиночного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ув’язнення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тюрмі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ГПУ,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три роки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поселень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Далекому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3600" b="0" i="0" dirty="0" smtClean="0">
                <a:solidFill>
                  <a:srgbClr val="404040"/>
                </a:solidFill>
                <a:effectLst/>
                <a:latin typeface="Roboto"/>
              </a:rPr>
              <a:t> 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(1932—1937)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втеча</a:t>
            </a:r>
            <a:r>
              <a:rPr lang="ru-RU" sz="3600" b="0" i="0" dirty="0" smtClean="0">
                <a:solidFill>
                  <a:srgbClr val="404040"/>
                </a:solidFill>
                <a:effectLst/>
                <a:latin typeface="Roboto"/>
              </a:rPr>
              <a:t> 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3600" b="0" i="0" dirty="0" smtClean="0">
                <a:effectLst/>
                <a:latin typeface="Times New Roman" pitchFamily="18" charset="0"/>
                <a:cs typeface="Times New Roman" pitchFamily="18" charset="0"/>
              </a:rPr>
              <a:t> Клин)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три роки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БАМЛАГу (Байкало-амурский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виправно-трудовий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табір</a:t>
            </a:r>
            <a:r>
              <a:rPr lang="ru-RU" sz="36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65" y="400279"/>
            <a:ext cx="432048" cy="2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2433"/>
            <a:ext cx="4333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4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4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44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Клин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заселеній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українцями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Далекому Сході.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перетворилися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роман «Тигролови» (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Звіролови</a:t>
            </a:r>
            <a:r>
              <a:rPr lang="ru-RU" sz="44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0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6. Роман «Тигролови»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написав за два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Переховуючись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конспіративній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квартирі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знайомого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Львівщині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створив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Друкована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готова 16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1943 р. Один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примірник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Багряний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відіслав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журнал «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Вечірня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година», а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конкурс,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оголошений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видавництвом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 В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конкурсі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розділив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перемогу з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повістю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Тодося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Осьмачки</a:t>
            </a:r>
            <a:r>
              <a:rPr lang="ru-RU" sz="32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«Старший боярин».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співпрацював</a:t>
            </a:r>
            <a:r>
              <a:rPr lang="ru-RU" sz="40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з ОУН і УПА.</a:t>
            </a:r>
            <a:r>
              <a:rPr lang="ru-RU" sz="4000" b="0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ОУН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живучи в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Охтирці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переїзду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Львівщину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в 1943-му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створював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антифашистські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листівки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малював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плакати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писав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сатиричні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4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14" y="980728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4" y="188640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8. У 1944-му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емігрував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причин стали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розбіжності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поглядах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УПА. Жив 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таборі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переміщених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овий</a:t>
            </a:r>
            <a:r>
              <a:rPr lang="ru-RU" sz="20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Ульм. Там у 1946-му </a:t>
            </a:r>
            <a:r>
              <a:rPr lang="ru-RU" sz="20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написав памфлет 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0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я не хочу </a:t>
            </a:r>
            <a:r>
              <a:rPr lang="ru-RU" sz="2000" b="0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вертатись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СССР?» 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(перша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я не хочу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вертатися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родіну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»?») 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примусову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репатріацію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біженців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 СРСР.</a:t>
            </a:r>
          </a:p>
          <a:p>
            <a:pPr algn="ctr"/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«Я не хочу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вертатись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ту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родіну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 Нас тут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таких, що 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вертатись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. Нас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брої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але ми чинимо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скажений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воліємо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вмерти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тут, на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чужині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але 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вертатись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 ту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родіну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 Я беру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слово в лапки, як слово,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наповнене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нас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страшним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як слово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чуже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незрівнянним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цинізмом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нав’язуване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радянською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пропагандою.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Більшовики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для 100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національностей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єдину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совітську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родіну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нав’язують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силою,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страшну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тюрму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СРСР.</a:t>
            </a:r>
          </a:p>
          <a:p>
            <a:pPr algn="ctr"/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величають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родіна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ганяються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нами по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світу,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аркані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потягти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нас на ту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родіну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 При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думці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що вони таки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спіймають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повернуть, в мене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сивіє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і вожу з собою дозу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ціанистого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калію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самозахисту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сталінським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соціалізмом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, перед тою «</a:t>
            </a:r>
            <a:r>
              <a:rPr lang="ru-RU" sz="2000" b="0" i="0" dirty="0" err="1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родіною</a:t>
            </a:r>
            <a:r>
              <a:rPr lang="ru-RU" sz="2000" b="0" i="0" dirty="0" smtClean="0">
                <a:solidFill>
                  <a:srgbClr val="191A1E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62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312</TotalTime>
  <Words>386</Words>
  <Application>Microsoft Office PowerPoint</Application>
  <PresentationFormat>Экран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24</cp:revision>
  <dcterms:created xsi:type="dcterms:W3CDTF">2020-01-04T09:38:48Z</dcterms:created>
  <dcterms:modified xsi:type="dcterms:W3CDTF">2020-02-03T13:31:17Z</dcterms:modified>
</cp:coreProperties>
</file>