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3C5B-5800-43A1-BACD-750196805023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A763-8311-41CC-9FCA-AE50D88AA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41651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3C5B-5800-43A1-BACD-750196805023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A763-8311-41CC-9FCA-AE50D88AA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24481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3C5B-5800-43A1-BACD-750196805023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A763-8311-41CC-9FCA-AE50D88AA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31724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3C5B-5800-43A1-BACD-750196805023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A763-8311-41CC-9FCA-AE50D88AA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28504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3C5B-5800-43A1-BACD-750196805023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A763-8311-41CC-9FCA-AE50D88AA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75227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3C5B-5800-43A1-BACD-750196805023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A763-8311-41CC-9FCA-AE50D88AA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34925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3C5B-5800-43A1-BACD-750196805023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A763-8311-41CC-9FCA-AE50D88AA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62592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3C5B-5800-43A1-BACD-750196805023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A763-8311-41CC-9FCA-AE50D88AA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02583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3C5B-5800-43A1-BACD-750196805023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A763-8311-41CC-9FCA-AE50D88AA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36502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3C5B-5800-43A1-BACD-750196805023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A763-8311-41CC-9FCA-AE50D88AA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8245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3C5B-5800-43A1-BACD-750196805023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7A763-8311-41CC-9FCA-AE50D88AA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02047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93C5B-5800-43A1-BACD-750196805023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7A763-8311-41CC-9FCA-AE50D88AA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55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29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1436" y="540399"/>
            <a:ext cx="9989127" cy="279854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Я досліджую світ</a:t>
            </a:r>
            <a:br>
              <a:rPr lang="uk-UA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uk-UA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3 клас</a:t>
            </a:r>
            <a:r>
              <a:rPr lang="uk-UA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/>
            </a:r>
            <a:br>
              <a:rPr lang="uk-UA" dirty="0" smtClean="0">
                <a:solidFill>
                  <a:srgbClr val="00B050"/>
                </a:solidFill>
                <a:latin typeface="Arial Black" panose="020B0A04020102020204" pitchFamily="34" charset="0"/>
              </a:rPr>
            </a:br>
            <a:r>
              <a:rPr lang="uk-UA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Людина і жива природа</a:t>
            </a:r>
            <a:endParaRPr lang="ru-RU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Сімнадцятий тиждень</a:t>
            </a:r>
          </a:p>
          <a:p>
            <a:r>
              <a:rPr lang="uk-UA" sz="6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Зелене </a:t>
            </a:r>
            <a:r>
              <a:rPr lang="uk-UA" sz="6000" dirty="0">
                <a:solidFill>
                  <a:srgbClr val="00B050"/>
                </a:solidFill>
                <a:latin typeface="Arial Black" panose="020B0A04020102020204" pitchFamily="34" charset="0"/>
              </a:rPr>
              <a:t>диво Землі</a:t>
            </a:r>
            <a:endParaRPr lang="ru-RU" sz="6000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6627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604"/>
            <a:ext cx="12192000" cy="69128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28255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Водорості</a:t>
            </a:r>
            <a:endParaRPr lang="ru-RU" sz="48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" t="41146" r="3733" b="1861"/>
          <a:stretch/>
        </p:blipFill>
        <p:spPr>
          <a:xfrm>
            <a:off x="962976" y="928255"/>
            <a:ext cx="10266047" cy="4723968"/>
          </a:xfrm>
        </p:spPr>
      </p:pic>
      <p:sp>
        <p:nvSpPr>
          <p:cNvPr id="6" name="Скругленный прямоугольник 5"/>
          <p:cNvSpPr/>
          <p:nvPr/>
        </p:nvSpPr>
        <p:spPr>
          <a:xfrm>
            <a:off x="838199" y="5652223"/>
            <a:ext cx="10390823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Водорості нагадують кульки, пластинки, нитки.</a:t>
            </a:r>
            <a:endParaRPr lang="ru-RU" sz="36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4137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604"/>
            <a:ext cx="12192000" cy="69128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8545"/>
            <a:ext cx="10515600" cy="775855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Мохи</a:t>
            </a:r>
            <a:endParaRPr lang="ru-RU" sz="48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" t="24353" r="1885" b="6381"/>
          <a:stretch/>
        </p:blipFill>
        <p:spPr>
          <a:xfrm>
            <a:off x="838200" y="914400"/>
            <a:ext cx="10002301" cy="4939402"/>
          </a:xfrm>
        </p:spPr>
      </p:pic>
      <p:sp>
        <p:nvSpPr>
          <p:cNvPr id="8" name="Скругленный прямоугольник 7"/>
          <p:cNvSpPr/>
          <p:nvPr/>
        </p:nvSpPr>
        <p:spPr>
          <a:xfrm>
            <a:off x="2092035" y="5903331"/>
            <a:ext cx="8340437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Мохи мають стебла й листки.</a:t>
            </a:r>
            <a:endParaRPr lang="ru-RU" sz="36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101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604"/>
            <a:ext cx="12192000" cy="69128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3964"/>
            <a:ext cx="10515600" cy="1094510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Хвощі й папороті</a:t>
            </a:r>
            <a:endParaRPr lang="ru-RU" sz="48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1" r="1285" b="1543"/>
          <a:stretch/>
        </p:blipFill>
        <p:spPr>
          <a:xfrm>
            <a:off x="1562714" y="985687"/>
            <a:ext cx="9066571" cy="4763949"/>
          </a:xfrm>
        </p:spPr>
      </p:pic>
      <p:sp>
        <p:nvSpPr>
          <p:cNvPr id="6" name="Скругленный прямоугольник 5"/>
          <p:cNvSpPr/>
          <p:nvPr/>
        </p:nvSpPr>
        <p:spPr>
          <a:xfrm>
            <a:off x="1330035" y="5749636"/>
            <a:ext cx="9421091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Хвощі і папороті мають корінь, стебла, листки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6244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604"/>
            <a:ext cx="12192000" cy="69128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127" y="66451"/>
            <a:ext cx="10515600" cy="792532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Хвойні рослини</a:t>
            </a:r>
            <a:endParaRPr lang="ru-RU" sz="48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" t="22042" r="3195" b="2816"/>
          <a:stretch/>
        </p:blipFill>
        <p:spPr>
          <a:xfrm>
            <a:off x="1690254" y="911221"/>
            <a:ext cx="8825346" cy="4908712"/>
          </a:xfrm>
        </p:spPr>
      </p:pic>
      <p:sp>
        <p:nvSpPr>
          <p:cNvPr id="6" name="Скругленный прямоугольник 5"/>
          <p:cNvSpPr/>
          <p:nvPr/>
        </p:nvSpPr>
        <p:spPr>
          <a:xfrm>
            <a:off x="983672" y="5543302"/>
            <a:ext cx="10501746" cy="131469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Хвойні рослини мають корінь, стебло, листки-хвоїнки, насіння в шишках.</a:t>
            </a:r>
            <a:endParaRPr lang="ru-RU" sz="36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3976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604"/>
            <a:ext cx="12192000" cy="69128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25236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Квіткові рослини</a:t>
            </a:r>
            <a:endParaRPr lang="ru-RU" sz="48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03564"/>
            <a:ext cx="9395165" cy="5350380"/>
          </a:xfrm>
        </p:spPr>
      </p:pic>
      <p:sp>
        <p:nvSpPr>
          <p:cNvPr id="6" name="Скругленный прямоугольник 5"/>
          <p:cNvSpPr/>
          <p:nvPr/>
        </p:nvSpPr>
        <p:spPr>
          <a:xfrm>
            <a:off x="540327" y="5696744"/>
            <a:ext cx="11291455" cy="11705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Квіткові рослини мають корінь, стебло, листки, квітки, плоди, насіння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1193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604"/>
            <a:ext cx="12192000" cy="69128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Будова квіткових рослин</a:t>
            </a:r>
            <a:endParaRPr lang="ru-RU" sz="48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746" y="1413164"/>
            <a:ext cx="9996054" cy="5444836"/>
          </a:xfrm>
        </p:spPr>
      </p:pic>
    </p:spTree>
    <p:extLst>
      <p:ext uri="{BB962C8B-B14F-4D97-AF65-F5344CB8AC3E}">
        <p14:creationId xmlns:p14="http://schemas.microsoft.com/office/powerpoint/2010/main" val="28100536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604"/>
            <a:ext cx="12192000" cy="69128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8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Життєві форми </a:t>
            </a:r>
            <a:br>
              <a:rPr lang="uk-UA" sz="4800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uk-UA" sz="48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квіткових рослин </a:t>
            </a:r>
            <a:endParaRPr lang="ru-RU" sz="48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9505" y="4834741"/>
            <a:ext cx="3304309" cy="9589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rgbClr val="00B050"/>
                </a:solidFill>
                <a:latin typeface="Arial Black" panose="020B0A04020102020204" pitchFamily="34" charset="0"/>
              </a:rPr>
              <a:t>д</a:t>
            </a:r>
            <a:r>
              <a:rPr lang="uk-UA" sz="4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ерева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761" t="5486" r="4425" b="6000"/>
          <a:stretch/>
        </p:blipFill>
        <p:spPr>
          <a:xfrm>
            <a:off x="304799" y="1596160"/>
            <a:ext cx="3045231" cy="31238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" r="4878"/>
          <a:stretch/>
        </p:blipFill>
        <p:spPr>
          <a:xfrm>
            <a:off x="8485909" y="1596160"/>
            <a:ext cx="3567546" cy="2834345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5140037" y="1772310"/>
            <a:ext cx="3779518" cy="94582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кущі</a:t>
            </a:r>
            <a:endParaRPr lang="ru-RU" sz="40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r="39112" b="2922"/>
          <a:stretch/>
        </p:blipFill>
        <p:spPr>
          <a:xfrm>
            <a:off x="4591396" y="4045528"/>
            <a:ext cx="2738519" cy="2591194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6766560" y="5539571"/>
            <a:ext cx="3671454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трав'янисті рослини</a:t>
            </a:r>
            <a:endParaRPr lang="ru-RU" sz="36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8583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864"/>
            <a:ext cx="12192000" cy="69128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9271"/>
            <a:ext cx="10515600" cy="900547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Квіткові рослини – найпоширеніші рослини на Землі</a:t>
            </a:r>
            <a:endParaRPr lang="ru-RU" sz="4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5012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19199" y="1102773"/>
            <a:ext cx="8492835" cy="7131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Поява квітки –не примха.</a:t>
            </a:r>
            <a:r>
              <a:rPr lang="uk-UA" sz="3200" dirty="0" smtClean="0"/>
              <a:t>. 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67413" y="2117590"/>
            <a:ext cx="8444621" cy="7168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Вдале пристосування.</a:t>
            </a:r>
            <a:endParaRPr lang="ru-RU" sz="32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95399" y="3166757"/>
            <a:ext cx="8416635" cy="7481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Приваблення комах.</a:t>
            </a:r>
            <a:endParaRPr lang="ru-RU" sz="32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95399" y="4248568"/>
            <a:ext cx="8416635" cy="72952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Нектар і пилок.</a:t>
            </a:r>
            <a:endParaRPr lang="ru-RU" sz="32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67413" y="5243509"/>
            <a:ext cx="8444621" cy="6480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Запилення квітки.</a:t>
            </a:r>
            <a:endParaRPr lang="ru-RU" sz="32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5329150" y="1669155"/>
            <a:ext cx="609322" cy="62588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465616" y="2731364"/>
            <a:ext cx="547115" cy="608199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444763" y="3757558"/>
            <a:ext cx="588820" cy="56419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420588" y="4863594"/>
            <a:ext cx="592143" cy="53900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95399" y="6009674"/>
            <a:ext cx="8416635" cy="7372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Утворюються плоди.</a:t>
            </a:r>
            <a:endParaRPr lang="ru-RU" sz="32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5436312" y="5795166"/>
            <a:ext cx="592143" cy="53900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3017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864"/>
            <a:ext cx="12192000" cy="69128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Хвойні рослини</a:t>
            </a:r>
            <a:endParaRPr lang="ru-RU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7"/>
          <a:stretch/>
        </p:blipFill>
        <p:spPr>
          <a:xfrm>
            <a:off x="1274617" y="1405645"/>
            <a:ext cx="9642765" cy="5229707"/>
          </a:xfrm>
        </p:spPr>
      </p:pic>
    </p:spTree>
    <p:extLst>
      <p:ext uri="{BB962C8B-B14F-4D97-AF65-F5344CB8AC3E}">
        <p14:creationId xmlns:p14="http://schemas.microsoft.com/office/powerpoint/2010/main" val="1821736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9" y="-54864"/>
            <a:ext cx="12192000" cy="69128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8028"/>
            <a:ext cx="10515600" cy="931821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Хвойні рослини</a:t>
            </a:r>
            <a:endParaRPr lang="ru-RU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4" t="53360" r="10535" b="3691"/>
          <a:stretch/>
        </p:blipFill>
        <p:spPr>
          <a:xfrm>
            <a:off x="7036752" y="3657600"/>
            <a:ext cx="4017256" cy="2807809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858093" y="1914206"/>
            <a:ext cx="520931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Листки – голкоподібна хвоя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8094" y="3426076"/>
            <a:ext cx="5209309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Замість квіток –шишка.</a:t>
            </a:r>
            <a:endParaRPr lang="ru-RU" sz="32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165897" y="4360429"/>
            <a:ext cx="484632" cy="6096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8200" y="5009430"/>
            <a:ext cx="5209309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У шишці визріває насіння</a:t>
            </a:r>
            <a:r>
              <a:rPr lang="uk-UA" sz="3200" dirty="0" smtClean="0">
                <a:solidFill>
                  <a:srgbClr val="00B050"/>
                </a:solidFill>
              </a:rPr>
              <a:t>.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03007" y="999806"/>
            <a:ext cx="4461164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Плодів не утворюють.</a:t>
            </a:r>
            <a:endParaRPr lang="ru-RU" sz="32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97827" y="2511676"/>
            <a:ext cx="4426599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Голонасінні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8901625" y="1859335"/>
            <a:ext cx="484632" cy="66046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357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28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2204" y="534596"/>
            <a:ext cx="6234545" cy="1496291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Усі живі організми живляться</a:t>
            </a:r>
            <a:endParaRPr lang="ru-RU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514107" y="1808790"/>
            <a:ext cx="710737" cy="942109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96836" y="2790331"/>
            <a:ext cx="7578437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отримують енергію </a:t>
            </a:r>
            <a:endParaRPr lang="ru-RU" sz="4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3735305" y="3707864"/>
            <a:ext cx="942108" cy="95426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994072" y="3707864"/>
            <a:ext cx="881269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8549" y="4703107"/>
            <a:ext cx="444731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8548" y="4686271"/>
            <a:ext cx="4611487" cy="9553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rgbClr val="00B050"/>
                </a:solidFill>
                <a:latin typeface="Arial Black" panose="020B0A04020102020204" pitchFamily="34" charset="0"/>
              </a:rPr>
              <a:t>д</a:t>
            </a:r>
            <a:r>
              <a:rPr lang="uk-UA" sz="4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ля життя</a:t>
            </a:r>
            <a:endParaRPr lang="ru-RU" sz="4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Объект 17"/>
          <p:cNvSpPr>
            <a:spLocks noGrp="1"/>
          </p:cNvSpPr>
          <p:nvPr>
            <p:ph idx="1"/>
          </p:nvPr>
        </p:nvSpPr>
        <p:spPr>
          <a:xfrm>
            <a:off x="7107382" y="4682619"/>
            <a:ext cx="4807529" cy="9553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uk-UA" sz="4400" dirty="0">
                <a:solidFill>
                  <a:srgbClr val="00B050"/>
                </a:solidFill>
                <a:latin typeface="Arial Black" panose="020B0A04020102020204" pitchFamily="34" charset="0"/>
              </a:rPr>
              <a:t>д</a:t>
            </a:r>
            <a:r>
              <a:rPr lang="uk-UA" sz="4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ля розвитку</a:t>
            </a:r>
            <a:endParaRPr lang="ru-RU" sz="4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9411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864"/>
            <a:ext cx="12192000" cy="69128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58" y="365125"/>
            <a:ext cx="11132710" cy="6091093"/>
          </a:xfrm>
        </p:spPr>
      </p:pic>
    </p:spTree>
    <p:extLst>
      <p:ext uri="{BB962C8B-B14F-4D97-AF65-F5344CB8AC3E}">
        <p14:creationId xmlns:p14="http://schemas.microsoft.com/office/powerpoint/2010/main" val="3012536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864"/>
            <a:ext cx="12192000" cy="69128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5766"/>
            <a:ext cx="10515600" cy="101181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Хвойні рослини – вічнозелені.</a:t>
            </a:r>
            <a:br>
              <a:rPr lang="uk-UA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uk-UA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(крім модрини) </a:t>
            </a:r>
            <a:endParaRPr lang="ru-RU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975" y="1308447"/>
            <a:ext cx="3412043" cy="4491363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249384" y="1308447"/>
            <a:ext cx="3373582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Дерева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20692" y="1308447"/>
            <a:ext cx="3373582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Кущі</a:t>
            </a:r>
            <a:endParaRPr lang="ru-RU" sz="32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6" t="4591" r="9016"/>
          <a:stretch/>
        </p:blipFill>
        <p:spPr>
          <a:xfrm>
            <a:off x="7315204" y="2082751"/>
            <a:ext cx="4336474" cy="365327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083764" y="5776887"/>
            <a:ext cx="9889036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Трав'янистих хвойних рослин у природі не існує.</a:t>
            </a:r>
            <a:endParaRPr lang="ru-RU" sz="32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0117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864"/>
            <a:ext cx="12192000" cy="69128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292435"/>
            <a:ext cx="10515600" cy="8845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/>
              <a:t>Підготувала Кузнєцова О.Г. </a:t>
            </a:r>
          </a:p>
          <a:p>
            <a:pPr marL="0" indent="0">
              <a:buNone/>
            </a:pPr>
            <a:r>
              <a:rPr lang="uk-UA" dirty="0" smtClean="0"/>
              <a:t>За підручником  І. </a:t>
            </a:r>
            <a:r>
              <a:rPr lang="uk-UA" dirty="0" err="1" smtClean="0"/>
              <a:t>Грущинської</a:t>
            </a:r>
            <a:r>
              <a:rPr lang="uk-UA" dirty="0" smtClean="0"/>
              <a:t>  </a:t>
            </a:r>
            <a:r>
              <a:rPr lang="uk-UA" dirty="0" smtClean="0"/>
              <a:t>« Я досліджую світ» для 3 класу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41856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28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4733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Для рослини є все необхідне в неживій природі</a:t>
            </a:r>
            <a:endParaRPr lang="ru-RU" sz="54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7145" y="3358140"/>
            <a:ext cx="40386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у ґрунті</a:t>
            </a:r>
            <a:endParaRPr lang="ru-RU" sz="36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7429499" y="3354940"/>
            <a:ext cx="4111336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uk-UA" sz="4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у  повітрі</a:t>
            </a:r>
            <a:endParaRPr lang="ru-RU" sz="40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137201" y="4272540"/>
            <a:ext cx="484632" cy="54884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7145" y="4821382"/>
            <a:ext cx="4024745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rgbClr val="00B050"/>
                </a:solidFill>
                <a:latin typeface="Arial Black" panose="020B0A04020102020204" pitchFamily="34" charset="0"/>
              </a:rPr>
              <a:t>в</a:t>
            </a:r>
            <a:r>
              <a:rPr lang="uk-UA" sz="32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ода</a:t>
            </a:r>
          </a:p>
          <a:p>
            <a:pPr algn="ctr"/>
            <a:r>
              <a:rPr lang="uk-UA" sz="3200" dirty="0">
                <a:solidFill>
                  <a:srgbClr val="00B050"/>
                </a:solidFill>
                <a:latin typeface="Arial Black" panose="020B0A04020102020204" pitchFamily="34" charset="0"/>
              </a:rPr>
              <a:t>м</a:t>
            </a:r>
            <a:r>
              <a:rPr lang="uk-UA" sz="32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інеральні солі</a:t>
            </a:r>
            <a:endParaRPr lang="ru-RU" sz="32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9485168" y="4269340"/>
            <a:ext cx="484632" cy="54884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429499" y="4818182"/>
            <a:ext cx="4468091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rgbClr val="00B050"/>
                </a:solidFill>
                <a:latin typeface="Arial Black" panose="020B0A04020102020204" pitchFamily="34" charset="0"/>
              </a:rPr>
              <a:t>в</a:t>
            </a:r>
            <a:r>
              <a:rPr lang="uk-UA" sz="32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углекислий газ, сонячне світло</a:t>
            </a:r>
            <a:endParaRPr lang="ru-RU" sz="32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 rot="2464486">
            <a:off x="3851224" y="1888731"/>
            <a:ext cx="484632" cy="1456943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9315736">
            <a:off x="7615056" y="2019886"/>
            <a:ext cx="484632" cy="1334873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2283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604"/>
            <a:ext cx="12192000" cy="69128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4108" y="365125"/>
            <a:ext cx="9649691" cy="1325563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Рослини </a:t>
            </a:r>
            <a:br>
              <a:rPr lang="uk-UA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uk-UA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самі себе годують</a:t>
            </a:r>
            <a:endParaRPr lang="ru-RU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 rot="1733936">
            <a:off x="3889913" y="2663499"/>
            <a:ext cx="552209" cy="120491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72836" y="3879271"/>
            <a:ext cx="4904509" cy="155170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rgbClr val="00B050"/>
                </a:solidFill>
                <a:latin typeface="Arial Black" panose="020B0A04020102020204" pitchFamily="34" charset="0"/>
              </a:rPr>
              <a:t>н</a:t>
            </a:r>
            <a:r>
              <a:rPr lang="uk-UA" sz="4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ову органічну речовину</a:t>
            </a:r>
            <a:endParaRPr lang="ru-RU" sz="40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958446" y="3853725"/>
            <a:ext cx="4748645" cy="15633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uk-UA" sz="4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кисень</a:t>
            </a:r>
            <a:endParaRPr lang="ru-RU" sz="40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70219" y="1690688"/>
            <a:ext cx="439189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утворюють</a:t>
            </a:r>
            <a:endParaRPr lang="ru-RU" sz="4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 rot="19819225">
            <a:off x="8171422" y="2663497"/>
            <a:ext cx="552209" cy="120491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0038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286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5708" y="568036"/>
            <a:ext cx="6594765" cy="112265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Усі живі організми</a:t>
            </a:r>
            <a:br>
              <a:rPr lang="uk-UA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uk-UA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дихають</a:t>
            </a:r>
            <a:endParaRPr lang="ru-RU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5" y="1690687"/>
            <a:ext cx="11644028" cy="50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50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604"/>
            <a:ext cx="12192000" cy="69128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4571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Усі живі організми </a:t>
            </a:r>
            <a:br>
              <a:rPr lang="uk-UA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uk-UA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рухаються</a:t>
            </a:r>
            <a:endParaRPr lang="ru-RU" dirty="0"/>
          </a:p>
        </p:txBody>
      </p:sp>
      <p:pic>
        <p:nvPicPr>
          <p:cNvPr id="2050" name="Picture 2" descr="Презентація з біології для учнів 6 класу &quot;Подразливість та рух рослин&quot;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5" y="1731818"/>
            <a:ext cx="11222180" cy="495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39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604"/>
            <a:ext cx="12192000" cy="69128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4073"/>
            <a:ext cx="10515600" cy="1524000"/>
          </a:xfrm>
        </p:spPr>
        <p:txBody>
          <a:bodyPr>
            <a:normAutofit/>
          </a:bodyPr>
          <a:lstStyle/>
          <a:p>
            <a:pPr algn="ctr"/>
            <a:endParaRPr lang="ru-RU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Презентація з біології для учнів 6 класу &quot;Подразливість та рух рослин&quot;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8246"/>
            <a:ext cx="11080914" cy="598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0712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604"/>
            <a:ext cx="12192000" cy="69128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Важлива</a:t>
            </a:r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ознака</a:t>
            </a:r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живих</a:t>
            </a:r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організмів</a:t>
            </a:r>
            <a:endParaRPr lang="ru-RU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05344" y="2452255"/>
            <a:ext cx="9615055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rgbClr val="00B050"/>
                </a:solidFill>
                <a:latin typeface="Arial Black" panose="020B0A04020102020204" pitchFamily="34" charset="0"/>
              </a:rPr>
              <a:t>з</a:t>
            </a:r>
            <a:r>
              <a:rPr lang="uk-UA" sz="4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датність розмножуватися</a:t>
            </a:r>
            <a:endParaRPr lang="ru-RU" sz="4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5853684" y="1546633"/>
            <a:ext cx="484632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853684" y="3512090"/>
            <a:ext cx="484632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05343" y="4530436"/>
            <a:ext cx="9615055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rgbClr val="00B050"/>
                </a:solidFill>
                <a:latin typeface="Arial Black" panose="020B0A04020102020204" pitchFamily="34" charset="0"/>
              </a:rPr>
              <a:t>ж</a:t>
            </a:r>
            <a:r>
              <a:rPr lang="uk-UA" sz="4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ива природа відновлюється</a:t>
            </a:r>
            <a:endParaRPr lang="ru-RU" sz="4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1868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604"/>
            <a:ext cx="12192000" cy="69128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Різноманітність </a:t>
            </a:r>
            <a:br>
              <a:rPr lang="uk-UA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uk-UA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рослинного світу</a:t>
            </a:r>
            <a:endParaRPr lang="ru-RU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20435" y="1861968"/>
            <a:ext cx="4613563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rgbClr val="00B050"/>
                </a:solidFill>
                <a:latin typeface="Arial Black" panose="020B0A04020102020204" pitchFamily="34" charset="0"/>
              </a:rPr>
              <a:t>в</a:t>
            </a:r>
            <a:r>
              <a:rPr lang="uk-UA" sz="4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одорості</a:t>
            </a:r>
            <a:endParaRPr lang="ru-RU" sz="4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720436" y="3125329"/>
            <a:ext cx="4613563" cy="870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uk-UA" sz="48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мохи</a:t>
            </a:r>
            <a:endParaRPr lang="ru-RU" sz="48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7814" y="4344961"/>
            <a:ext cx="5832766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48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хвощі і папороті</a:t>
            </a:r>
            <a:endParaRPr lang="ru-RU" sz="48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76110" y="2496428"/>
            <a:ext cx="5777346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dirty="0">
                <a:solidFill>
                  <a:srgbClr val="00B050"/>
                </a:solidFill>
                <a:latin typeface="Arial Black" panose="020B0A04020102020204" pitchFamily="34" charset="0"/>
              </a:rPr>
              <a:t>х</a:t>
            </a:r>
            <a:r>
              <a:rPr lang="uk-UA" sz="48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войні рослини</a:t>
            </a:r>
            <a:endParaRPr lang="ru-RU" sz="48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8394" y="3996000"/>
            <a:ext cx="5777346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rgbClr val="00B050"/>
                </a:solidFill>
                <a:latin typeface="Arial Black" panose="020B0A04020102020204" pitchFamily="34" charset="0"/>
              </a:rPr>
              <a:t>к</a:t>
            </a:r>
            <a:r>
              <a:rPr lang="uk-UA" sz="4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віткові рослини</a:t>
            </a:r>
            <a:endParaRPr lang="ru-RU" sz="4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817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228</Words>
  <Application>Microsoft Office PowerPoint</Application>
  <PresentationFormat>Широкоэкранный</PresentationFormat>
  <Paragraphs>64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Тема Office</vt:lpstr>
      <vt:lpstr>Я досліджую світ 3 клас Людина і жива природа</vt:lpstr>
      <vt:lpstr>Усі живі організми живляться</vt:lpstr>
      <vt:lpstr> Для рослини є все необхідне в неживій природі</vt:lpstr>
      <vt:lpstr>Рослини  самі себе годують</vt:lpstr>
      <vt:lpstr>Усі живі організми  дихають</vt:lpstr>
      <vt:lpstr>Усі живі організми  рухаються</vt:lpstr>
      <vt:lpstr>Презентация PowerPoint</vt:lpstr>
      <vt:lpstr>Важлива ознака живих організмів</vt:lpstr>
      <vt:lpstr>Різноманітність  рослинного світу</vt:lpstr>
      <vt:lpstr>Водорості</vt:lpstr>
      <vt:lpstr>Мохи</vt:lpstr>
      <vt:lpstr>Хвощі й папороті</vt:lpstr>
      <vt:lpstr>Хвойні рослини</vt:lpstr>
      <vt:lpstr>Квіткові рослини</vt:lpstr>
      <vt:lpstr>Будова квіткових рослин</vt:lpstr>
      <vt:lpstr>Життєві форми  квіткових рослин </vt:lpstr>
      <vt:lpstr>Квіткові рослини – найпоширеніші рослини на Землі</vt:lpstr>
      <vt:lpstr>Хвойні рослини</vt:lpstr>
      <vt:lpstr>Хвойні рослини</vt:lpstr>
      <vt:lpstr>Презентация PowerPoint</vt:lpstr>
      <vt:lpstr>Хвойні рослини – вічнозелені. (крім модрини)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27</cp:revision>
  <dcterms:created xsi:type="dcterms:W3CDTF">2021-01-05T18:20:57Z</dcterms:created>
  <dcterms:modified xsi:type="dcterms:W3CDTF">2021-01-06T18:22:03Z</dcterms:modified>
</cp:coreProperties>
</file>