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D067B9-4772-4C51-9BF5-A813DD7A247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F06EA2D-4CF2-4D19-9C8C-857230BE1C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929760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Протилежн</a:t>
            </a:r>
            <a:r>
              <a:rPr lang="uk-UA" sz="4000" b="1" dirty="0" smtClean="0"/>
              <a:t>і числа</a:t>
            </a:r>
            <a:br>
              <a:rPr lang="uk-UA" sz="4000" b="1" dirty="0" smtClean="0"/>
            </a:br>
            <a:r>
              <a:rPr lang="uk-UA" sz="4000" b="1" dirty="0" smtClean="0"/>
              <a:t>модуль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04865"/>
            <a:ext cx="6400800" cy="2520280"/>
          </a:xfrm>
        </p:spPr>
        <p:txBody>
          <a:bodyPr/>
          <a:lstStyle/>
          <a:p>
            <a:r>
              <a:rPr lang="uk-UA" dirty="0" smtClean="0"/>
              <a:t>Назвіть слова, протилежні до даних:</a:t>
            </a:r>
          </a:p>
          <a:p>
            <a:r>
              <a:rPr lang="uk-UA" dirty="0" smtClean="0"/>
              <a:t>Холодно</a:t>
            </a:r>
          </a:p>
          <a:p>
            <a:r>
              <a:rPr lang="uk-UA" dirty="0"/>
              <a:t> </a:t>
            </a:r>
            <a:r>
              <a:rPr lang="uk-UA" dirty="0" smtClean="0"/>
              <a:t>Темно</a:t>
            </a:r>
          </a:p>
          <a:p>
            <a:r>
              <a:rPr lang="uk-UA" dirty="0" smtClean="0"/>
              <a:t>Густий</a:t>
            </a:r>
          </a:p>
          <a:p>
            <a:r>
              <a:rPr lang="uk-UA" dirty="0" smtClean="0"/>
              <a:t>Веселий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86916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кожного числа є протилежне число. До того ж тільки одне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1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400800" cy="3048001"/>
          </a:xfrm>
        </p:spPr>
        <p:txBody>
          <a:bodyPr/>
          <a:lstStyle/>
          <a:p>
            <a:r>
              <a:rPr lang="uk-UA" dirty="0" smtClean="0"/>
              <a:t>Число, яке відрізняється від даного тільки знаком – </a:t>
            </a:r>
            <a:r>
              <a:rPr lang="uk-UA" sz="2400" b="1" dirty="0" smtClean="0"/>
              <a:t>протилежне</a:t>
            </a:r>
            <a:r>
              <a:rPr lang="uk-UA" dirty="0" smtClean="0"/>
              <a:t> даному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62352"/>
              </p:ext>
            </p:extLst>
          </p:nvPr>
        </p:nvGraphicFramePr>
        <p:xfrm>
          <a:off x="1403648" y="2289160"/>
          <a:ext cx="6096000" cy="272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74896">
                <a:tc>
                  <a:txBody>
                    <a:bodyPr/>
                    <a:lstStyle/>
                    <a:p>
                      <a:r>
                        <a:rPr lang="uk-UA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Протилежне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-А</a:t>
                      </a:r>
                      <a:endParaRPr lang="ru-RU" dirty="0"/>
                    </a:p>
                  </a:txBody>
                  <a:tcPr/>
                </a:tc>
              </a:tr>
              <a:tr h="306040">
                <a:tc>
                  <a:txBody>
                    <a:bodyPr/>
                    <a:lstStyle/>
                    <a:p>
                      <a:r>
                        <a:rPr lang="uk-UA" dirty="0" smtClean="0"/>
                        <a:t>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516049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-(-а)=а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400" dirty="0" smtClean="0"/>
              <a:t>Взаємно протилежні числа розташовані на координатній прямій по різні боки від О НА </a:t>
            </a:r>
            <a:r>
              <a:rPr lang="uk-UA" sz="1400" b="1" dirty="0" smtClean="0"/>
              <a:t>ОДНАКОВІЙ ВІДСТАНІ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358752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051720" y="3140968"/>
            <a:ext cx="47525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6120680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3241" y="2997506"/>
            <a:ext cx="44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8377" y="30507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4941168"/>
            <a:ext cx="56886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Відстань від початку відліку до точки, що позначає дане число називають </a:t>
            </a:r>
            <a:r>
              <a:rPr lang="uk-UA" sz="2000" b="1" dirty="0" smtClean="0">
                <a:solidFill>
                  <a:srgbClr val="FF0000"/>
                </a:solidFill>
              </a:rPr>
              <a:t>модулем числа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44824"/>
            <a:ext cx="6400800" cy="325760"/>
          </a:xfrm>
        </p:spPr>
        <p:txBody>
          <a:bodyPr>
            <a:noAutofit/>
          </a:bodyPr>
          <a:lstStyle/>
          <a:p>
            <a:r>
              <a:rPr lang="ru-RU" b="1" dirty="0" smtClean="0"/>
              <a:t>|-а|=а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 Black" pitchFamily="34" charset="0"/>
              </a:rPr>
              <a:t>|2|=2</a:t>
            </a:r>
          </a:p>
          <a:p>
            <a:r>
              <a:rPr lang="ru-RU" sz="2800" dirty="0" smtClean="0">
                <a:latin typeface="Arial Black" pitchFamily="34" charset="0"/>
              </a:rPr>
              <a:t>|-2|=2</a:t>
            </a:r>
          </a:p>
          <a:p>
            <a:r>
              <a:rPr lang="ru-RU" sz="2800" dirty="0" smtClean="0">
                <a:latin typeface="Arial Black" pitchFamily="34" charset="0"/>
              </a:rPr>
              <a:t>|4,5|=4,5</a:t>
            </a:r>
            <a:endParaRPr lang="ru-RU" sz="28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|-4,5|=4,5</a:t>
            </a:r>
            <a:endParaRPr lang="ru-RU" sz="28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|0|=0</a:t>
            </a:r>
            <a:endParaRPr lang="ru-RU" sz="2800" dirty="0"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31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4135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Відстань (модуль) – це завжди невід'ємне число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996952"/>
            <a:ext cx="6400800" cy="1224137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3200" dirty="0" smtClean="0">
                <a:latin typeface="Arial Black" pitchFamily="34" charset="0"/>
              </a:rPr>
              <a:t>|а|≥0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70857"/>
              </p:ext>
            </p:extLst>
          </p:nvPr>
        </p:nvGraphicFramePr>
        <p:xfrm>
          <a:off x="1371600" y="3860800"/>
          <a:ext cx="6400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 Black" pitchFamily="34" charset="0"/>
                        </a:rPr>
                        <a:t>+(+а)=+а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 Black" pitchFamily="34" charset="0"/>
                        </a:rPr>
                        <a:t>+(-а)=-а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 Black" pitchFamily="34" charset="0"/>
                        </a:rPr>
                        <a:t>-(+а)=-а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 Black" pitchFamily="34" charset="0"/>
                        </a:rPr>
                        <a:t>-(-а)=а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9870"/>
            <a:ext cx="6361202" cy="23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2840360" cy="3048001"/>
          </a:xfrm>
        </p:spPr>
        <p:txBody>
          <a:bodyPr/>
          <a:lstStyle/>
          <a:p>
            <a:pPr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Запиши без дужок</a:t>
            </a:r>
          </a:p>
          <a:p>
            <a:pPr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-(+5)=</a:t>
            </a:r>
          </a:p>
          <a:p>
            <a:pPr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-(-3)=</a:t>
            </a:r>
          </a:p>
          <a:p>
            <a:pPr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-(-(+4))=</a:t>
            </a:r>
          </a:p>
          <a:p>
            <a:pPr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-(+(-(-(1))))=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705" y="2996952"/>
            <a:ext cx="244827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-5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-1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обчисли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2664296" cy="304800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│-4│+│-6│=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-1,6│:│-4│</a:t>
            </a:r>
            <a:r>
              <a:rPr lang="ru-RU" dirty="0">
                <a:latin typeface="Arial" pitchFamily="34" charset="0"/>
                <a:cs typeface="Arial" pitchFamily="34" charset="0"/>
              </a:rPr>
              <a:t>=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-15,6│-│</a:t>
            </a:r>
            <a:r>
              <a:rPr lang="ru-RU" dirty="0">
                <a:latin typeface="Arial" pitchFamily="34" charset="0"/>
                <a:cs typeface="Arial" pitchFamily="34" charset="0"/>
              </a:rPr>
              <a:t>-6│=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-48│</a:t>
            </a:r>
            <a:r>
              <a:rPr lang="ru-RU" dirty="0">
                <a:latin typeface="Arial" pitchFamily="34" charset="0"/>
                <a:cs typeface="Arial" pitchFamily="34" charset="0"/>
              </a:rPr>
              <a:t>+│-6│=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-14,4│-│-12,7│</a:t>
            </a:r>
            <a:r>
              <a:rPr lang="ru-RU" dirty="0">
                <a:latin typeface="Arial" pitchFamily="34" charset="0"/>
                <a:cs typeface="Arial" pitchFamily="34" charset="0"/>
              </a:rPr>
              <a:t>=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-3│*│-0,6</a:t>
            </a:r>
            <a:r>
              <a:rPr lang="ru-RU" dirty="0">
                <a:latin typeface="Arial" pitchFamily="34" charset="0"/>
                <a:cs typeface="Arial" pitchFamily="34" charset="0"/>
              </a:rPr>
              <a:t>│=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-24│:│-0,8│</a:t>
            </a:r>
            <a:r>
              <a:rPr lang="ru-RU" dirty="0">
                <a:latin typeface="Arial" pitchFamily="34" charset="0"/>
                <a:cs typeface="Arial" pitchFamily="34" charset="0"/>
              </a:rPr>
              <a:t>=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74484" y="2276872"/>
            <a:ext cx="280831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10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0,4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9,6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54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1,7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30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246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Протилежні числа модуль</vt:lpstr>
      <vt:lpstr>Презентация PowerPoint</vt:lpstr>
      <vt:lpstr>Презентация PowerPoint</vt:lpstr>
      <vt:lpstr>Взаємно протилежні числа розташовані на координатній прямій по різні боки від О НА ОДНАКОВІЙ ВІДСТАНІ</vt:lpstr>
      <vt:lpstr>|-а|=а </vt:lpstr>
      <vt:lpstr>Відстань (модуль) – це завжди невід'ємне число</vt:lpstr>
      <vt:lpstr>Презентация PowerPoint</vt:lpstr>
      <vt:lpstr>Тренувальні вправи</vt:lpstr>
      <vt:lpstr>обчисли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Протилежні числа модуль</dc:title>
  <dc:creator>HP</dc:creator>
  <cp:lastModifiedBy>HP</cp:lastModifiedBy>
  <cp:revision>5</cp:revision>
  <dcterms:created xsi:type="dcterms:W3CDTF">2021-01-19T18:58:28Z</dcterms:created>
  <dcterms:modified xsi:type="dcterms:W3CDTF">2021-01-19T19:47:03Z</dcterms:modified>
</cp:coreProperties>
</file>