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0" r:id="rId2"/>
    <p:sldId id="257" r:id="rId3"/>
    <p:sldId id="271" r:id="rId4"/>
    <p:sldId id="272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162A476-62EF-44BB-B877-0D007ECB251E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FD78CC1-B6D4-476E-B114-AE0A184B88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13407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0" dirty="0" smtClean="0">
                <a:solidFill>
                  <a:srgbClr val="FF0000"/>
                </a:solidFill>
                <a:effectLst/>
                <a:latin typeface="Optima"/>
              </a:rPr>
              <a:t>ОЛЕСЬ (ОЛЕКСАНДР) </a:t>
            </a:r>
          </a:p>
          <a:p>
            <a:pPr algn="ctr"/>
            <a:r>
              <a:rPr lang="ru-RU" sz="4800" b="1" i="0" dirty="0" smtClean="0">
                <a:solidFill>
                  <a:srgbClr val="FF0000"/>
                </a:solidFill>
                <a:effectLst/>
                <a:latin typeface="Optima"/>
              </a:rPr>
              <a:t>ГОНЧАР </a:t>
            </a:r>
          </a:p>
          <a:p>
            <a:pPr algn="ctr"/>
            <a:r>
              <a:rPr lang="ru-RU" sz="4800" b="0" i="0" dirty="0" smtClean="0">
                <a:solidFill>
                  <a:srgbClr val="FF0000"/>
                </a:solidFill>
                <a:effectLst/>
                <a:latin typeface="Optima"/>
              </a:rPr>
              <a:t>(1918-1995)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" y="1313166"/>
            <a:ext cx="3734723" cy="448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917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99397"/>
            <a:ext cx="7416824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115000"/>
              </a:lnSpc>
            </a:pPr>
            <a:r>
              <a:rPr lang="ru-RU" sz="3200" dirty="0">
                <a:solidFill>
                  <a:srgbClr val="FF0000"/>
                </a:solidFill>
                <a:latin typeface="Times New Roman"/>
                <a:ea typeface="Times New Roman"/>
              </a:rPr>
              <a:t>Твори </a:t>
            </a:r>
            <a:r>
              <a:rPr lang="ru-RU" sz="3200" dirty="0" err="1">
                <a:solidFill>
                  <a:srgbClr val="FF0000"/>
                </a:solidFill>
                <a:latin typeface="Times New Roman"/>
                <a:ea typeface="Times New Roman"/>
              </a:rPr>
              <a:t>О.Гончара</a:t>
            </a:r>
            <a:endParaRPr lang="ru-RU" sz="32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Роман «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Тронка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 (1963), у якому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порушуються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актуальні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проблеми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війни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и миру,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наступ­ності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поколінь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сутності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людського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існування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становлення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моло­дої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людини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був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відзначений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Ленінською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премією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за 1964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рік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Потім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—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романи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«Собор» (1968), «Циклон» (1970), «Берег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любові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 (1976), «Твоя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зброя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 (1980),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повість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«Бригантина» (1973). О. Гончар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відомий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і як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блискучий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новеліст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1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416824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О. Гончар - 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публіцист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, учений-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літературознавець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і критик, 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нарисовець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 smtClean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ниги —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враження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від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знайомства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з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зарубіжними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країнами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: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Чехословаччиною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Японією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, США,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Данією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збірки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літе­ратурознавчих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статей «Про наше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письменство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» (1972) та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Пись­менницькі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роздуми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» (1980).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Він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також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часто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виступає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в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пресі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із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статтями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актуальні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гостропроблемні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теми — про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боротьбу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за мир, про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розвиток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літератури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мистецтва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, про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окремі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питання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життя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 народу.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10" y="4509121"/>
            <a:ext cx="3480773" cy="23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3185" y="692696"/>
            <a:ext cx="7272808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Громадська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 робота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епутат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Верховної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Ради СРСР та Української PCP.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Тривалий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час (1959-1972)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очолював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Спілку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письменників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України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був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голо­вою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Українського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республіканського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комітету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захисту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миру, член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Всесвітньої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Ради Миру. За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визначні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досягнення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літературній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науковій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діяльності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О. Гончар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був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обраний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академіком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Ака­демії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наук Української PCP,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відзначений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багатьма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державними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нагородами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4130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НОВЕЛА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Камень» </a:t>
            </a:r>
            <a:endParaRPr lang="ru-RU" sz="2400" b="1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ПАСПОРТ ТВОРУ</a:t>
            </a:r>
          </a:p>
          <a:p>
            <a:r>
              <a:rPr lang="ru-RU" sz="2400" b="0" i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2400" b="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епос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Жанр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психологічна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новела. </a:t>
            </a:r>
          </a:p>
          <a:p>
            <a:r>
              <a:rPr lang="ru-RU" sz="2400" b="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спогад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солдата-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розвідника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один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епізод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відбувся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словацькому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містечку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Камень («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голубий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400" b="0" i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уславлення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всепереможної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сильнішого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саму смерть. </a:t>
            </a:r>
          </a:p>
          <a:p>
            <a:r>
              <a:rPr lang="ru-RU" sz="2400" b="0" i="0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безіменний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боєць-розвідник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напарник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Ілля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словацька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дівчина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Тереза,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Терезина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rgbClr val="002060"/>
              </a:solidFill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1359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Композиційно-стильові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Камень»:</a:t>
            </a:r>
            <a:r>
              <a:rPr lang="ru-RU" sz="2000" b="1" i="0" dirty="0" smtClean="0">
                <a:solidFill>
                  <a:srgbClr val="666666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незвичайна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безіменний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боєць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років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повер­тається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минуле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воєнні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літа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згадує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Терезу і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централь­на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розвідника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знайомство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 Терезою і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розпо­відь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загибель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початок і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своєрідне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обрамлення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видіння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розвідника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видіння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уявний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образ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Терези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розмовляє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Автор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інтригує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захоплює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несподіваним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сюжетом,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приваблює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Камень 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населеного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пункту, у якому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символом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невмирущого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серці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ліричного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героя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років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дівчини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Новела «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Камень» написана в романтично-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піднесеному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Несмі­ливе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нерозквітле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зароджувалось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радянським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бійцем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сло­вацькою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дівчиною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глибше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нічого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страшнішого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вбите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прекрасне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людське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прийомом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непомітне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органічне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злиття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авторської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мови з дум­ками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персонажів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засобу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посилюється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напру­женість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глибина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психологізації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31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Проблематика «</a:t>
            </a:r>
            <a:r>
              <a:rPr lang="ru-RU" sz="3600" b="1" i="0" dirty="0" err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Модри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Камень»: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і миру;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невмирущого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сильніше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за саму смерть;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74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210" y="404664"/>
            <a:ext cx="7164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роки</a:t>
            </a:r>
          </a:p>
          <a:p>
            <a:pPr algn="ctr"/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Олесь (Олександр)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Терентійович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Гончар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1918 року в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Домівка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непода­лік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Катеринослава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Провів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роки в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слободі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Суха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Кобеляцького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району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4217346"/>
            <a:ext cx="1835696" cy="264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33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2362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0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Знайомство з літературою</a:t>
            </a:r>
            <a:endParaRPr lang="ru-RU" sz="3200" b="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Шевченків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«КОБЗАР», над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«бабуся й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тітки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проливали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сльози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», коли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Сашко читав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вечорами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невдовзі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хлопця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митці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слова —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Панас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Франко, Леся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Українка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Степан Васильченко,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радян­ські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письменники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Головко, </a:t>
            </a:r>
            <a:r>
              <a:rPr lang="ru-RU" sz="32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Григорій</a:t>
            </a:r>
            <a:r>
              <a:rPr lang="ru-RU" sz="32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Косинка.</a:t>
            </a:r>
          </a:p>
        </p:txBody>
      </p:sp>
    </p:spTree>
    <p:extLst>
      <p:ext uri="{BB962C8B-B14F-4D97-AF65-F5344CB8AC3E}">
        <p14:creationId xmlns:p14="http://schemas.microsoft.com/office/powerpoint/2010/main" val="338547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164288" cy="551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Перші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спроби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пера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Писати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Олесь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починає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ще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з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дитинства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Насамперед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очевидно, через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природне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мистецьке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обдарування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також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під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впливом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славних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своїх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попередників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Велику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роль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відіграв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улюблений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учитель мови и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літератури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який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зумів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прищепити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«палку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любов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рідного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слова, красного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письменства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». До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речі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саме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він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назвав Гончара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Олесем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якого до того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називали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Сашком. 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72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243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Здобуття</a:t>
            </a: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освіти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1934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р.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він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за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комсомоль­ською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рекомендацією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вступає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до 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Харківського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технікуму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журна­лістики</a:t>
            </a: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Роки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навчання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технікумі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літературне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та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культурне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життя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великого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міста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багато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дали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здібному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допитливому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юна­кові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утвердили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його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в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правильності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вибору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шляху. </a:t>
            </a:r>
          </a:p>
          <a:p>
            <a:pPr lvl="0"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1938 р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. Гончар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  <a:ea typeface="Times New Roman"/>
              </a:rPr>
              <a:t>вступає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 на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  <a:ea typeface="Times New Roman"/>
              </a:rPr>
              <a:t>філо­логічний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 факультет </a:t>
            </a: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Харківського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університету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0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Плідне студентське життя </a:t>
            </a:r>
            <a:endParaRPr lang="uk-UA" sz="32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пише н</a:t>
            </a:r>
            <a:r>
              <a:rPr lang="uk-UA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аукову працю про художню майстерність М. Коцюбинського;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досліджує поему І. Франка «Мойсей»;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збирає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матеріали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для роману про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видатного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українського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філософа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й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письменника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Г. Сковороду;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пише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нові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оповідання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одне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з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яких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«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Орля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було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відзначено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премією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на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обласному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конкурсі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, а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також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повість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«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Стокозове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поле», </a:t>
            </a:r>
            <a:r>
              <a:rPr lang="ru-RU" sz="32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надру­ковану</a:t>
            </a:r>
            <a:r>
              <a:rPr lang="ru-RU" sz="32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 в 1941 р.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4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олесь гончар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814373"/>
            <a:ext cx="2632720" cy="404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230" y="548680"/>
            <a:ext cx="7398568" cy="550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пішов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добровольцем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курсу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Солдатом, старшим сержантом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потім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—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старшиною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батареї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пройшов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Гончар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берегів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Росі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золотої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Праги.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Цей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шлях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проліг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через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похмурі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оточенські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ночі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Нагороди: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рден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Слави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Червоної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Зірки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й три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медалі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«За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відвагу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». 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війна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вчила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не тільки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воювати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битися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з ворогом, вона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вчила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його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жити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керуючись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красою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вірності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і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вчила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писати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01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92696"/>
            <a:ext cx="68762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Повоєнні роки </a:t>
            </a:r>
            <a:endParaRPr lang="ru-RU" sz="2800" b="1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закінчив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Дніпропетровському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i="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уні­верситеті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Перший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повоєнний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твір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— новела «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Модри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камінь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надрукова­ний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1946 р. в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журналі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Україна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У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цей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час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побачила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світ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і перша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частина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трилогії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Прапороносці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».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Того самого року О. Гончар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вступає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аспірантуру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Інституту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літератури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ім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Т.Г.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Шевченка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АН У PCP і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переїздить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Києва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, де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відтоді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й </a:t>
            </a: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мешкає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206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3200" b="0" i="0" dirty="0" smtClean="0">
              <a:solidFill>
                <a:srgbClr val="666666"/>
              </a:solidFill>
              <a:effectLst/>
              <a:latin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97629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1676" y="620688"/>
            <a:ext cx="7272808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Твори </a:t>
            </a:r>
            <a:r>
              <a:rPr lang="ru-RU" sz="32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О.Гончара</a:t>
            </a:r>
            <a:endParaRPr lang="ru-RU" sz="32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З’являється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повість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«Земля гуде» (1947),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дилогія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Таврія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» (1952) та «Перекоп» (1957). О. Гончар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продовжує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звертатися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до теми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Вітчизняної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війни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 1956 р.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виходить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кіноповість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«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Партизанська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іскра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» — про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одноименну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підпільну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молодіжну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організацію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, що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діяла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в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селі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Кримці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на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Одещині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 А 1960 р.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письменник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видає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роман «Людина і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зброя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», у якому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розповідає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про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важкі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й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гіркі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перші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місяці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боїв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фашист­ськими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нападниками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, про те, як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виривався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друзями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з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оточення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 Роман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був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відзначений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Державною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премією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ім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 Т. Г.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Шевченка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 за 1962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рік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. </a:t>
            </a:r>
            <a:endParaRPr lang="ru-RU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7386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81</TotalTime>
  <Words>791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9</cp:revision>
  <dcterms:created xsi:type="dcterms:W3CDTF">2020-02-12T15:35:00Z</dcterms:created>
  <dcterms:modified xsi:type="dcterms:W3CDTF">2021-01-08T10:46:56Z</dcterms:modified>
</cp:coreProperties>
</file>