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  <p:sldMasterId id="2147483744" r:id="rId8"/>
  </p:sldMasterIdLst>
  <p:sldIdLst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5CDE26-4B78-4A74-8863-E87DB5F12C97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3948696D-6751-4913-A4EF-935709CA693D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uk-UA" sz="1320" baseline="0" dirty="0" smtClean="0">
              <a:solidFill>
                <a:schemeClr val="tx1"/>
              </a:solidFill>
            </a:rPr>
            <a:t>Національно – патріотична переконаність</a:t>
          </a:r>
          <a:endParaRPr lang="uk-UA" sz="1320" baseline="0" dirty="0">
            <a:solidFill>
              <a:schemeClr val="tx1"/>
            </a:solidFill>
          </a:endParaRPr>
        </a:p>
      </dgm:t>
    </dgm:pt>
    <dgm:pt modelId="{3DC54C88-4C06-4CA5-826D-98B428947D56}" type="parTrans" cxnId="{C0A6269D-8535-4906-9CBE-3B17C4B2AB09}">
      <dgm:prSet/>
      <dgm:spPr/>
      <dgm:t>
        <a:bodyPr/>
        <a:lstStyle/>
        <a:p>
          <a:endParaRPr lang="uk-UA"/>
        </a:p>
      </dgm:t>
    </dgm:pt>
    <dgm:pt modelId="{55BC371E-4238-4A6B-BD29-C5123F531013}" type="sibTrans" cxnId="{C0A6269D-8535-4906-9CBE-3B17C4B2AB09}">
      <dgm:prSet/>
      <dgm:spPr/>
      <dgm:t>
        <a:bodyPr/>
        <a:lstStyle/>
        <a:p>
          <a:endParaRPr lang="uk-UA"/>
        </a:p>
      </dgm:t>
    </dgm:pt>
    <dgm:pt modelId="{A1CE1B56-26A2-47AB-BE27-13E672450EAD}">
      <dgm:prSet phldrT="[Текст]"/>
      <dgm:spPr>
        <a:solidFill>
          <a:srgbClr val="92D050"/>
        </a:solidFill>
      </dgm:spPr>
      <dgm:t>
        <a:bodyPr/>
        <a:lstStyle/>
        <a:p>
          <a:r>
            <a:rPr lang="uk-UA" baseline="0" dirty="0" smtClean="0">
              <a:solidFill>
                <a:schemeClr val="tx1"/>
              </a:solidFill>
            </a:rPr>
            <a:t>Вміння враховувати інтереси дітей, поважання їх творчої самостійності</a:t>
          </a:r>
          <a:endParaRPr lang="uk-UA" baseline="0" dirty="0">
            <a:solidFill>
              <a:schemeClr val="tx1"/>
            </a:solidFill>
          </a:endParaRPr>
        </a:p>
      </dgm:t>
    </dgm:pt>
    <dgm:pt modelId="{D3C7FED0-4D61-4F48-81D5-13C5E10BCF10}" type="parTrans" cxnId="{34670485-E648-425C-B744-B79CF98A9299}">
      <dgm:prSet/>
      <dgm:spPr/>
      <dgm:t>
        <a:bodyPr/>
        <a:lstStyle/>
        <a:p>
          <a:endParaRPr lang="uk-UA"/>
        </a:p>
      </dgm:t>
    </dgm:pt>
    <dgm:pt modelId="{4C23A643-AD52-4727-BEBD-BDC77C034EFD}" type="sibTrans" cxnId="{34670485-E648-425C-B744-B79CF98A9299}">
      <dgm:prSet/>
      <dgm:spPr/>
      <dgm:t>
        <a:bodyPr/>
        <a:lstStyle/>
        <a:p>
          <a:endParaRPr lang="uk-UA"/>
        </a:p>
      </dgm:t>
    </dgm:pt>
    <dgm:pt modelId="{E83D40FB-AFFD-4485-885A-8544A32E7ECC}">
      <dgm:prSet phldrT="[Текст]"/>
      <dgm:spPr>
        <a:solidFill>
          <a:srgbClr val="92D050"/>
        </a:solidFill>
      </dgm:spPr>
      <dgm:t>
        <a:bodyPr/>
        <a:lstStyle/>
        <a:p>
          <a:r>
            <a:rPr lang="uk-UA" baseline="0" dirty="0" smtClean="0">
              <a:solidFill>
                <a:schemeClr val="tx1"/>
              </a:solidFill>
            </a:rPr>
            <a:t>Чесність, об'єктивність в оцінці праці й поведінки учня;</a:t>
          </a:r>
          <a:endParaRPr lang="uk-UA" baseline="0" dirty="0">
            <a:solidFill>
              <a:schemeClr val="tx1"/>
            </a:solidFill>
          </a:endParaRPr>
        </a:p>
      </dgm:t>
    </dgm:pt>
    <dgm:pt modelId="{4B42A951-5B1F-41E2-8F8A-7D01EE922689}" type="parTrans" cxnId="{50E29864-F873-42B5-A607-34A2AE3DD521}">
      <dgm:prSet/>
      <dgm:spPr/>
      <dgm:t>
        <a:bodyPr/>
        <a:lstStyle/>
        <a:p>
          <a:endParaRPr lang="uk-UA"/>
        </a:p>
      </dgm:t>
    </dgm:pt>
    <dgm:pt modelId="{DAB67185-3D38-44C6-A9E1-91CE13C06DEF}" type="sibTrans" cxnId="{50E29864-F873-42B5-A607-34A2AE3DD521}">
      <dgm:prSet/>
      <dgm:spPr/>
      <dgm:t>
        <a:bodyPr/>
        <a:lstStyle/>
        <a:p>
          <a:endParaRPr lang="uk-UA"/>
        </a:p>
      </dgm:t>
    </dgm:pt>
    <dgm:pt modelId="{14340902-52A9-44B5-9815-B0456A8625D0}">
      <dgm:prSet/>
      <dgm:spPr>
        <a:solidFill>
          <a:srgbClr val="92D050"/>
        </a:solidFill>
      </dgm:spPr>
      <dgm:t>
        <a:bodyPr/>
        <a:lstStyle/>
        <a:p>
          <a:r>
            <a:rPr lang="uk-UA" baseline="0" dirty="0" smtClean="0">
              <a:solidFill>
                <a:schemeClr val="tx1"/>
              </a:solidFill>
            </a:rPr>
            <a:t>Професійна компетентність</a:t>
          </a:r>
          <a:endParaRPr lang="ru-RU" baseline="0" dirty="0">
            <a:solidFill>
              <a:schemeClr val="tx1"/>
            </a:solidFill>
          </a:endParaRPr>
        </a:p>
      </dgm:t>
    </dgm:pt>
    <dgm:pt modelId="{9FED6DB6-5EDE-4B5E-814C-39A37AEA9C08}" type="parTrans" cxnId="{0A3E373F-D689-48FF-8B8D-4A61C5E5E411}">
      <dgm:prSet/>
      <dgm:spPr/>
      <dgm:t>
        <a:bodyPr/>
        <a:lstStyle/>
        <a:p>
          <a:endParaRPr lang="uk-UA"/>
        </a:p>
      </dgm:t>
    </dgm:pt>
    <dgm:pt modelId="{38279DC9-FBD0-4CFC-83C9-D796291ADF5A}" type="sibTrans" cxnId="{0A3E373F-D689-48FF-8B8D-4A61C5E5E411}">
      <dgm:prSet/>
      <dgm:spPr/>
      <dgm:t>
        <a:bodyPr/>
        <a:lstStyle/>
        <a:p>
          <a:endParaRPr lang="uk-UA"/>
        </a:p>
      </dgm:t>
    </dgm:pt>
    <dgm:pt modelId="{A38C7F62-452A-4437-B8A4-1EACB3340D8F}">
      <dgm:prSet/>
      <dgm:spPr>
        <a:solidFill>
          <a:srgbClr val="92D050"/>
        </a:solidFill>
      </dgm:spPr>
      <dgm:t>
        <a:bodyPr/>
        <a:lstStyle/>
        <a:p>
          <a:r>
            <a:rPr lang="uk-UA" baseline="0" dirty="0" smtClean="0">
              <a:solidFill>
                <a:schemeClr val="tx1"/>
              </a:solidFill>
            </a:rPr>
            <a:t>Працьовитість, постійне прагнення до духовного зростання</a:t>
          </a:r>
          <a:endParaRPr lang="ru-RU" baseline="0" dirty="0">
            <a:solidFill>
              <a:schemeClr val="tx1"/>
            </a:solidFill>
          </a:endParaRPr>
        </a:p>
      </dgm:t>
    </dgm:pt>
    <dgm:pt modelId="{6FF59CFA-4EE0-4EFD-987A-3E918451CFE8}" type="parTrans" cxnId="{5ADE9CE8-4DF0-4F98-8BD6-F95F6AB96B6D}">
      <dgm:prSet/>
      <dgm:spPr/>
      <dgm:t>
        <a:bodyPr/>
        <a:lstStyle/>
        <a:p>
          <a:endParaRPr lang="uk-UA"/>
        </a:p>
      </dgm:t>
    </dgm:pt>
    <dgm:pt modelId="{8D263C60-E60F-447C-AAB9-1769E1009EF7}" type="sibTrans" cxnId="{5ADE9CE8-4DF0-4F98-8BD6-F95F6AB96B6D}">
      <dgm:prSet/>
      <dgm:spPr/>
      <dgm:t>
        <a:bodyPr/>
        <a:lstStyle/>
        <a:p>
          <a:endParaRPr lang="uk-UA"/>
        </a:p>
      </dgm:t>
    </dgm:pt>
    <dgm:pt modelId="{2AAB2F24-E364-4254-9C2F-DD09CA00B458}">
      <dgm:prSet/>
      <dgm:spPr/>
      <dgm:t>
        <a:bodyPr/>
        <a:lstStyle/>
        <a:p>
          <a:endParaRPr lang="uk-UA"/>
        </a:p>
      </dgm:t>
    </dgm:pt>
    <dgm:pt modelId="{FD8A4D30-4D58-43C2-B1F6-204A693F7BF5}" type="parTrans" cxnId="{64260E83-C80E-4C66-8255-6A0B208086DC}">
      <dgm:prSet/>
      <dgm:spPr/>
      <dgm:t>
        <a:bodyPr/>
        <a:lstStyle/>
        <a:p>
          <a:endParaRPr lang="uk-UA"/>
        </a:p>
      </dgm:t>
    </dgm:pt>
    <dgm:pt modelId="{7BACC148-01F6-4992-820A-1DB33B1D0F4D}" type="sibTrans" cxnId="{64260E83-C80E-4C66-8255-6A0B208086DC}">
      <dgm:prSet/>
      <dgm:spPr/>
      <dgm:t>
        <a:bodyPr/>
        <a:lstStyle/>
        <a:p>
          <a:endParaRPr lang="uk-UA"/>
        </a:p>
      </dgm:t>
    </dgm:pt>
    <dgm:pt modelId="{A719D870-261E-412A-B296-67CC60700648}">
      <dgm:prSet/>
      <dgm:spPr/>
      <dgm:t>
        <a:bodyPr/>
        <a:lstStyle/>
        <a:p>
          <a:endParaRPr lang="uk-UA"/>
        </a:p>
      </dgm:t>
    </dgm:pt>
    <dgm:pt modelId="{0A066919-5690-4404-8A22-14E44CB8A0D8}" type="parTrans" cxnId="{D3D0AC68-B6CB-4684-B9BE-18B8A8810D00}">
      <dgm:prSet/>
      <dgm:spPr/>
      <dgm:t>
        <a:bodyPr/>
        <a:lstStyle/>
        <a:p>
          <a:endParaRPr lang="uk-UA"/>
        </a:p>
      </dgm:t>
    </dgm:pt>
    <dgm:pt modelId="{06FFEDDE-F554-4638-825C-FD370AD12CCA}" type="sibTrans" cxnId="{D3D0AC68-B6CB-4684-B9BE-18B8A8810D00}">
      <dgm:prSet/>
      <dgm:spPr/>
      <dgm:t>
        <a:bodyPr/>
        <a:lstStyle/>
        <a:p>
          <a:endParaRPr lang="uk-UA"/>
        </a:p>
      </dgm:t>
    </dgm:pt>
    <dgm:pt modelId="{7499153A-B616-4EB4-8F29-F01B5C03D188}">
      <dgm:prSet/>
      <dgm:spPr>
        <a:solidFill>
          <a:srgbClr val="92D050"/>
        </a:solidFill>
      </dgm:spPr>
      <dgm:t>
        <a:bodyPr/>
        <a:lstStyle/>
        <a:p>
          <a:r>
            <a:rPr lang="uk-UA" baseline="0" dirty="0" smtClean="0">
              <a:solidFill>
                <a:schemeClr val="tx1"/>
              </a:solidFill>
            </a:rPr>
            <a:t>Вимогливість, принциповість в поєднанні з доброзичливим, шанобливим ставленням до учнів;</a:t>
          </a:r>
          <a:endParaRPr lang="uk-UA" baseline="0" dirty="0">
            <a:solidFill>
              <a:schemeClr val="tx1"/>
            </a:solidFill>
          </a:endParaRPr>
        </a:p>
      </dgm:t>
    </dgm:pt>
    <dgm:pt modelId="{093289E0-8805-4F0B-A89D-92BBC479C003}" type="parTrans" cxnId="{74A7BBD6-2148-4976-8343-90C51B83F07A}">
      <dgm:prSet/>
      <dgm:spPr/>
      <dgm:t>
        <a:bodyPr/>
        <a:lstStyle/>
        <a:p>
          <a:endParaRPr lang="uk-UA"/>
        </a:p>
      </dgm:t>
    </dgm:pt>
    <dgm:pt modelId="{4C79886E-78FD-4A9E-8057-86F9A7D6B4EF}" type="sibTrans" cxnId="{74A7BBD6-2148-4976-8343-90C51B83F07A}">
      <dgm:prSet/>
      <dgm:spPr/>
      <dgm:t>
        <a:bodyPr/>
        <a:lstStyle/>
        <a:p>
          <a:endParaRPr lang="uk-UA"/>
        </a:p>
      </dgm:t>
    </dgm:pt>
    <dgm:pt modelId="{FD263A10-E468-403C-99D3-F5585FA04AE6}">
      <dgm:prSet/>
      <dgm:spPr>
        <a:solidFill>
          <a:srgbClr val="92D050"/>
        </a:solidFill>
      </dgm:spPr>
      <dgm:t>
        <a:bodyPr/>
        <a:lstStyle/>
        <a:p>
          <a:r>
            <a:rPr lang="uk-UA" baseline="0" dirty="0" smtClean="0">
              <a:solidFill>
                <a:schemeClr val="tx1"/>
              </a:solidFill>
            </a:rPr>
            <a:t> Розсудливість, витриманість</a:t>
          </a:r>
          <a:endParaRPr lang="uk-UA" baseline="0" dirty="0">
            <a:solidFill>
              <a:schemeClr val="tx1"/>
            </a:solidFill>
          </a:endParaRPr>
        </a:p>
      </dgm:t>
    </dgm:pt>
    <dgm:pt modelId="{ECB75C3D-5D31-4213-BA75-41C948A8E085}" type="parTrans" cxnId="{BD64CA52-2AC4-437C-BA26-BD5B82DA4AB9}">
      <dgm:prSet/>
      <dgm:spPr/>
      <dgm:t>
        <a:bodyPr/>
        <a:lstStyle/>
        <a:p>
          <a:endParaRPr lang="uk-UA"/>
        </a:p>
      </dgm:t>
    </dgm:pt>
    <dgm:pt modelId="{15F0E2CE-D9DA-4C02-A707-A1D4014E102A}" type="sibTrans" cxnId="{BD64CA52-2AC4-437C-BA26-BD5B82DA4AB9}">
      <dgm:prSet/>
      <dgm:spPr/>
      <dgm:t>
        <a:bodyPr/>
        <a:lstStyle/>
        <a:p>
          <a:endParaRPr lang="uk-UA"/>
        </a:p>
      </dgm:t>
    </dgm:pt>
    <dgm:pt modelId="{BC3820F6-07D1-4D21-85B1-73A7FADDC024}">
      <dgm:prSet/>
      <dgm:spPr/>
      <dgm:t>
        <a:bodyPr/>
        <a:lstStyle/>
        <a:p>
          <a:endParaRPr lang="uk-UA"/>
        </a:p>
      </dgm:t>
    </dgm:pt>
    <dgm:pt modelId="{65C57E23-B3C6-4CF9-BE45-76B07C9BE2AA}" type="parTrans" cxnId="{CA0BBC2B-0ED4-4385-A923-6211E73B8E40}">
      <dgm:prSet/>
      <dgm:spPr/>
      <dgm:t>
        <a:bodyPr/>
        <a:lstStyle/>
        <a:p>
          <a:endParaRPr lang="uk-UA"/>
        </a:p>
      </dgm:t>
    </dgm:pt>
    <dgm:pt modelId="{DDE1FD9F-0679-450C-998C-078E5419ECF9}" type="sibTrans" cxnId="{CA0BBC2B-0ED4-4385-A923-6211E73B8E40}">
      <dgm:prSet/>
      <dgm:spPr/>
      <dgm:t>
        <a:bodyPr/>
        <a:lstStyle/>
        <a:p>
          <a:endParaRPr lang="uk-UA"/>
        </a:p>
      </dgm:t>
    </dgm:pt>
    <dgm:pt modelId="{6EBBD24C-C647-4CE6-96BB-29F6F19A5FAA}" type="pres">
      <dgm:prSet presAssocID="{C75CDE26-4B78-4A74-8863-E87DB5F12C9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uk-UA"/>
        </a:p>
      </dgm:t>
    </dgm:pt>
    <dgm:pt modelId="{CF4F2ECD-941F-4548-AFE2-F7AFF7D0C9E5}" type="pres">
      <dgm:prSet presAssocID="{C75CDE26-4B78-4A74-8863-E87DB5F12C97}" presName="Name1" presStyleCnt="0"/>
      <dgm:spPr/>
    </dgm:pt>
    <dgm:pt modelId="{4468A6AB-3385-401E-8F06-60EBA64349A0}" type="pres">
      <dgm:prSet presAssocID="{C75CDE26-4B78-4A74-8863-E87DB5F12C97}" presName="cycle" presStyleCnt="0"/>
      <dgm:spPr/>
    </dgm:pt>
    <dgm:pt modelId="{E845752C-97A0-498F-ACDE-7EE6DD266B9F}" type="pres">
      <dgm:prSet presAssocID="{C75CDE26-4B78-4A74-8863-E87DB5F12C97}" presName="srcNode" presStyleLbl="node1" presStyleIdx="0" presStyleCnt="7"/>
      <dgm:spPr/>
    </dgm:pt>
    <dgm:pt modelId="{D1313486-81DC-427F-A705-873CB91B9C9F}" type="pres">
      <dgm:prSet presAssocID="{C75CDE26-4B78-4A74-8863-E87DB5F12C97}" presName="conn" presStyleLbl="parChTrans1D2" presStyleIdx="0" presStyleCnt="1"/>
      <dgm:spPr/>
      <dgm:t>
        <a:bodyPr/>
        <a:lstStyle/>
        <a:p>
          <a:endParaRPr lang="uk-UA"/>
        </a:p>
      </dgm:t>
    </dgm:pt>
    <dgm:pt modelId="{25592AE6-33A9-4460-9A3B-F98F1DD0D161}" type="pres">
      <dgm:prSet presAssocID="{C75CDE26-4B78-4A74-8863-E87DB5F12C97}" presName="extraNode" presStyleLbl="node1" presStyleIdx="0" presStyleCnt="7"/>
      <dgm:spPr/>
    </dgm:pt>
    <dgm:pt modelId="{B772AAFA-0FE7-4534-AE9B-551177BABEC9}" type="pres">
      <dgm:prSet presAssocID="{C75CDE26-4B78-4A74-8863-E87DB5F12C97}" presName="dstNode" presStyleLbl="node1" presStyleIdx="0" presStyleCnt="7"/>
      <dgm:spPr/>
    </dgm:pt>
    <dgm:pt modelId="{0E1A94FC-A1DC-4283-979B-1E6A37D33FFA}" type="pres">
      <dgm:prSet presAssocID="{3948696D-6751-4913-A4EF-935709CA693D}" presName="text_1" presStyleLbl="node1" presStyleIdx="0" presStyleCnt="7" custLinFactNeighborX="3200" custLinFactNeighborY="-1452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83B5F94-451F-4A42-BF62-07106A524B9E}" type="pres">
      <dgm:prSet presAssocID="{3948696D-6751-4913-A4EF-935709CA693D}" presName="accent_1" presStyleCnt="0"/>
      <dgm:spPr/>
    </dgm:pt>
    <dgm:pt modelId="{1C79C81E-34F2-42AE-B134-60ADB2B71E7D}" type="pres">
      <dgm:prSet presAssocID="{3948696D-6751-4913-A4EF-935709CA693D}" presName="accentRepeatNode" presStyleLbl="solidFgAcc1" presStyleIdx="0" presStyleCnt="7"/>
      <dgm:spPr/>
    </dgm:pt>
    <dgm:pt modelId="{B9C1A7F7-5AAE-443A-AD53-F44B1DEFCFBF}" type="pres">
      <dgm:prSet presAssocID="{A38C7F62-452A-4437-B8A4-1EACB3340D8F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6D8925E-6924-4A04-B387-C1BFDE99459D}" type="pres">
      <dgm:prSet presAssocID="{A38C7F62-452A-4437-B8A4-1EACB3340D8F}" presName="accent_2" presStyleCnt="0"/>
      <dgm:spPr/>
    </dgm:pt>
    <dgm:pt modelId="{C570E91C-6139-4074-B2A1-265AFCD17A75}" type="pres">
      <dgm:prSet presAssocID="{A38C7F62-452A-4437-B8A4-1EACB3340D8F}" presName="accentRepeatNode" presStyleLbl="solidFgAcc1" presStyleIdx="1" presStyleCnt="7"/>
      <dgm:spPr/>
    </dgm:pt>
    <dgm:pt modelId="{702828BB-0E8B-4440-BBC5-197BCE1A0558}" type="pres">
      <dgm:prSet presAssocID="{A1CE1B56-26A2-47AB-BE27-13E672450EAD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760BC75-7295-4629-9C49-1A7A47F520E2}" type="pres">
      <dgm:prSet presAssocID="{A1CE1B56-26A2-47AB-BE27-13E672450EAD}" presName="accent_3" presStyleCnt="0"/>
      <dgm:spPr/>
    </dgm:pt>
    <dgm:pt modelId="{D12FB72B-34DB-4038-BE35-23D2E3F0BE04}" type="pres">
      <dgm:prSet presAssocID="{A1CE1B56-26A2-47AB-BE27-13E672450EAD}" presName="accentRepeatNode" presStyleLbl="solidFgAcc1" presStyleIdx="2" presStyleCnt="7"/>
      <dgm:spPr/>
    </dgm:pt>
    <dgm:pt modelId="{44A5A8FA-BD4A-4938-B302-07C26090C09A}" type="pres">
      <dgm:prSet presAssocID="{7499153A-B616-4EB4-8F29-F01B5C03D188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A391B1E-6002-40EF-8F24-20A7D5EB436C}" type="pres">
      <dgm:prSet presAssocID="{7499153A-B616-4EB4-8F29-F01B5C03D188}" presName="accent_4" presStyleCnt="0"/>
      <dgm:spPr/>
    </dgm:pt>
    <dgm:pt modelId="{0C114E06-2A81-4318-95F3-B711B9064ABD}" type="pres">
      <dgm:prSet presAssocID="{7499153A-B616-4EB4-8F29-F01B5C03D188}" presName="accentRepeatNode" presStyleLbl="solidFgAcc1" presStyleIdx="3" presStyleCnt="7"/>
      <dgm:spPr/>
    </dgm:pt>
    <dgm:pt modelId="{876D37FF-8519-457E-8FD4-67CF65247A5A}" type="pres">
      <dgm:prSet presAssocID="{14340902-52A9-44B5-9815-B0456A8625D0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3898363-109E-4C5A-8ADC-E84313EC7D07}" type="pres">
      <dgm:prSet presAssocID="{14340902-52A9-44B5-9815-B0456A8625D0}" presName="accent_5" presStyleCnt="0"/>
      <dgm:spPr/>
    </dgm:pt>
    <dgm:pt modelId="{591046B7-AE25-458D-BFB2-26D369603E08}" type="pres">
      <dgm:prSet presAssocID="{14340902-52A9-44B5-9815-B0456A8625D0}" presName="accentRepeatNode" presStyleLbl="solidFgAcc1" presStyleIdx="4" presStyleCnt="7"/>
      <dgm:spPr/>
    </dgm:pt>
    <dgm:pt modelId="{69E4DD79-EC62-4431-A70E-88894604E8FF}" type="pres">
      <dgm:prSet presAssocID="{E83D40FB-AFFD-4485-885A-8544A32E7ECC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684F081-C7BC-4EF2-90AA-AF4DD6F39302}" type="pres">
      <dgm:prSet presAssocID="{E83D40FB-AFFD-4485-885A-8544A32E7ECC}" presName="accent_6" presStyleCnt="0"/>
      <dgm:spPr/>
    </dgm:pt>
    <dgm:pt modelId="{CCF71251-3497-4F1E-B2DE-51FE570B7E88}" type="pres">
      <dgm:prSet presAssocID="{E83D40FB-AFFD-4485-885A-8544A32E7ECC}" presName="accentRepeatNode" presStyleLbl="solidFgAcc1" presStyleIdx="5" presStyleCnt="7"/>
      <dgm:spPr/>
    </dgm:pt>
    <dgm:pt modelId="{3CE865B6-FDD5-45DE-B583-7088B2F3FF43}" type="pres">
      <dgm:prSet presAssocID="{FD263A10-E468-403C-99D3-F5585FA04AE6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67F2271-BE1D-414C-850B-7ABC3CD392B4}" type="pres">
      <dgm:prSet presAssocID="{FD263A10-E468-403C-99D3-F5585FA04AE6}" presName="accent_7" presStyleCnt="0"/>
      <dgm:spPr/>
    </dgm:pt>
    <dgm:pt modelId="{748DEC6E-B321-45C9-BA31-B97202702D23}" type="pres">
      <dgm:prSet presAssocID="{FD263A10-E468-403C-99D3-F5585FA04AE6}" presName="accentRepeatNode" presStyleLbl="solidFgAcc1" presStyleIdx="6" presStyleCnt="7"/>
      <dgm:spPr/>
    </dgm:pt>
  </dgm:ptLst>
  <dgm:cxnLst>
    <dgm:cxn modelId="{5ADE9CE8-4DF0-4F98-8BD6-F95F6AB96B6D}" srcId="{C75CDE26-4B78-4A74-8863-E87DB5F12C97}" destId="{A38C7F62-452A-4437-B8A4-1EACB3340D8F}" srcOrd="1" destOrd="0" parTransId="{6FF59CFA-4EE0-4EFD-987A-3E918451CFE8}" sibTransId="{8D263C60-E60F-447C-AAB9-1769E1009EF7}"/>
    <dgm:cxn modelId="{7C8B3114-46AE-4EDE-847A-76851D1D0590}" type="presOf" srcId="{55BC371E-4238-4A6B-BD29-C5123F531013}" destId="{D1313486-81DC-427F-A705-873CB91B9C9F}" srcOrd="0" destOrd="0" presId="urn:microsoft.com/office/officeart/2008/layout/VerticalCurvedList"/>
    <dgm:cxn modelId="{FB67F0BF-08C3-4782-8725-8F8D9595AF2F}" type="presOf" srcId="{7499153A-B616-4EB4-8F29-F01B5C03D188}" destId="{44A5A8FA-BD4A-4938-B302-07C26090C09A}" srcOrd="0" destOrd="0" presId="urn:microsoft.com/office/officeart/2008/layout/VerticalCurvedList"/>
    <dgm:cxn modelId="{F1730213-447E-4EE6-83C6-D6C25489DC19}" type="presOf" srcId="{E83D40FB-AFFD-4485-885A-8544A32E7ECC}" destId="{69E4DD79-EC62-4431-A70E-88894604E8FF}" srcOrd="0" destOrd="0" presId="urn:microsoft.com/office/officeart/2008/layout/VerticalCurvedList"/>
    <dgm:cxn modelId="{74A7BBD6-2148-4976-8343-90C51B83F07A}" srcId="{C75CDE26-4B78-4A74-8863-E87DB5F12C97}" destId="{7499153A-B616-4EB4-8F29-F01B5C03D188}" srcOrd="3" destOrd="0" parTransId="{093289E0-8805-4F0B-A89D-92BBC479C003}" sibTransId="{4C79886E-78FD-4A9E-8057-86F9A7D6B4EF}"/>
    <dgm:cxn modelId="{73795590-0CCA-4EE3-B8BD-254B8A7BDCF8}" type="presOf" srcId="{A1CE1B56-26A2-47AB-BE27-13E672450EAD}" destId="{702828BB-0E8B-4440-BBC5-197BCE1A0558}" srcOrd="0" destOrd="0" presId="urn:microsoft.com/office/officeart/2008/layout/VerticalCurvedList"/>
    <dgm:cxn modelId="{64260E83-C80E-4C66-8255-6A0B208086DC}" srcId="{C75CDE26-4B78-4A74-8863-E87DB5F12C97}" destId="{2AAB2F24-E364-4254-9C2F-DD09CA00B458}" srcOrd="9" destOrd="0" parTransId="{FD8A4D30-4D58-43C2-B1F6-204A693F7BF5}" sibTransId="{7BACC148-01F6-4992-820A-1DB33B1D0F4D}"/>
    <dgm:cxn modelId="{50E29864-F873-42B5-A607-34A2AE3DD521}" srcId="{C75CDE26-4B78-4A74-8863-E87DB5F12C97}" destId="{E83D40FB-AFFD-4485-885A-8544A32E7ECC}" srcOrd="5" destOrd="0" parTransId="{4B42A951-5B1F-41E2-8F8A-7D01EE922689}" sibTransId="{DAB67185-3D38-44C6-A9E1-91CE13C06DEF}"/>
    <dgm:cxn modelId="{DABED70F-CB38-43C6-9D16-451A30E7A423}" type="presOf" srcId="{A38C7F62-452A-4437-B8A4-1EACB3340D8F}" destId="{B9C1A7F7-5AAE-443A-AD53-F44B1DEFCFBF}" srcOrd="0" destOrd="0" presId="urn:microsoft.com/office/officeart/2008/layout/VerticalCurvedList"/>
    <dgm:cxn modelId="{D3D0AC68-B6CB-4684-B9BE-18B8A8810D00}" srcId="{C75CDE26-4B78-4A74-8863-E87DB5F12C97}" destId="{A719D870-261E-412A-B296-67CC60700648}" srcOrd="8" destOrd="0" parTransId="{0A066919-5690-4404-8A22-14E44CB8A0D8}" sibTransId="{06FFEDDE-F554-4638-825C-FD370AD12CCA}"/>
    <dgm:cxn modelId="{C0A6269D-8535-4906-9CBE-3B17C4B2AB09}" srcId="{C75CDE26-4B78-4A74-8863-E87DB5F12C97}" destId="{3948696D-6751-4913-A4EF-935709CA693D}" srcOrd="0" destOrd="0" parTransId="{3DC54C88-4C06-4CA5-826D-98B428947D56}" sibTransId="{55BC371E-4238-4A6B-BD29-C5123F531013}"/>
    <dgm:cxn modelId="{BD64CA52-2AC4-437C-BA26-BD5B82DA4AB9}" srcId="{C75CDE26-4B78-4A74-8863-E87DB5F12C97}" destId="{FD263A10-E468-403C-99D3-F5585FA04AE6}" srcOrd="6" destOrd="0" parTransId="{ECB75C3D-5D31-4213-BA75-41C948A8E085}" sibTransId="{15F0E2CE-D9DA-4C02-A707-A1D4014E102A}"/>
    <dgm:cxn modelId="{35410E31-60F5-4575-B091-2235DCB9AC79}" type="presOf" srcId="{FD263A10-E468-403C-99D3-F5585FA04AE6}" destId="{3CE865B6-FDD5-45DE-B583-7088B2F3FF43}" srcOrd="0" destOrd="0" presId="urn:microsoft.com/office/officeart/2008/layout/VerticalCurvedList"/>
    <dgm:cxn modelId="{CA0BBC2B-0ED4-4385-A923-6211E73B8E40}" srcId="{C75CDE26-4B78-4A74-8863-E87DB5F12C97}" destId="{BC3820F6-07D1-4D21-85B1-73A7FADDC024}" srcOrd="7" destOrd="0" parTransId="{65C57E23-B3C6-4CF9-BE45-76B07C9BE2AA}" sibTransId="{DDE1FD9F-0679-450C-998C-078E5419ECF9}"/>
    <dgm:cxn modelId="{0A3E373F-D689-48FF-8B8D-4A61C5E5E411}" srcId="{C75CDE26-4B78-4A74-8863-E87DB5F12C97}" destId="{14340902-52A9-44B5-9815-B0456A8625D0}" srcOrd="4" destOrd="0" parTransId="{9FED6DB6-5EDE-4B5E-814C-39A37AEA9C08}" sibTransId="{38279DC9-FBD0-4CFC-83C9-D796291ADF5A}"/>
    <dgm:cxn modelId="{A878E191-4A7B-4B33-AD23-A2839755435F}" type="presOf" srcId="{3948696D-6751-4913-A4EF-935709CA693D}" destId="{0E1A94FC-A1DC-4283-979B-1E6A37D33FFA}" srcOrd="0" destOrd="0" presId="urn:microsoft.com/office/officeart/2008/layout/VerticalCurvedList"/>
    <dgm:cxn modelId="{34670485-E648-425C-B744-B79CF98A9299}" srcId="{C75CDE26-4B78-4A74-8863-E87DB5F12C97}" destId="{A1CE1B56-26A2-47AB-BE27-13E672450EAD}" srcOrd="2" destOrd="0" parTransId="{D3C7FED0-4D61-4F48-81D5-13C5E10BCF10}" sibTransId="{4C23A643-AD52-4727-BEBD-BDC77C034EFD}"/>
    <dgm:cxn modelId="{58D9F365-117C-4C9F-81D9-D4B3B251C9FF}" type="presOf" srcId="{C75CDE26-4B78-4A74-8863-E87DB5F12C97}" destId="{6EBBD24C-C647-4CE6-96BB-29F6F19A5FAA}" srcOrd="0" destOrd="0" presId="urn:microsoft.com/office/officeart/2008/layout/VerticalCurvedList"/>
    <dgm:cxn modelId="{BAB3C733-DB24-422C-A424-96AFC5902983}" type="presOf" srcId="{14340902-52A9-44B5-9815-B0456A8625D0}" destId="{876D37FF-8519-457E-8FD4-67CF65247A5A}" srcOrd="0" destOrd="0" presId="urn:microsoft.com/office/officeart/2008/layout/VerticalCurvedList"/>
    <dgm:cxn modelId="{E22E5C05-A848-4B04-892F-17C04A4D6648}" type="presParOf" srcId="{6EBBD24C-C647-4CE6-96BB-29F6F19A5FAA}" destId="{CF4F2ECD-941F-4548-AFE2-F7AFF7D0C9E5}" srcOrd="0" destOrd="0" presId="urn:microsoft.com/office/officeart/2008/layout/VerticalCurvedList"/>
    <dgm:cxn modelId="{7FDE9E49-B86E-4BD3-A647-604FDF42A2F9}" type="presParOf" srcId="{CF4F2ECD-941F-4548-AFE2-F7AFF7D0C9E5}" destId="{4468A6AB-3385-401E-8F06-60EBA64349A0}" srcOrd="0" destOrd="0" presId="urn:microsoft.com/office/officeart/2008/layout/VerticalCurvedList"/>
    <dgm:cxn modelId="{EB3B33D0-41C4-4C82-B03E-DFF502EDD328}" type="presParOf" srcId="{4468A6AB-3385-401E-8F06-60EBA64349A0}" destId="{E845752C-97A0-498F-ACDE-7EE6DD266B9F}" srcOrd="0" destOrd="0" presId="urn:microsoft.com/office/officeart/2008/layout/VerticalCurvedList"/>
    <dgm:cxn modelId="{C7C92581-A6D5-452D-A6F2-1C4A8DE1BC92}" type="presParOf" srcId="{4468A6AB-3385-401E-8F06-60EBA64349A0}" destId="{D1313486-81DC-427F-A705-873CB91B9C9F}" srcOrd="1" destOrd="0" presId="urn:microsoft.com/office/officeart/2008/layout/VerticalCurvedList"/>
    <dgm:cxn modelId="{5D3AB6CA-3105-46A8-8A85-40FFDF9261CB}" type="presParOf" srcId="{4468A6AB-3385-401E-8F06-60EBA64349A0}" destId="{25592AE6-33A9-4460-9A3B-F98F1DD0D161}" srcOrd="2" destOrd="0" presId="urn:microsoft.com/office/officeart/2008/layout/VerticalCurvedList"/>
    <dgm:cxn modelId="{8451D976-7CE6-4D5F-9F42-D85F2339BD4A}" type="presParOf" srcId="{4468A6AB-3385-401E-8F06-60EBA64349A0}" destId="{B772AAFA-0FE7-4534-AE9B-551177BABEC9}" srcOrd="3" destOrd="0" presId="urn:microsoft.com/office/officeart/2008/layout/VerticalCurvedList"/>
    <dgm:cxn modelId="{DC73B1A3-0556-44C2-8E44-26F1A08F1ECB}" type="presParOf" srcId="{CF4F2ECD-941F-4548-AFE2-F7AFF7D0C9E5}" destId="{0E1A94FC-A1DC-4283-979B-1E6A37D33FFA}" srcOrd="1" destOrd="0" presId="urn:microsoft.com/office/officeart/2008/layout/VerticalCurvedList"/>
    <dgm:cxn modelId="{2F7CB2B4-4C29-44D5-9C02-8661F3AAE35D}" type="presParOf" srcId="{CF4F2ECD-941F-4548-AFE2-F7AFF7D0C9E5}" destId="{183B5F94-451F-4A42-BF62-07106A524B9E}" srcOrd="2" destOrd="0" presId="urn:microsoft.com/office/officeart/2008/layout/VerticalCurvedList"/>
    <dgm:cxn modelId="{6DD1EA6F-9D86-4BC3-BA08-A64AB9846EBE}" type="presParOf" srcId="{183B5F94-451F-4A42-BF62-07106A524B9E}" destId="{1C79C81E-34F2-42AE-B134-60ADB2B71E7D}" srcOrd="0" destOrd="0" presId="urn:microsoft.com/office/officeart/2008/layout/VerticalCurvedList"/>
    <dgm:cxn modelId="{19BCB680-FA07-4F36-9E38-96B84BB92AA7}" type="presParOf" srcId="{CF4F2ECD-941F-4548-AFE2-F7AFF7D0C9E5}" destId="{B9C1A7F7-5AAE-443A-AD53-F44B1DEFCFBF}" srcOrd="3" destOrd="0" presId="urn:microsoft.com/office/officeart/2008/layout/VerticalCurvedList"/>
    <dgm:cxn modelId="{7E3C8B07-A449-4B0E-86FB-AC82A9A9CAB1}" type="presParOf" srcId="{CF4F2ECD-941F-4548-AFE2-F7AFF7D0C9E5}" destId="{A6D8925E-6924-4A04-B387-C1BFDE99459D}" srcOrd="4" destOrd="0" presId="urn:microsoft.com/office/officeart/2008/layout/VerticalCurvedList"/>
    <dgm:cxn modelId="{6374B701-7040-4665-A6D0-079A65F3C334}" type="presParOf" srcId="{A6D8925E-6924-4A04-B387-C1BFDE99459D}" destId="{C570E91C-6139-4074-B2A1-265AFCD17A75}" srcOrd="0" destOrd="0" presId="urn:microsoft.com/office/officeart/2008/layout/VerticalCurvedList"/>
    <dgm:cxn modelId="{420C6348-9052-483E-BA89-511368F35F9F}" type="presParOf" srcId="{CF4F2ECD-941F-4548-AFE2-F7AFF7D0C9E5}" destId="{702828BB-0E8B-4440-BBC5-197BCE1A0558}" srcOrd="5" destOrd="0" presId="urn:microsoft.com/office/officeart/2008/layout/VerticalCurvedList"/>
    <dgm:cxn modelId="{77F5D0F3-1B8B-4DB8-8CEE-D22DDC60107A}" type="presParOf" srcId="{CF4F2ECD-941F-4548-AFE2-F7AFF7D0C9E5}" destId="{F760BC75-7295-4629-9C49-1A7A47F520E2}" srcOrd="6" destOrd="0" presId="urn:microsoft.com/office/officeart/2008/layout/VerticalCurvedList"/>
    <dgm:cxn modelId="{79509F4B-D946-43C3-BAD4-355D0234DAD5}" type="presParOf" srcId="{F760BC75-7295-4629-9C49-1A7A47F520E2}" destId="{D12FB72B-34DB-4038-BE35-23D2E3F0BE04}" srcOrd="0" destOrd="0" presId="urn:microsoft.com/office/officeart/2008/layout/VerticalCurvedList"/>
    <dgm:cxn modelId="{77B9F7A0-F9A6-46A9-9B02-88D8999214E0}" type="presParOf" srcId="{CF4F2ECD-941F-4548-AFE2-F7AFF7D0C9E5}" destId="{44A5A8FA-BD4A-4938-B302-07C26090C09A}" srcOrd="7" destOrd="0" presId="urn:microsoft.com/office/officeart/2008/layout/VerticalCurvedList"/>
    <dgm:cxn modelId="{1D13FF8C-F42F-499A-BDB7-3A2D3642E080}" type="presParOf" srcId="{CF4F2ECD-941F-4548-AFE2-F7AFF7D0C9E5}" destId="{FA391B1E-6002-40EF-8F24-20A7D5EB436C}" srcOrd="8" destOrd="0" presId="urn:microsoft.com/office/officeart/2008/layout/VerticalCurvedList"/>
    <dgm:cxn modelId="{76CF485C-B269-473C-839E-41D836E49BFC}" type="presParOf" srcId="{FA391B1E-6002-40EF-8F24-20A7D5EB436C}" destId="{0C114E06-2A81-4318-95F3-B711B9064ABD}" srcOrd="0" destOrd="0" presId="urn:microsoft.com/office/officeart/2008/layout/VerticalCurvedList"/>
    <dgm:cxn modelId="{A2F41633-49CC-4773-8EAD-0F1FB1E0BF45}" type="presParOf" srcId="{CF4F2ECD-941F-4548-AFE2-F7AFF7D0C9E5}" destId="{876D37FF-8519-457E-8FD4-67CF65247A5A}" srcOrd="9" destOrd="0" presId="urn:microsoft.com/office/officeart/2008/layout/VerticalCurvedList"/>
    <dgm:cxn modelId="{17B305BB-57CC-4252-BD8B-49A3F4514188}" type="presParOf" srcId="{CF4F2ECD-941F-4548-AFE2-F7AFF7D0C9E5}" destId="{53898363-109E-4C5A-8ADC-E84313EC7D07}" srcOrd="10" destOrd="0" presId="urn:microsoft.com/office/officeart/2008/layout/VerticalCurvedList"/>
    <dgm:cxn modelId="{DB3B6170-BDFE-4E66-92CE-6A232A2FD78F}" type="presParOf" srcId="{53898363-109E-4C5A-8ADC-E84313EC7D07}" destId="{591046B7-AE25-458D-BFB2-26D369603E08}" srcOrd="0" destOrd="0" presId="urn:microsoft.com/office/officeart/2008/layout/VerticalCurvedList"/>
    <dgm:cxn modelId="{9F295FB4-15B8-4289-B655-7242178533CC}" type="presParOf" srcId="{CF4F2ECD-941F-4548-AFE2-F7AFF7D0C9E5}" destId="{69E4DD79-EC62-4431-A70E-88894604E8FF}" srcOrd="11" destOrd="0" presId="urn:microsoft.com/office/officeart/2008/layout/VerticalCurvedList"/>
    <dgm:cxn modelId="{FB4DA752-CD21-4DDC-B581-BABCB36891EE}" type="presParOf" srcId="{CF4F2ECD-941F-4548-AFE2-F7AFF7D0C9E5}" destId="{7684F081-C7BC-4EF2-90AA-AF4DD6F39302}" srcOrd="12" destOrd="0" presId="urn:microsoft.com/office/officeart/2008/layout/VerticalCurvedList"/>
    <dgm:cxn modelId="{40CC8DFD-E8A4-4C5F-91A0-A2080FDCB836}" type="presParOf" srcId="{7684F081-C7BC-4EF2-90AA-AF4DD6F39302}" destId="{CCF71251-3497-4F1E-B2DE-51FE570B7E88}" srcOrd="0" destOrd="0" presId="urn:microsoft.com/office/officeart/2008/layout/VerticalCurvedList"/>
    <dgm:cxn modelId="{9EF5D617-C309-4D57-B187-2C34E75C0479}" type="presParOf" srcId="{CF4F2ECD-941F-4548-AFE2-F7AFF7D0C9E5}" destId="{3CE865B6-FDD5-45DE-B583-7088B2F3FF43}" srcOrd="13" destOrd="0" presId="urn:microsoft.com/office/officeart/2008/layout/VerticalCurvedList"/>
    <dgm:cxn modelId="{75A283B7-8DEF-4D18-933F-5AFEE4FD2EB1}" type="presParOf" srcId="{CF4F2ECD-941F-4548-AFE2-F7AFF7D0C9E5}" destId="{467F2271-BE1D-414C-850B-7ABC3CD392B4}" srcOrd="14" destOrd="0" presId="urn:microsoft.com/office/officeart/2008/layout/VerticalCurvedList"/>
    <dgm:cxn modelId="{D7A72744-32D4-4A6E-AF8D-ED743AE01373}" type="presParOf" srcId="{467F2271-BE1D-414C-850B-7ABC3CD392B4}" destId="{748DEC6E-B321-45C9-BA31-B97202702D2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313486-81DC-427F-A705-873CB91B9C9F}">
      <dsp:nvSpPr>
        <dsp:cNvPr id="0" name=""/>
        <dsp:cNvSpPr/>
      </dsp:nvSpPr>
      <dsp:spPr>
        <a:xfrm>
          <a:off x="-5338954" y="-817996"/>
          <a:ext cx="6360393" cy="6360393"/>
        </a:xfrm>
        <a:prstGeom prst="blockArc">
          <a:avLst>
            <a:gd name="adj1" fmla="val 18900000"/>
            <a:gd name="adj2" fmla="val 2700000"/>
            <a:gd name="adj3" fmla="val 34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1A94FC-A1DC-4283-979B-1E6A37D33FFA}">
      <dsp:nvSpPr>
        <dsp:cNvPr id="0" name=""/>
        <dsp:cNvSpPr/>
      </dsp:nvSpPr>
      <dsp:spPr>
        <a:xfrm>
          <a:off x="394487" y="152399"/>
          <a:ext cx="6311112" cy="429353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0799" tIns="33020" rIns="33020" bIns="33020" numCol="1" spcCol="1270" anchor="ctr" anchorCtr="0">
          <a:noAutofit/>
        </a:bodyPr>
        <a:lstStyle/>
        <a:p>
          <a:pPr lvl="0" algn="l" defTabSz="58674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20" kern="1200" baseline="0" dirty="0" smtClean="0">
              <a:solidFill>
                <a:schemeClr val="tx1"/>
              </a:solidFill>
            </a:rPr>
            <a:t>Національно – патріотична переконаність</a:t>
          </a:r>
          <a:endParaRPr lang="uk-UA" sz="1320" kern="1200" baseline="0" dirty="0">
            <a:solidFill>
              <a:schemeClr val="tx1"/>
            </a:solidFill>
          </a:endParaRPr>
        </a:p>
      </dsp:txBody>
      <dsp:txXfrm>
        <a:off x="394487" y="152399"/>
        <a:ext cx="6311112" cy="429353"/>
      </dsp:txXfrm>
    </dsp:sp>
    <dsp:sp modelId="{1C79C81E-34F2-42AE-B134-60ADB2B71E7D}">
      <dsp:nvSpPr>
        <dsp:cNvPr id="0" name=""/>
        <dsp:cNvSpPr/>
      </dsp:nvSpPr>
      <dsp:spPr>
        <a:xfrm>
          <a:off x="63070" y="161102"/>
          <a:ext cx="536691" cy="53669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C1A7F7-5AAE-443A-AD53-F44B1DEFCFBF}">
      <dsp:nvSpPr>
        <dsp:cNvPr id="0" name=""/>
        <dsp:cNvSpPr/>
      </dsp:nvSpPr>
      <dsp:spPr>
        <a:xfrm>
          <a:off x="720234" y="859179"/>
          <a:ext cx="5922294" cy="429353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0799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baseline="0" dirty="0" smtClean="0">
              <a:solidFill>
                <a:schemeClr val="tx1"/>
              </a:solidFill>
            </a:rPr>
            <a:t>Працьовитість, постійне прагнення до духовного зростання</a:t>
          </a:r>
          <a:endParaRPr lang="ru-RU" sz="1300" kern="1200" baseline="0" dirty="0">
            <a:solidFill>
              <a:schemeClr val="tx1"/>
            </a:solidFill>
          </a:endParaRPr>
        </a:p>
      </dsp:txBody>
      <dsp:txXfrm>
        <a:off x="720234" y="859179"/>
        <a:ext cx="5922294" cy="429353"/>
      </dsp:txXfrm>
    </dsp:sp>
    <dsp:sp modelId="{C570E91C-6139-4074-B2A1-265AFCD17A75}">
      <dsp:nvSpPr>
        <dsp:cNvPr id="0" name=""/>
        <dsp:cNvSpPr/>
      </dsp:nvSpPr>
      <dsp:spPr>
        <a:xfrm>
          <a:off x="451888" y="805510"/>
          <a:ext cx="536691" cy="53669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2828BB-0E8B-4440-BBC5-197BCE1A0558}">
      <dsp:nvSpPr>
        <dsp:cNvPr id="0" name=""/>
        <dsp:cNvSpPr/>
      </dsp:nvSpPr>
      <dsp:spPr>
        <a:xfrm>
          <a:off x="933305" y="1503115"/>
          <a:ext cx="5709224" cy="429353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0799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baseline="0" dirty="0" smtClean="0">
              <a:solidFill>
                <a:schemeClr val="tx1"/>
              </a:solidFill>
            </a:rPr>
            <a:t>Вміння враховувати інтереси дітей, поважання їх творчої самостійності</a:t>
          </a:r>
          <a:endParaRPr lang="uk-UA" sz="1300" kern="1200" baseline="0" dirty="0">
            <a:solidFill>
              <a:schemeClr val="tx1"/>
            </a:solidFill>
          </a:endParaRPr>
        </a:p>
      </dsp:txBody>
      <dsp:txXfrm>
        <a:off x="933305" y="1503115"/>
        <a:ext cx="5709224" cy="429353"/>
      </dsp:txXfrm>
    </dsp:sp>
    <dsp:sp modelId="{D12FB72B-34DB-4038-BE35-23D2E3F0BE04}">
      <dsp:nvSpPr>
        <dsp:cNvPr id="0" name=""/>
        <dsp:cNvSpPr/>
      </dsp:nvSpPr>
      <dsp:spPr>
        <a:xfrm>
          <a:off x="664959" y="1449445"/>
          <a:ext cx="536691" cy="53669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A5A8FA-BD4A-4938-B302-07C26090C09A}">
      <dsp:nvSpPr>
        <dsp:cNvPr id="0" name=""/>
        <dsp:cNvSpPr/>
      </dsp:nvSpPr>
      <dsp:spPr>
        <a:xfrm>
          <a:off x="1001336" y="2147523"/>
          <a:ext cx="5641192" cy="429353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0799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baseline="0" dirty="0" smtClean="0">
              <a:solidFill>
                <a:schemeClr val="tx1"/>
              </a:solidFill>
            </a:rPr>
            <a:t>Вимогливість, принциповість в поєднанні з доброзичливим, шанобливим ставленням до учнів;</a:t>
          </a:r>
          <a:endParaRPr lang="uk-UA" sz="1300" kern="1200" baseline="0" dirty="0">
            <a:solidFill>
              <a:schemeClr val="tx1"/>
            </a:solidFill>
          </a:endParaRPr>
        </a:p>
      </dsp:txBody>
      <dsp:txXfrm>
        <a:off x="1001336" y="2147523"/>
        <a:ext cx="5641192" cy="429353"/>
      </dsp:txXfrm>
    </dsp:sp>
    <dsp:sp modelId="{0C114E06-2A81-4318-95F3-B711B9064ABD}">
      <dsp:nvSpPr>
        <dsp:cNvPr id="0" name=""/>
        <dsp:cNvSpPr/>
      </dsp:nvSpPr>
      <dsp:spPr>
        <a:xfrm>
          <a:off x="732990" y="2093854"/>
          <a:ext cx="536691" cy="53669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6D37FF-8519-457E-8FD4-67CF65247A5A}">
      <dsp:nvSpPr>
        <dsp:cNvPr id="0" name=""/>
        <dsp:cNvSpPr/>
      </dsp:nvSpPr>
      <dsp:spPr>
        <a:xfrm>
          <a:off x="933305" y="2791931"/>
          <a:ext cx="5709224" cy="429353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0799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baseline="0" dirty="0" smtClean="0">
              <a:solidFill>
                <a:schemeClr val="tx1"/>
              </a:solidFill>
            </a:rPr>
            <a:t>Професійна компетентність</a:t>
          </a:r>
          <a:endParaRPr lang="ru-RU" sz="1300" kern="1200" baseline="0" dirty="0">
            <a:solidFill>
              <a:schemeClr val="tx1"/>
            </a:solidFill>
          </a:endParaRPr>
        </a:p>
      </dsp:txBody>
      <dsp:txXfrm>
        <a:off x="933305" y="2791931"/>
        <a:ext cx="5709224" cy="429353"/>
      </dsp:txXfrm>
    </dsp:sp>
    <dsp:sp modelId="{591046B7-AE25-458D-BFB2-26D369603E08}">
      <dsp:nvSpPr>
        <dsp:cNvPr id="0" name=""/>
        <dsp:cNvSpPr/>
      </dsp:nvSpPr>
      <dsp:spPr>
        <a:xfrm>
          <a:off x="664959" y="2738262"/>
          <a:ext cx="536691" cy="53669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E4DD79-EC62-4431-A70E-88894604E8FF}">
      <dsp:nvSpPr>
        <dsp:cNvPr id="0" name=""/>
        <dsp:cNvSpPr/>
      </dsp:nvSpPr>
      <dsp:spPr>
        <a:xfrm>
          <a:off x="720234" y="3435867"/>
          <a:ext cx="5922294" cy="429353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0799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baseline="0" dirty="0" smtClean="0">
              <a:solidFill>
                <a:schemeClr val="tx1"/>
              </a:solidFill>
            </a:rPr>
            <a:t>Чесність, об'єктивність в оцінці праці й поведінки учня;</a:t>
          </a:r>
          <a:endParaRPr lang="uk-UA" sz="1300" kern="1200" baseline="0" dirty="0">
            <a:solidFill>
              <a:schemeClr val="tx1"/>
            </a:solidFill>
          </a:endParaRPr>
        </a:p>
      </dsp:txBody>
      <dsp:txXfrm>
        <a:off x="720234" y="3435867"/>
        <a:ext cx="5922294" cy="429353"/>
      </dsp:txXfrm>
    </dsp:sp>
    <dsp:sp modelId="{CCF71251-3497-4F1E-B2DE-51FE570B7E88}">
      <dsp:nvSpPr>
        <dsp:cNvPr id="0" name=""/>
        <dsp:cNvSpPr/>
      </dsp:nvSpPr>
      <dsp:spPr>
        <a:xfrm>
          <a:off x="451888" y="3382197"/>
          <a:ext cx="536691" cy="53669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E865B6-FDD5-45DE-B583-7088B2F3FF43}">
      <dsp:nvSpPr>
        <dsp:cNvPr id="0" name=""/>
        <dsp:cNvSpPr/>
      </dsp:nvSpPr>
      <dsp:spPr>
        <a:xfrm>
          <a:off x="331416" y="4080275"/>
          <a:ext cx="6311112" cy="429353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0799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baseline="0" dirty="0" smtClean="0">
              <a:solidFill>
                <a:schemeClr val="tx1"/>
              </a:solidFill>
            </a:rPr>
            <a:t> Розсудливість, витриманість</a:t>
          </a:r>
          <a:endParaRPr lang="uk-UA" sz="1300" kern="1200" baseline="0" dirty="0">
            <a:solidFill>
              <a:schemeClr val="tx1"/>
            </a:solidFill>
          </a:endParaRPr>
        </a:p>
      </dsp:txBody>
      <dsp:txXfrm>
        <a:off x="331416" y="4080275"/>
        <a:ext cx="6311112" cy="429353"/>
      </dsp:txXfrm>
    </dsp:sp>
    <dsp:sp modelId="{748DEC6E-B321-45C9-BA31-B97202702D23}">
      <dsp:nvSpPr>
        <dsp:cNvPr id="0" name=""/>
        <dsp:cNvSpPr/>
      </dsp:nvSpPr>
      <dsp:spPr>
        <a:xfrm>
          <a:off x="63070" y="4026606"/>
          <a:ext cx="536691" cy="53669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uk-UA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uk-UA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uk-UA" smtClean="0">
                <a:solidFill>
                  <a:srgbClr val="000000"/>
                </a:solidFill>
              </a:endParaRP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uk-UA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29184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29185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smtClean="0"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 smtClean="0"/>
            </a:lvl1pPr>
          </a:lstStyle>
          <a:p>
            <a:pPr>
              <a:defRPr/>
            </a:pPr>
            <a:fld id="{17723A83-ADBC-41AB-B775-6E60EF2A37C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766533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21DF9B-F63D-4BAA-961D-048B59E5CAC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298385"/>
      </p:ext>
    </p:extLst>
  </p:cSld>
  <p:clrMapOvr>
    <a:masterClrMapping/>
  </p:clrMapOvr>
  <p:transition>
    <p:push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1AF6C-35B5-4D17-B364-4D909F16A96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711239"/>
      </p:ext>
    </p:extLst>
  </p:cSld>
  <p:clrMapOvr>
    <a:masterClrMapping/>
  </p:clrMapOvr>
  <p:transition>
    <p:push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uk-UA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uk-UA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uk-UA" smtClean="0">
                <a:solidFill>
                  <a:srgbClr val="000000"/>
                </a:solidFill>
              </a:endParaRP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uk-UA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29184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29185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smtClean="0"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 smtClean="0"/>
            </a:lvl1pPr>
          </a:lstStyle>
          <a:p>
            <a:pPr>
              <a:defRPr/>
            </a:pPr>
            <a:fld id="{17723A83-ADBC-41AB-B775-6E60EF2A37C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962351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656190-B212-48C7-815D-69849225C4C9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42719"/>
      </p:ext>
    </p:extLst>
  </p:cSld>
  <p:clrMapOvr>
    <a:masterClrMapping/>
  </p:clrMapOvr>
  <p:transition>
    <p:push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9CD7B-A2F1-4F8D-9908-62D8D561BFF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585730"/>
      </p:ext>
    </p:extLst>
  </p:cSld>
  <p:clrMapOvr>
    <a:masterClrMapping/>
  </p:clrMapOvr>
  <p:transition>
    <p:push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169E94-30AE-45AD-8776-B234F744A5E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822622"/>
      </p:ext>
    </p:extLst>
  </p:cSld>
  <p:clrMapOvr>
    <a:masterClrMapping/>
  </p:clrMapOvr>
  <p:transition>
    <p:push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5398B-F122-4B90-A037-AC232138DDC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289434"/>
      </p:ext>
    </p:extLst>
  </p:cSld>
  <p:clrMapOvr>
    <a:masterClrMapping/>
  </p:clrMapOvr>
  <p:transition>
    <p:push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77F0E-C77F-49C3-8306-16F73AE497B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075572"/>
      </p:ext>
    </p:extLst>
  </p:cSld>
  <p:clrMapOvr>
    <a:masterClrMapping/>
  </p:clrMapOvr>
  <p:transition>
    <p:push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9BF824-E6F8-4365-B087-9C83BF7647F6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648885"/>
      </p:ext>
    </p:extLst>
  </p:cSld>
  <p:clrMapOvr>
    <a:masterClrMapping/>
  </p:clrMapOvr>
  <p:transition>
    <p:push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76257-6F9B-4AA6-9B4A-3EE38871D5A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181617"/>
      </p:ext>
    </p:extLst>
  </p:cSld>
  <p:clrMapOvr>
    <a:masterClrMapping/>
  </p:clrMapOvr>
  <p:transition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656190-B212-48C7-815D-69849225C4C9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54968"/>
      </p:ext>
    </p:extLst>
  </p:cSld>
  <p:clrMapOvr>
    <a:masterClrMapping/>
  </p:clrMapOvr>
  <p:transition>
    <p:push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9B834-F773-481A-B96B-7F1B9549CB8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038013"/>
      </p:ext>
    </p:extLst>
  </p:cSld>
  <p:clrMapOvr>
    <a:masterClrMapping/>
  </p:clrMapOvr>
  <p:transition>
    <p:push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21DF9B-F63D-4BAA-961D-048B59E5CAC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929714"/>
      </p:ext>
    </p:extLst>
  </p:cSld>
  <p:clrMapOvr>
    <a:masterClrMapping/>
  </p:clrMapOvr>
  <p:transition>
    <p:push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1AF6C-35B5-4D17-B364-4D909F16A96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247669"/>
      </p:ext>
    </p:extLst>
  </p:cSld>
  <p:clrMapOvr>
    <a:masterClrMapping/>
  </p:clrMapOvr>
  <p:transition>
    <p:push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uk-UA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uk-UA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uk-UA" smtClean="0">
                <a:solidFill>
                  <a:srgbClr val="000000"/>
                </a:solidFill>
              </a:endParaRP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uk-UA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29184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29185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smtClean="0"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 smtClean="0"/>
            </a:lvl1pPr>
          </a:lstStyle>
          <a:p>
            <a:pPr>
              <a:defRPr/>
            </a:pPr>
            <a:fld id="{17723A83-ADBC-41AB-B775-6E60EF2A37C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288029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656190-B212-48C7-815D-69849225C4C9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250903"/>
      </p:ext>
    </p:extLst>
  </p:cSld>
  <p:clrMapOvr>
    <a:masterClrMapping/>
  </p:clrMapOvr>
  <p:transition>
    <p:push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9CD7B-A2F1-4F8D-9908-62D8D561BFF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918951"/>
      </p:ext>
    </p:extLst>
  </p:cSld>
  <p:clrMapOvr>
    <a:masterClrMapping/>
  </p:clrMapOvr>
  <p:transition>
    <p:push dir="r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169E94-30AE-45AD-8776-B234F744A5E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950610"/>
      </p:ext>
    </p:extLst>
  </p:cSld>
  <p:clrMapOvr>
    <a:masterClrMapping/>
  </p:clrMapOvr>
  <p:transition>
    <p:push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5398B-F122-4B90-A037-AC232138DDC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370492"/>
      </p:ext>
    </p:extLst>
  </p:cSld>
  <p:clrMapOvr>
    <a:masterClrMapping/>
  </p:clrMapOvr>
  <p:transition>
    <p:push dir="r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77F0E-C77F-49C3-8306-16F73AE497B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173517"/>
      </p:ext>
    </p:extLst>
  </p:cSld>
  <p:clrMapOvr>
    <a:masterClrMapping/>
  </p:clrMapOvr>
  <p:transition>
    <p:push dir="r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9BF824-E6F8-4365-B087-9C83BF7647F6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626909"/>
      </p:ext>
    </p:extLst>
  </p:cSld>
  <p:clrMapOvr>
    <a:masterClrMapping/>
  </p:clrMapOvr>
  <p:transition>
    <p:push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9CD7B-A2F1-4F8D-9908-62D8D561BFF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788951"/>
      </p:ext>
    </p:extLst>
  </p:cSld>
  <p:clrMapOvr>
    <a:masterClrMapping/>
  </p:clrMapOvr>
  <p:transition>
    <p:push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76257-6F9B-4AA6-9B4A-3EE38871D5A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924624"/>
      </p:ext>
    </p:extLst>
  </p:cSld>
  <p:clrMapOvr>
    <a:masterClrMapping/>
  </p:clrMapOvr>
  <p:transition>
    <p:push dir="r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9B834-F773-481A-B96B-7F1B9549CB8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259185"/>
      </p:ext>
    </p:extLst>
  </p:cSld>
  <p:clrMapOvr>
    <a:masterClrMapping/>
  </p:clrMapOvr>
  <p:transition>
    <p:push dir="r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21DF9B-F63D-4BAA-961D-048B59E5CAC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785913"/>
      </p:ext>
    </p:extLst>
  </p:cSld>
  <p:clrMapOvr>
    <a:masterClrMapping/>
  </p:clrMapOvr>
  <p:transition>
    <p:push dir="r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1AF6C-35B5-4D17-B364-4D909F16A96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974702"/>
      </p:ext>
    </p:extLst>
  </p:cSld>
  <p:clrMapOvr>
    <a:masterClrMapping/>
  </p:clrMapOvr>
  <p:transition>
    <p:push dir="r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uk-UA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uk-UA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uk-UA" smtClean="0">
                <a:solidFill>
                  <a:srgbClr val="000000"/>
                </a:solidFill>
              </a:endParaRP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uk-UA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29184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29185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smtClean="0"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 smtClean="0"/>
            </a:lvl1pPr>
          </a:lstStyle>
          <a:p>
            <a:pPr>
              <a:defRPr/>
            </a:pPr>
            <a:fld id="{17723A83-ADBC-41AB-B775-6E60EF2A37C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016354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656190-B212-48C7-815D-69849225C4C9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379526"/>
      </p:ext>
    </p:extLst>
  </p:cSld>
  <p:clrMapOvr>
    <a:masterClrMapping/>
  </p:clrMapOvr>
  <p:transition>
    <p:push dir="r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9CD7B-A2F1-4F8D-9908-62D8D561BFF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248750"/>
      </p:ext>
    </p:extLst>
  </p:cSld>
  <p:clrMapOvr>
    <a:masterClrMapping/>
  </p:clrMapOvr>
  <p:transition>
    <p:push dir="r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169E94-30AE-45AD-8776-B234F744A5E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715321"/>
      </p:ext>
    </p:extLst>
  </p:cSld>
  <p:clrMapOvr>
    <a:masterClrMapping/>
  </p:clrMapOvr>
  <p:transition>
    <p:push dir="r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5398B-F122-4B90-A037-AC232138DDC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409161"/>
      </p:ext>
    </p:extLst>
  </p:cSld>
  <p:clrMapOvr>
    <a:masterClrMapping/>
  </p:clrMapOvr>
  <p:transition>
    <p:push dir="r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77F0E-C77F-49C3-8306-16F73AE497B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615241"/>
      </p:ext>
    </p:extLst>
  </p:cSld>
  <p:clrMapOvr>
    <a:masterClrMapping/>
  </p:clrMapOvr>
  <p:transition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169E94-30AE-45AD-8776-B234F744A5E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405527"/>
      </p:ext>
    </p:extLst>
  </p:cSld>
  <p:clrMapOvr>
    <a:masterClrMapping/>
  </p:clrMapOvr>
  <p:transition>
    <p:push dir="r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9BF824-E6F8-4365-B087-9C83BF7647F6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606706"/>
      </p:ext>
    </p:extLst>
  </p:cSld>
  <p:clrMapOvr>
    <a:masterClrMapping/>
  </p:clrMapOvr>
  <p:transition>
    <p:push dir="r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76257-6F9B-4AA6-9B4A-3EE38871D5A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079458"/>
      </p:ext>
    </p:extLst>
  </p:cSld>
  <p:clrMapOvr>
    <a:masterClrMapping/>
  </p:clrMapOvr>
  <p:transition>
    <p:push dir="r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9B834-F773-481A-B96B-7F1B9549CB8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51083"/>
      </p:ext>
    </p:extLst>
  </p:cSld>
  <p:clrMapOvr>
    <a:masterClrMapping/>
  </p:clrMapOvr>
  <p:transition>
    <p:push dir="r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21DF9B-F63D-4BAA-961D-048B59E5CAC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592178"/>
      </p:ext>
    </p:extLst>
  </p:cSld>
  <p:clrMapOvr>
    <a:masterClrMapping/>
  </p:clrMapOvr>
  <p:transition>
    <p:push dir="r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1AF6C-35B5-4D17-B364-4D909F16A96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409195"/>
      </p:ext>
    </p:extLst>
  </p:cSld>
  <p:clrMapOvr>
    <a:masterClrMapping/>
  </p:clrMapOvr>
  <p:transition>
    <p:push dir="r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uk-UA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uk-UA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uk-UA" smtClean="0">
                <a:solidFill>
                  <a:srgbClr val="000000"/>
                </a:solidFill>
              </a:endParaRP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uk-UA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29184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29185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smtClean="0"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 smtClean="0"/>
            </a:lvl1pPr>
          </a:lstStyle>
          <a:p>
            <a:pPr>
              <a:defRPr/>
            </a:pPr>
            <a:fld id="{17723A83-ADBC-41AB-B775-6E60EF2A37C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630019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656190-B212-48C7-815D-69849225C4C9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667428"/>
      </p:ext>
    </p:extLst>
  </p:cSld>
  <p:clrMapOvr>
    <a:masterClrMapping/>
  </p:clrMapOvr>
  <p:transition>
    <p:push dir="r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9CD7B-A2F1-4F8D-9908-62D8D561BFF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418030"/>
      </p:ext>
    </p:extLst>
  </p:cSld>
  <p:clrMapOvr>
    <a:masterClrMapping/>
  </p:clrMapOvr>
  <p:transition>
    <p:push dir="r"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169E94-30AE-45AD-8776-B234F744A5E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308629"/>
      </p:ext>
    </p:extLst>
  </p:cSld>
  <p:clrMapOvr>
    <a:masterClrMapping/>
  </p:clrMapOvr>
  <p:transition>
    <p:push dir="r"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5398B-F122-4B90-A037-AC232138DDC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599675"/>
      </p:ext>
    </p:extLst>
  </p:cSld>
  <p:clrMapOvr>
    <a:masterClrMapping/>
  </p:clrMapOvr>
  <p:transition>
    <p:push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5398B-F122-4B90-A037-AC232138DDC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187552"/>
      </p:ext>
    </p:extLst>
  </p:cSld>
  <p:clrMapOvr>
    <a:masterClrMapping/>
  </p:clrMapOvr>
  <p:transition>
    <p:push dir="r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77F0E-C77F-49C3-8306-16F73AE497B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236257"/>
      </p:ext>
    </p:extLst>
  </p:cSld>
  <p:clrMapOvr>
    <a:masterClrMapping/>
  </p:clrMapOvr>
  <p:transition>
    <p:push dir="r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9BF824-E6F8-4365-B087-9C83BF7647F6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86947"/>
      </p:ext>
    </p:extLst>
  </p:cSld>
  <p:clrMapOvr>
    <a:masterClrMapping/>
  </p:clrMapOvr>
  <p:transition>
    <p:push dir="r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76257-6F9B-4AA6-9B4A-3EE38871D5A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71994"/>
      </p:ext>
    </p:extLst>
  </p:cSld>
  <p:clrMapOvr>
    <a:masterClrMapping/>
  </p:clrMapOvr>
  <p:transition>
    <p:push dir="r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9B834-F773-481A-B96B-7F1B9549CB8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7386"/>
      </p:ext>
    </p:extLst>
  </p:cSld>
  <p:clrMapOvr>
    <a:masterClrMapping/>
  </p:clrMapOvr>
  <p:transition>
    <p:push dir="r"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21DF9B-F63D-4BAA-961D-048B59E5CAC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452943"/>
      </p:ext>
    </p:extLst>
  </p:cSld>
  <p:clrMapOvr>
    <a:masterClrMapping/>
  </p:clrMapOvr>
  <p:transition>
    <p:push dir="r"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1AF6C-35B5-4D17-B364-4D909F16A96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595096"/>
      </p:ext>
    </p:extLst>
  </p:cSld>
  <p:clrMapOvr>
    <a:masterClrMapping/>
  </p:clrMapOvr>
  <p:transition>
    <p:push dir="r"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uk-UA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uk-UA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uk-UA" smtClean="0">
                <a:solidFill>
                  <a:srgbClr val="000000"/>
                </a:solidFill>
              </a:endParaRP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uk-UA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29184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29185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smtClean="0"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 smtClean="0"/>
            </a:lvl1pPr>
          </a:lstStyle>
          <a:p>
            <a:pPr>
              <a:defRPr/>
            </a:pPr>
            <a:fld id="{17723A83-ADBC-41AB-B775-6E60EF2A37C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318144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656190-B212-48C7-815D-69849225C4C9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197097"/>
      </p:ext>
    </p:extLst>
  </p:cSld>
  <p:clrMapOvr>
    <a:masterClrMapping/>
  </p:clrMapOvr>
  <p:transition>
    <p:push dir="r"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9CD7B-A2F1-4F8D-9908-62D8D561BFF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926248"/>
      </p:ext>
    </p:extLst>
  </p:cSld>
  <p:clrMapOvr>
    <a:masterClrMapping/>
  </p:clrMapOvr>
  <p:transition>
    <p:push dir="r"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169E94-30AE-45AD-8776-B234F744A5E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255881"/>
      </p:ext>
    </p:extLst>
  </p:cSld>
  <p:clrMapOvr>
    <a:masterClrMapping/>
  </p:clrMapOvr>
  <p:transition>
    <p:push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77F0E-C77F-49C3-8306-16F73AE497B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799423"/>
      </p:ext>
    </p:extLst>
  </p:cSld>
  <p:clrMapOvr>
    <a:masterClrMapping/>
  </p:clrMapOvr>
  <p:transition>
    <p:push dir="r"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5398B-F122-4B90-A037-AC232138DDC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929913"/>
      </p:ext>
    </p:extLst>
  </p:cSld>
  <p:clrMapOvr>
    <a:masterClrMapping/>
  </p:clrMapOvr>
  <p:transition>
    <p:push dir="r"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77F0E-C77F-49C3-8306-16F73AE497B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538822"/>
      </p:ext>
    </p:extLst>
  </p:cSld>
  <p:clrMapOvr>
    <a:masterClrMapping/>
  </p:clrMapOvr>
  <p:transition>
    <p:push dir="r"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9BF824-E6F8-4365-B087-9C83BF7647F6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737787"/>
      </p:ext>
    </p:extLst>
  </p:cSld>
  <p:clrMapOvr>
    <a:masterClrMapping/>
  </p:clrMapOvr>
  <p:transition>
    <p:push dir="r"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76257-6F9B-4AA6-9B4A-3EE38871D5A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625240"/>
      </p:ext>
    </p:extLst>
  </p:cSld>
  <p:clrMapOvr>
    <a:masterClrMapping/>
  </p:clrMapOvr>
  <p:transition>
    <p:push dir="r"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9B834-F773-481A-B96B-7F1B9549CB8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627938"/>
      </p:ext>
    </p:extLst>
  </p:cSld>
  <p:clrMapOvr>
    <a:masterClrMapping/>
  </p:clrMapOvr>
  <p:transition>
    <p:push dir="r"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21DF9B-F63D-4BAA-961D-048B59E5CAC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266201"/>
      </p:ext>
    </p:extLst>
  </p:cSld>
  <p:clrMapOvr>
    <a:masterClrMapping/>
  </p:clrMapOvr>
  <p:transition>
    <p:push dir="r"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1AF6C-35B5-4D17-B364-4D909F16A96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528671"/>
      </p:ext>
    </p:extLst>
  </p:cSld>
  <p:clrMapOvr>
    <a:masterClrMapping/>
  </p:clrMapOvr>
  <p:transition>
    <p:push dir="r"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uk-UA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uk-UA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uk-UA" smtClean="0">
                <a:solidFill>
                  <a:srgbClr val="000000"/>
                </a:solidFill>
              </a:endParaRP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uk-UA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29184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29185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smtClean="0"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 smtClean="0"/>
            </a:lvl1pPr>
          </a:lstStyle>
          <a:p>
            <a:pPr>
              <a:defRPr/>
            </a:pPr>
            <a:fld id="{17723A83-ADBC-41AB-B775-6E60EF2A37C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391396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656190-B212-48C7-815D-69849225C4C9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479445"/>
      </p:ext>
    </p:extLst>
  </p:cSld>
  <p:clrMapOvr>
    <a:masterClrMapping/>
  </p:clrMapOvr>
  <p:transition>
    <p:push dir="r"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9CD7B-A2F1-4F8D-9908-62D8D561BFF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605578"/>
      </p:ext>
    </p:extLst>
  </p:cSld>
  <p:clrMapOvr>
    <a:masterClrMapping/>
  </p:clrMapOvr>
  <p:transition>
    <p:push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9BF824-E6F8-4365-B087-9C83BF7647F6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256996"/>
      </p:ext>
    </p:extLst>
  </p:cSld>
  <p:clrMapOvr>
    <a:masterClrMapping/>
  </p:clrMapOvr>
  <p:transition>
    <p:push dir="r"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169E94-30AE-45AD-8776-B234F744A5E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216597"/>
      </p:ext>
    </p:extLst>
  </p:cSld>
  <p:clrMapOvr>
    <a:masterClrMapping/>
  </p:clrMapOvr>
  <p:transition>
    <p:push dir="r"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5398B-F122-4B90-A037-AC232138DDC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592583"/>
      </p:ext>
    </p:extLst>
  </p:cSld>
  <p:clrMapOvr>
    <a:masterClrMapping/>
  </p:clrMapOvr>
  <p:transition>
    <p:push dir="r"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77F0E-C77F-49C3-8306-16F73AE497B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434033"/>
      </p:ext>
    </p:extLst>
  </p:cSld>
  <p:clrMapOvr>
    <a:masterClrMapping/>
  </p:clrMapOvr>
  <p:transition>
    <p:push dir="r"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9BF824-E6F8-4365-B087-9C83BF7647F6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79503"/>
      </p:ext>
    </p:extLst>
  </p:cSld>
  <p:clrMapOvr>
    <a:masterClrMapping/>
  </p:clrMapOvr>
  <p:transition>
    <p:push dir="r"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76257-6F9B-4AA6-9B4A-3EE38871D5A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812913"/>
      </p:ext>
    </p:extLst>
  </p:cSld>
  <p:clrMapOvr>
    <a:masterClrMapping/>
  </p:clrMapOvr>
  <p:transition>
    <p:push dir="r"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9B834-F773-481A-B96B-7F1B9549CB8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683757"/>
      </p:ext>
    </p:extLst>
  </p:cSld>
  <p:clrMapOvr>
    <a:masterClrMapping/>
  </p:clrMapOvr>
  <p:transition>
    <p:push dir="r"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21DF9B-F63D-4BAA-961D-048B59E5CAC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395040"/>
      </p:ext>
    </p:extLst>
  </p:cSld>
  <p:clrMapOvr>
    <a:masterClrMapping/>
  </p:clrMapOvr>
  <p:transition>
    <p:push dir="r"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1AF6C-35B5-4D17-B364-4D909F16A96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188550"/>
      </p:ext>
    </p:extLst>
  </p:cSld>
  <p:clrMapOvr>
    <a:masterClrMapping/>
  </p:clrMapOvr>
  <p:transition>
    <p:push dir="r"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uk-UA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uk-UA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uk-UA" smtClean="0">
                <a:solidFill>
                  <a:srgbClr val="000000"/>
                </a:solidFill>
              </a:endParaRP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uk-UA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29184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29185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smtClean="0"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 smtClean="0"/>
            </a:lvl1pPr>
          </a:lstStyle>
          <a:p>
            <a:pPr>
              <a:defRPr/>
            </a:pPr>
            <a:fld id="{17723A83-ADBC-41AB-B775-6E60EF2A37C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92839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656190-B212-48C7-815D-69849225C4C9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257868"/>
      </p:ext>
    </p:extLst>
  </p:cSld>
  <p:clrMapOvr>
    <a:masterClrMapping/>
  </p:clrMapOvr>
  <p:transition>
    <p:push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76257-6F9B-4AA6-9B4A-3EE38871D5A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160032"/>
      </p:ext>
    </p:extLst>
  </p:cSld>
  <p:clrMapOvr>
    <a:masterClrMapping/>
  </p:clrMapOvr>
  <p:transition>
    <p:push dir="r"/>
  </p:transition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9CD7B-A2F1-4F8D-9908-62D8D561BFF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479535"/>
      </p:ext>
    </p:extLst>
  </p:cSld>
  <p:clrMapOvr>
    <a:masterClrMapping/>
  </p:clrMapOvr>
  <p:transition>
    <p:push dir="r"/>
  </p:transition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169E94-30AE-45AD-8776-B234F744A5E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870265"/>
      </p:ext>
    </p:extLst>
  </p:cSld>
  <p:clrMapOvr>
    <a:masterClrMapping/>
  </p:clrMapOvr>
  <p:transition>
    <p:push dir="r"/>
  </p:transition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5398B-F122-4B90-A037-AC232138DDC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65977"/>
      </p:ext>
    </p:extLst>
  </p:cSld>
  <p:clrMapOvr>
    <a:masterClrMapping/>
  </p:clrMapOvr>
  <p:transition>
    <p:push dir="r"/>
  </p:transition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77F0E-C77F-49C3-8306-16F73AE497B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118243"/>
      </p:ext>
    </p:extLst>
  </p:cSld>
  <p:clrMapOvr>
    <a:masterClrMapping/>
  </p:clrMapOvr>
  <p:transition>
    <p:push dir="r"/>
  </p:transition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9BF824-E6F8-4365-B087-9C83BF7647F6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327014"/>
      </p:ext>
    </p:extLst>
  </p:cSld>
  <p:clrMapOvr>
    <a:masterClrMapping/>
  </p:clrMapOvr>
  <p:transition>
    <p:push dir="r"/>
  </p:transition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76257-6F9B-4AA6-9B4A-3EE38871D5A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808816"/>
      </p:ext>
    </p:extLst>
  </p:cSld>
  <p:clrMapOvr>
    <a:masterClrMapping/>
  </p:clrMapOvr>
  <p:transition>
    <p:push dir="r"/>
  </p:transition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9B834-F773-481A-B96B-7F1B9549CB8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247861"/>
      </p:ext>
    </p:extLst>
  </p:cSld>
  <p:clrMapOvr>
    <a:masterClrMapping/>
  </p:clrMapOvr>
  <p:transition>
    <p:push dir="r"/>
  </p:transition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21DF9B-F63D-4BAA-961D-048B59E5CAC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330000"/>
      </p:ext>
    </p:extLst>
  </p:cSld>
  <p:clrMapOvr>
    <a:masterClrMapping/>
  </p:clrMapOvr>
  <p:transition>
    <p:push dir="r"/>
  </p:transition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1AF6C-35B5-4D17-B364-4D909F16A96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988942"/>
      </p:ext>
    </p:extLst>
  </p:cSld>
  <p:clrMapOvr>
    <a:masterClrMapping/>
  </p:clrMapOvr>
  <p:transition>
    <p:push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9B834-F773-481A-B96B-7F1B9549CB8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409291"/>
      </p:ext>
    </p:extLst>
  </p:cSld>
  <p:clrMapOvr>
    <a:masterClrMapping/>
  </p:clrMapOvr>
  <p:transition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FF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2056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2060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061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2057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2058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059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mtClean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90825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908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9082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9082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9082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 smtClean="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FC195B-FA5E-4769-95EC-99D640864322}" type="slidenum">
              <a:rPr lang="ru-R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732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90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0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0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90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0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0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90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90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90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90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0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0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90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90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90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825" grpId="0"/>
      <p:bldP spid="290826" grpId="0" build="p">
        <p:tmplLst>
          <p:tmpl lvl="1">
            <p:tnLst>
              <p:par>
                <p:cTn presetID="4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08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9082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908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908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08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9082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908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908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08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9082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908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908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08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9082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908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908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08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9082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908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908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FF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2056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2060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061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2057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2058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059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mtClean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90825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908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9082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9082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9082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 smtClean="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FC195B-FA5E-4769-95EC-99D640864322}" type="slidenum">
              <a:rPr lang="ru-R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967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90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0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0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90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0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0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90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90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90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90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0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0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90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90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90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825" grpId="0"/>
      <p:bldP spid="290826" grpId="0" build="p">
        <p:tmplLst>
          <p:tmpl lvl="1">
            <p:tnLst>
              <p:par>
                <p:cTn presetID="4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08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9082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908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908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08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9082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908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908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08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9082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908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908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08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9082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908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908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08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9082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908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908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FF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2056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2060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061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2057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2058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059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mtClean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90825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908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9082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9082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9082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 smtClean="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FC195B-FA5E-4769-95EC-99D640864322}" type="slidenum">
              <a:rPr lang="ru-R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433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90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0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0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90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0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0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90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90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90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90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0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0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90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90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90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825" grpId="0"/>
      <p:bldP spid="290826" grpId="0" build="p">
        <p:tmplLst>
          <p:tmpl lvl="1">
            <p:tnLst>
              <p:par>
                <p:cTn presetID="4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08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9082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908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908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08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9082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908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908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08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9082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908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908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08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9082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908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908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08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9082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908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908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FF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2056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2060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061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2057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2058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059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mtClean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90825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908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9082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9082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9082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 smtClean="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FC195B-FA5E-4769-95EC-99D640864322}" type="slidenum">
              <a:rPr lang="ru-R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025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90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0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0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90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0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0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90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90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90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90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0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0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90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90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90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825" grpId="0"/>
      <p:bldP spid="290826" grpId="0" build="p">
        <p:tmplLst>
          <p:tmpl lvl="1">
            <p:tnLst>
              <p:par>
                <p:cTn presetID="4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08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9082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908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908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08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9082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908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908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08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9082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908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908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08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9082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908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908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08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9082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908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908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FF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2056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2060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061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2057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2058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059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mtClean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90825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908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9082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9082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9082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 smtClean="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FC195B-FA5E-4769-95EC-99D640864322}" type="slidenum">
              <a:rPr lang="ru-R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236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90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0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0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90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0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0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90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90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90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90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0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0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90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90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90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825" grpId="0"/>
      <p:bldP spid="290826" grpId="0" build="p">
        <p:tmplLst>
          <p:tmpl lvl="1">
            <p:tnLst>
              <p:par>
                <p:cTn presetID="4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08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9082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908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908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08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9082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908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908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08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9082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908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908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08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9082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908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908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08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9082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908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908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FF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2056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2060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061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2057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2058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059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mtClean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90825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908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9082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9082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9082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 smtClean="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FC195B-FA5E-4769-95EC-99D640864322}" type="slidenum">
              <a:rPr lang="ru-R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867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90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0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0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90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0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0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90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90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90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90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0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0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90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90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90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825" grpId="0"/>
      <p:bldP spid="290826" grpId="0" build="p">
        <p:tmplLst>
          <p:tmpl lvl="1">
            <p:tnLst>
              <p:par>
                <p:cTn presetID="4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08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9082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908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908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08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9082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908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908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08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9082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908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908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08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9082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908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908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08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9082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908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908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FF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2056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2060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061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2057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2058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059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mtClean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90825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908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9082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9082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9082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 smtClean="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FC195B-FA5E-4769-95EC-99D640864322}" type="slidenum">
              <a:rPr lang="ru-R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577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90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0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0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90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0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0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90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90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90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90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0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0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90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90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90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825" grpId="0"/>
      <p:bldP spid="290826" grpId="0" build="p">
        <p:tmplLst>
          <p:tmpl lvl="1">
            <p:tnLst>
              <p:par>
                <p:cTn presetID="4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08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9082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908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908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08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9082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908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908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08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9082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908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908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08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9082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908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908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08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9082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908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908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FF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2056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2060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061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2057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2058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059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mtClean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90825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908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9082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9082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9082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 smtClean="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FC195B-FA5E-4769-95EC-99D640864322}" type="slidenum">
              <a:rPr lang="ru-R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286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90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0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0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90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0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0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90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90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90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90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0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0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90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90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90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825" grpId="0"/>
      <p:bldP spid="290826" grpId="0" build="p">
        <p:tmplLst>
          <p:tmpl lvl="1">
            <p:tnLst>
              <p:par>
                <p:cTn presetID="4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08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9082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908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908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08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9082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908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908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08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9082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908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908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08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9082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908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908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08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9082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908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908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oleObject" Target="../embeddings/oleObject1.bin"/><Relationship Id="rId7" Type="http://schemas.openxmlformats.org/officeDocument/2006/relationships/diagramQuickStyle" Target="../diagrams/quickStyle1.xml"/><Relationship Id="rId2" Type="http://schemas.openxmlformats.org/officeDocument/2006/relationships/slideLayout" Target="../slideLayouts/slideLayout81.xml"/><Relationship Id="rId1" Type="http://schemas.openxmlformats.org/officeDocument/2006/relationships/vmlDrawing" Target="../drawings/vmlDrawing1.v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3.emf"/><Relationship Id="rId9" Type="http://schemas.microsoft.com/office/2007/relationships/diagramDrawing" Target="../diagrams/drawin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50000"/>
              </a:lnSpc>
            </a:pPr>
            <a:r>
              <a:rPr lang="uk-UA" smtClean="0"/>
              <a:t>Особистість учителя – </a:t>
            </a:r>
          </a:p>
          <a:p>
            <a:pPr eaLnBrk="1" hangingPunct="1">
              <a:lnSpc>
                <a:spcPct val="50000"/>
              </a:lnSpc>
            </a:pPr>
            <a:r>
              <a:rPr lang="uk-UA" smtClean="0"/>
              <a:t>це наріжний камінь </a:t>
            </a:r>
          </a:p>
          <a:p>
            <a:pPr eaLnBrk="1" hangingPunct="1">
              <a:lnSpc>
                <a:spcPct val="50000"/>
              </a:lnSpc>
            </a:pPr>
            <a:r>
              <a:rPr lang="uk-UA" smtClean="0"/>
              <a:t>виховання.</a:t>
            </a:r>
            <a:endParaRPr lang="ru-RU" smtClean="0"/>
          </a:p>
          <a:p>
            <a:pPr eaLnBrk="1" hangingPunct="1">
              <a:lnSpc>
                <a:spcPct val="50000"/>
              </a:lnSpc>
            </a:pPr>
            <a:r>
              <a:rPr lang="uk-UA" sz="1400" b="1" i="1" smtClean="0"/>
              <a:t>                                       В.Сухомлинський</a:t>
            </a:r>
            <a:endParaRPr lang="ru-RU" sz="1400" smtClean="0"/>
          </a:p>
          <a:p>
            <a:pPr eaLnBrk="1" hangingPunct="1">
              <a:lnSpc>
                <a:spcPct val="50000"/>
              </a:lnSpc>
            </a:pPr>
            <a:endParaRPr lang="ru-RU" smtClean="0"/>
          </a:p>
        </p:txBody>
      </p:sp>
      <p:sp>
        <p:nvSpPr>
          <p:cNvPr id="4099" name="AutoShap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08213"/>
            <a:ext cx="8229600" cy="687387"/>
          </a:xfrm>
        </p:spPr>
        <p:txBody>
          <a:bodyPr/>
          <a:lstStyle/>
          <a:p>
            <a:pPr eaLnBrk="1" hangingPunct="1"/>
            <a:r>
              <a:rPr lang="uk-UA" smtClean="0"/>
              <a:t/>
            </a:r>
            <a:br>
              <a:rPr lang="uk-UA" smtClean="0"/>
            </a:br>
            <a:r>
              <a:rPr lang="uk-UA" smtClean="0"/>
              <a:t/>
            </a:r>
            <a:br>
              <a:rPr lang="uk-UA" smtClean="0"/>
            </a:br>
            <a:endParaRPr lang="ru-RU" smtClean="0"/>
          </a:p>
        </p:txBody>
      </p:sp>
      <p:sp>
        <p:nvSpPr>
          <p:cNvPr id="4100" name="WordArt 5"/>
          <p:cNvSpPr>
            <a:spLocks noChangeArrowheads="1" noChangeShapeType="1" noTextEdit="1"/>
          </p:cNvSpPr>
          <p:nvPr/>
        </p:nvSpPr>
        <p:spPr bwMode="auto">
          <a:xfrm>
            <a:off x="1219200" y="1524000"/>
            <a:ext cx="67056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Школа – це перед усім учитель</a:t>
            </a:r>
            <a:endParaRPr lang="uk-UA" sz="3600" kern="10" smtClean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8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1660525" y="43799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uk-UA" smtClean="0">
              <a:solidFill>
                <a:srgbClr val="000000"/>
              </a:solidFill>
            </a:endParaRPr>
          </a:p>
        </p:txBody>
      </p:sp>
      <p:pic>
        <p:nvPicPr>
          <p:cNvPr id="4102" name="Picture 8" descr="book17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648200"/>
            <a:ext cx="2286000" cy="174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1302562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i="1" smtClean="0"/>
              <a:t>Високий інтелект вчителя</a:t>
            </a:r>
            <a:endParaRPr lang="ru-RU" i="1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uk-UA" smtClean="0"/>
              <a:t>Серця і розум юнацтва можна завоювати в наші дні тим сплавом моральної краси й інтелектуального багатства, який відкриє перед юнацтвом все нові й нові якості людини.</a:t>
            </a:r>
          </a:p>
          <a:p>
            <a:pPr eaLnBrk="1" hangingPunct="1"/>
            <a:endParaRPr lang="ru-RU" smtClean="0"/>
          </a:p>
        </p:txBody>
      </p:sp>
      <p:pic>
        <p:nvPicPr>
          <p:cNvPr id="5124" name="Picture 4" descr="book_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495800"/>
            <a:ext cx="2362200" cy="188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9131918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3200" i="1" smtClean="0"/>
              <a:t>Педагогічна культура вчителя</a:t>
            </a:r>
            <a:endParaRPr lang="ru-RU" sz="3200" i="1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uk-UA" smtClean="0"/>
              <a:t>Без знання дитини нема школи, нема виховання, нема справжнього  педагога; а знати дитину можна лише тоді, коли постійно розвивається, збагачується педагогічна культура вчителя.</a:t>
            </a:r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967661476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i="1" dirty="0" smtClean="0"/>
              <a:t>    Професіоналізм вчителя </a:t>
            </a:r>
            <a:endParaRPr lang="ru-RU" i="1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uk-UA" sz="2400" smtClean="0"/>
              <a:t>Учитель готується до гарного уроку все життя… Така духовна і філософська основа нашого фаху і технологія нашої праці. </a:t>
            </a:r>
          </a:p>
          <a:p>
            <a:pPr eaLnBrk="1" hangingPunct="1">
              <a:buFont typeface="Wingdings" pitchFamily="2" charset="2"/>
              <a:buNone/>
            </a:pPr>
            <a:r>
              <a:rPr lang="uk-UA" sz="3600" b="1" i="1" smtClean="0"/>
              <a:t>Організаторські здібності і вміння </a:t>
            </a:r>
          </a:p>
          <a:p>
            <a:pPr eaLnBrk="1" hangingPunct="1">
              <a:buFont typeface="Wingdings" pitchFamily="2" charset="2"/>
              <a:buNone/>
            </a:pPr>
            <a:r>
              <a:rPr lang="uk-UA" sz="2400" smtClean="0"/>
              <a:t>   Успіх визначається не силою влади, а силою авторитету, силою енергії, більшої досвідченості.</a:t>
            </a:r>
            <a:endParaRPr lang="ru-RU" sz="2400" smtClean="0"/>
          </a:p>
        </p:txBody>
      </p:sp>
    </p:spTree>
    <p:extLst>
      <p:ext uri="{BB962C8B-B14F-4D97-AF65-F5344CB8AC3E}">
        <p14:creationId xmlns:p14="http://schemas.microsoft.com/office/powerpoint/2010/main" val="220247870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i="1" dirty="0" smtClean="0"/>
              <a:t>     Любов </a:t>
            </a:r>
            <a:r>
              <a:rPr lang="uk-UA" i="1" dirty="0" smtClean="0"/>
              <a:t>до </a:t>
            </a:r>
            <a:r>
              <a:rPr lang="uk-UA" i="1" dirty="0" smtClean="0"/>
              <a:t>дітей </a:t>
            </a:r>
            <a:endParaRPr lang="ru-RU" i="1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uk-UA" smtClean="0"/>
              <a:t>Однією з найголовніших особливостей  діяльності вчителя є почуття любові до дітей. “… щоб стати справжнім вихователем дітей, треба віддати їм своє серце”.  /В. О. Сухомлинський/</a:t>
            </a:r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781666613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i="1" dirty="0" smtClean="0"/>
              <a:t>     Творчість </a:t>
            </a:r>
            <a:r>
              <a:rPr lang="uk-UA" i="1" dirty="0" smtClean="0"/>
              <a:t>вчителя</a:t>
            </a:r>
            <a:r>
              <a:rPr lang="uk-UA" dirty="0" smtClean="0"/>
              <a:t>.</a:t>
            </a:r>
            <a:endParaRPr lang="ru-RU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smtClean="0"/>
              <a:t>Творча особистість – це індивід, який володіє високим рівнем знань, має потяг до нового, оригінального. </a:t>
            </a:r>
          </a:p>
          <a:p>
            <a:pPr eaLnBrk="1" hangingPunct="1">
              <a:lnSpc>
                <a:spcPct val="90000"/>
              </a:lnSpc>
            </a:pPr>
            <a:r>
              <a:rPr lang="uk-UA" smtClean="0"/>
              <a:t>Для творчої особистості творча діяльність є життєвою потребою, а творчий стиль поведінки – найбільш характерний;</a:t>
            </a:r>
          </a:p>
          <a:p>
            <a:pPr eaLnBrk="1" hangingPunct="1">
              <a:lnSpc>
                <a:spcPct val="90000"/>
              </a:lnSpc>
            </a:pPr>
            <a:r>
              <a:rPr lang="uk-UA" smtClean="0"/>
              <a:t>Творчість, майстерність, індивідуальність проявляється хоча б у мінімальному відступі від взірця.</a:t>
            </a:r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679477302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i="1" smtClean="0"/>
              <a:t>Мовна діяльність вчителя.</a:t>
            </a:r>
            <a:endParaRPr lang="ru-RU" i="1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uk-UA" smtClean="0"/>
              <a:t>Мовна діяльність – найважливіший засіб спілкування, основний засіб виховного  впливу.</a:t>
            </a:r>
          </a:p>
          <a:p>
            <a:pPr eaLnBrk="1" hangingPunct="1"/>
            <a:r>
              <a:rPr lang="uk-UA" smtClean="0"/>
              <a:t>Характерними особливостями мовлення педагога є доказовість, переконливість і тактовність.</a:t>
            </a:r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664622214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838200" y="2967038"/>
          <a:ext cx="3770313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Диаграмма" r:id="rId3" imgW="6095951" imgH="4067100" progId="MSGraph.Chart.8">
                  <p:embed followColorScheme="full"/>
                </p:oleObj>
              </mc:Choice>
              <mc:Fallback>
                <p:oleObj name="Диаграмма" r:id="rId3" imgW="6095951" imgH="4067100" progId="MSGraph.Chart.8">
                  <p:embed followColorScheme="full"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967038"/>
                        <a:ext cx="3770313" cy="251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4690" name="Rectangle 18"/>
          <p:cNvSpPr>
            <a:spLocks noChangeArrowheads="1"/>
          </p:cNvSpPr>
          <p:nvPr/>
        </p:nvSpPr>
        <p:spPr bwMode="auto">
          <a:xfrm>
            <a:off x="1403648" y="-315416"/>
            <a:ext cx="6665168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uk-UA" sz="28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uk-UA" sz="28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</a:t>
            </a:r>
            <a:endParaRPr lang="uk-UA" sz="28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uk-UA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</a:t>
            </a:r>
            <a:r>
              <a:rPr lang="uk-UA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Провідні </a:t>
            </a:r>
            <a:r>
              <a:rPr lang="uk-UA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риси  вчителя:</a:t>
            </a:r>
            <a:endParaRPr lang="ru-RU" sz="28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aphicFrame>
        <p:nvGraphicFramePr>
          <p:cNvPr id="2" name="Схема 1"/>
          <p:cNvGraphicFramePr/>
          <p:nvPr/>
        </p:nvGraphicFramePr>
        <p:xfrm>
          <a:off x="990600" y="2057400"/>
          <a:ext cx="67056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295111768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псулы">
  <a:themeElements>
    <a:clrScheme name="Капсулы 2">
      <a:dk1>
        <a:srgbClr val="000000"/>
      </a:dk1>
      <a:lt1>
        <a:srgbClr val="FFFFFF"/>
      </a:lt1>
      <a:dk2>
        <a:srgbClr val="000000"/>
      </a:dk2>
      <a:lt2>
        <a:srgbClr val="808000"/>
      </a:lt2>
      <a:accent1>
        <a:srgbClr val="FFCC99"/>
      </a:accent1>
      <a:accent2>
        <a:srgbClr val="99CC00"/>
      </a:accent2>
      <a:accent3>
        <a:srgbClr val="FFFFFF"/>
      </a:accent3>
      <a:accent4>
        <a:srgbClr val="000000"/>
      </a:accent4>
      <a:accent5>
        <a:srgbClr val="FFE2CA"/>
      </a:accent5>
      <a:accent6>
        <a:srgbClr val="8AB900"/>
      </a:accent6>
      <a:hlink>
        <a:srgbClr val="336600"/>
      </a:hlink>
      <a:folHlink>
        <a:srgbClr val="FFCC00"/>
      </a:folHlink>
    </a:clrScheme>
    <a:fontScheme name="Капсул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апсулы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Капсулы">
  <a:themeElements>
    <a:clrScheme name="Капсулы 2">
      <a:dk1>
        <a:srgbClr val="000000"/>
      </a:dk1>
      <a:lt1>
        <a:srgbClr val="FFFFFF"/>
      </a:lt1>
      <a:dk2>
        <a:srgbClr val="000000"/>
      </a:dk2>
      <a:lt2>
        <a:srgbClr val="808000"/>
      </a:lt2>
      <a:accent1>
        <a:srgbClr val="FFCC99"/>
      </a:accent1>
      <a:accent2>
        <a:srgbClr val="99CC00"/>
      </a:accent2>
      <a:accent3>
        <a:srgbClr val="FFFFFF"/>
      </a:accent3>
      <a:accent4>
        <a:srgbClr val="000000"/>
      </a:accent4>
      <a:accent5>
        <a:srgbClr val="FFE2CA"/>
      </a:accent5>
      <a:accent6>
        <a:srgbClr val="8AB900"/>
      </a:accent6>
      <a:hlink>
        <a:srgbClr val="336600"/>
      </a:hlink>
      <a:folHlink>
        <a:srgbClr val="FFCC00"/>
      </a:folHlink>
    </a:clrScheme>
    <a:fontScheme name="Капсул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апсулы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Капсулы">
  <a:themeElements>
    <a:clrScheme name="Капсулы 2">
      <a:dk1>
        <a:srgbClr val="000000"/>
      </a:dk1>
      <a:lt1>
        <a:srgbClr val="FFFFFF"/>
      </a:lt1>
      <a:dk2>
        <a:srgbClr val="000000"/>
      </a:dk2>
      <a:lt2>
        <a:srgbClr val="808000"/>
      </a:lt2>
      <a:accent1>
        <a:srgbClr val="FFCC99"/>
      </a:accent1>
      <a:accent2>
        <a:srgbClr val="99CC00"/>
      </a:accent2>
      <a:accent3>
        <a:srgbClr val="FFFFFF"/>
      </a:accent3>
      <a:accent4>
        <a:srgbClr val="000000"/>
      </a:accent4>
      <a:accent5>
        <a:srgbClr val="FFE2CA"/>
      </a:accent5>
      <a:accent6>
        <a:srgbClr val="8AB900"/>
      </a:accent6>
      <a:hlink>
        <a:srgbClr val="336600"/>
      </a:hlink>
      <a:folHlink>
        <a:srgbClr val="FFCC00"/>
      </a:folHlink>
    </a:clrScheme>
    <a:fontScheme name="Капсул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апсулы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Капсулы">
  <a:themeElements>
    <a:clrScheme name="Капсулы 2">
      <a:dk1>
        <a:srgbClr val="000000"/>
      </a:dk1>
      <a:lt1>
        <a:srgbClr val="FFFFFF"/>
      </a:lt1>
      <a:dk2>
        <a:srgbClr val="000000"/>
      </a:dk2>
      <a:lt2>
        <a:srgbClr val="808000"/>
      </a:lt2>
      <a:accent1>
        <a:srgbClr val="FFCC99"/>
      </a:accent1>
      <a:accent2>
        <a:srgbClr val="99CC00"/>
      </a:accent2>
      <a:accent3>
        <a:srgbClr val="FFFFFF"/>
      </a:accent3>
      <a:accent4>
        <a:srgbClr val="000000"/>
      </a:accent4>
      <a:accent5>
        <a:srgbClr val="FFE2CA"/>
      </a:accent5>
      <a:accent6>
        <a:srgbClr val="8AB900"/>
      </a:accent6>
      <a:hlink>
        <a:srgbClr val="336600"/>
      </a:hlink>
      <a:folHlink>
        <a:srgbClr val="FFCC00"/>
      </a:folHlink>
    </a:clrScheme>
    <a:fontScheme name="Капсул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апсулы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Капсулы">
  <a:themeElements>
    <a:clrScheme name="Капсулы 2">
      <a:dk1>
        <a:srgbClr val="000000"/>
      </a:dk1>
      <a:lt1>
        <a:srgbClr val="FFFFFF"/>
      </a:lt1>
      <a:dk2>
        <a:srgbClr val="000000"/>
      </a:dk2>
      <a:lt2>
        <a:srgbClr val="808000"/>
      </a:lt2>
      <a:accent1>
        <a:srgbClr val="FFCC99"/>
      </a:accent1>
      <a:accent2>
        <a:srgbClr val="99CC00"/>
      </a:accent2>
      <a:accent3>
        <a:srgbClr val="FFFFFF"/>
      </a:accent3>
      <a:accent4>
        <a:srgbClr val="000000"/>
      </a:accent4>
      <a:accent5>
        <a:srgbClr val="FFE2CA"/>
      </a:accent5>
      <a:accent6>
        <a:srgbClr val="8AB900"/>
      </a:accent6>
      <a:hlink>
        <a:srgbClr val="336600"/>
      </a:hlink>
      <a:folHlink>
        <a:srgbClr val="FFCC00"/>
      </a:folHlink>
    </a:clrScheme>
    <a:fontScheme name="Капсул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апсулы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Капсулы">
  <a:themeElements>
    <a:clrScheme name="Капсулы 2">
      <a:dk1>
        <a:srgbClr val="000000"/>
      </a:dk1>
      <a:lt1>
        <a:srgbClr val="FFFFFF"/>
      </a:lt1>
      <a:dk2>
        <a:srgbClr val="000000"/>
      </a:dk2>
      <a:lt2>
        <a:srgbClr val="808000"/>
      </a:lt2>
      <a:accent1>
        <a:srgbClr val="FFCC99"/>
      </a:accent1>
      <a:accent2>
        <a:srgbClr val="99CC00"/>
      </a:accent2>
      <a:accent3>
        <a:srgbClr val="FFFFFF"/>
      </a:accent3>
      <a:accent4>
        <a:srgbClr val="000000"/>
      </a:accent4>
      <a:accent5>
        <a:srgbClr val="FFE2CA"/>
      </a:accent5>
      <a:accent6>
        <a:srgbClr val="8AB900"/>
      </a:accent6>
      <a:hlink>
        <a:srgbClr val="336600"/>
      </a:hlink>
      <a:folHlink>
        <a:srgbClr val="FFCC00"/>
      </a:folHlink>
    </a:clrScheme>
    <a:fontScheme name="Капсул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апсулы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Капсулы">
  <a:themeElements>
    <a:clrScheme name="Капсулы 2">
      <a:dk1>
        <a:srgbClr val="000000"/>
      </a:dk1>
      <a:lt1>
        <a:srgbClr val="FFFFFF"/>
      </a:lt1>
      <a:dk2>
        <a:srgbClr val="000000"/>
      </a:dk2>
      <a:lt2>
        <a:srgbClr val="808000"/>
      </a:lt2>
      <a:accent1>
        <a:srgbClr val="FFCC99"/>
      </a:accent1>
      <a:accent2>
        <a:srgbClr val="99CC00"/>
      </a:accent2>
      <a:accent3>
        <a:srgbClr val="FFFFFF"/>
      </a:accent3>
      <a:accent4>
        <a:srgbClr val="000000"/>
      </a:accent4>
      <a:accent5>
        <a:srgbClr val="FFE2CA"/>
      </a:accent5>
      <a:accent6>
        <a:srgbClr val="8AB900"/>
      </a:accent6>
      <a:hlink>
        <a:srgbClr val="336600"/>
      </a:hlink>
      <a:folHlink>
        <a:srgbClr val="FFCC00"/>
      </a:folHlink>
    </a:clrScheme>
    <a:fontScheme name="Капсул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апсулы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Капсулы">
  <a:themeElements>
    <a:clrScheme name="Капсулы 2">
      <a:dk1>
        <a:srgbClr val="000000"/>
      </a:dk1>
      <a:lt1>
        <a:srgbClr val="FFFFFF"/>
      </a:lt1>
      <a:dk2>
        <a:srgbClr val="000000"/>
      </a:dk2>
      <a:lt2>
        <a:srgbClr val="808000"/>
      </a:lt2>
      <a:accent1>
        <a:srgbClr val="FFCC99"/>
      </a:accent1>
      <a:accent2>
        <a:srgbClr val="99CC00"/>
      </a:accent2>
      <a:accent3>
        <a:srgbClr val="FFFFFF"/>
      </a:accent3>
      <a:accent4>
        <a:srgbClr val="000000"/>
      </a:accent4>
      <a:accent5>
        <a:srgbClr val="FFE2CA"/>
      </a:accent5>
      <a:accent6>
        <a:srgbClr val="8AB900"/>
      </a:accent6>
      <a:hlink>
        <a:srgbClr val="336600"/>
      </a:hlink>
      <a:folHlink>
        <a:srgbClr val="FFCC00"/>
      </a:folHlink>
    </a:clrScheme>
    <a:fontScheme name="Капсул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апсулы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295</Words>
  <Application>Microsoft Office PowerPoint</Application>
  <PresentationFormat>Экран (4:3)</PresentationFormat>
  <Paragraphs>34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8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7" baseType="lpstr">
      <vt:lpstr>Капсулы</vt:lpstr>
      <vt:lpstr>1_Капсулы</vt:lpstr>
      <vt:lpstr>2_Капсулы</vt:lpstr>
      <vt:lpstr>3_Капсулы</vt:lpstr>
      <vt:lpstr>4_Капсулы</vt:lpstr>
      <vt:lpstr>5_Капсулы</vt:lpstr>
      <vt:lpstr>6_Капсулы</vt:lpstr>
      <vt:lpstr>7_Капсулы</vt:lpstr>
      <vt:lpstr>Диаграмма Microsoft Graph</vt:lpstr>
      <vt:lpstr>  </vt:lpstr>
      <vt:lpstr>Високий інтелект вчителя</vt:lpstr>
      <vt:lpstr>Педагогічна культура вчителя</vt:lpstr>
      <vt:lpstr>    Професіоналізм вчителя </vt:lpstr>
      <vt:lpstr>     Любов до дітей </vt:lpstr>
      <vt:lpstr>     Творчість вчителя.</vt:lpstr>
      <vt:lpstr>Мовна діяльність вчителя.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HPa</dc:creator>
  <cp:lastModifiedBy>HPa</cp:lastModifiedBy>
  <cp:revision>4</cp:revision>
  <dcterms:created xsi:type="dcterms:W3CDTF">2021-02-21T16:53:49Z</dcterms:created>
  <dcterms:modified xsi:type="dcterms:W3CDTF">2021-02-21T17:21:38Z</dcterms:modified>
</cp:coreProperties>
</file>