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vchuk.Valentina@outlook.com" userId="4f0f118dbda7e2a9" providerId="LiveId" clId="{59399841-AD96-4F52-AA2F-49D8CED824D3}"/>
    <pc:docChg chg="custSel addSld delSld modSld">
      <pc:chgData name="Shevchuk.Valentina@outlook.com" userId="4f0f118dbda7e2a9" providerId="LiveId" clId="{59399841-AD96-4F52-AA2F-49D8CED824D3}" dt="2021-02-11T21:18:39.040" v="33" actId="2696"/>
      <pc:docMkLst>
        <pc:docMk/>
      </pc:docMkLst>
      <pc:sldChg chg="addSp delSp modSp mod">
        <pc:chgData name="Shevchuk.Valentina@outlook.com" userId="4f0f118dbda7e2a9" providerId="LiveId" clId="{59399841-AD96-4F52-AA2F-49D8CED824D3}" dt="2021-02-11T21:08:25.681" v="23" actId="21"/>
        <pc:sldMkLst>
          <pc:docMk/>
          <pc:sldMk cId="0" sldId="261"/>
        </pc:sldMkLst>
        <pc:spChg chg="add mod">
          <ac:chgData name="Shevchuk.Valentina@outlook.com" userId="4f0f118dbda7e2a9" providerId="LiveId" clId="{59399841-AD96-4F52-AA2F-49D8CED824D3}" dt="2021-02-11T21:05:57.269" v="6" actId="14100"/>
          <ac:spMkLst>
            <pc:docMk/>
            <pc:sldMk cId="0" sldId="261"/>
            <ac:spMk id="3" creationId="{2C1D5D1E-3E9F-436D-B858-6935995A3449}"/>
          </ac:spMkLst>
        </pc:spChg>
        <pc:spChg chg="add mod">
          <ac:chgData name="Shevchuk.Valentina@outlook.com" userId="4f0f118dbda7e2a9" providerId="LiveId" clId="{59399841-AD96-4F52-AA2F-49D8CED824D3}" dt="2021-02-11T21:06:36.328" v="11" actId="1076"/>
          <ac:spMkLst>
            <pc:docMk/>
            <pc:sldMk cId="0" sldId="261"/>
            <ac:spMk id="4" creationId="{8DE58250-3C0A-470F-8056-7B2655014F51}"/>
          </ac:spMkLst>
        </pc:spChg>
        <pc:spChg chg="add mod">
          <ac:chgData name="Shevchuk.Valentina@outlook.com" userId="4f0f118dbda7e2a9" providerId="LiveId" clId="{59399841-AD96-4F52-AA2F-49D8CED824D3}" dt="2021-02-11T21:07:07.432" v="16" actId="14100"/>
          <ac:spMkLst>
            <pc:docMk/>
            <pc:sldMk cId="0" sldId="261"/>
            <ac:spMk id="5" creationId="{AFA5D7B5-8BE9-44E4-B082-D3E8939F62C9}"/>
          </ac:spMkLst>
        </pc:spChg>
        <pc:spChg chg="mod">
          <ac:chgData name="Shevchuk.Valentina@outlook.com" userId="4f0f118dbda7e2a9" providerId="LiveId" clId="{59399841-AD96-4F52-AA2F-49D8CED824D3}" dt="2021-02-11T21:07:23.600" v="18" actId="1076"/>
          <ac:spMkLst>
            <pc:docMk/>
            <pc:sldMk cId="0" sldId="261"/>
            <ac:spMk id="62" creationId="{00000000-0000-0000-0000-000000000000}"/>
          </ac:spMkLst>
        </pc:spChg>
        <pc:spChg chg="mod">
          <ac:chgData name="Shevchuk.Valentina@outlook.com" userId="4f0f118dbda7e2a9" providerId="LiveId" clId="{59399841-AD96-4F52-AA2F-49D8CED824D3}" dt="2021-02-11T21:04:38.520" v="1" actId="14100"/>
          <ac:spMkLst>
            <pc:docMk/>
            <pc:sldMk cId="0" sldId="261"/>
            <ac:spMk id="68" creationId="{00000000-0000-0000-0000-000000000000}"/>
          </ac:spMkLst>
        </pc:spChg>
        <pc:spChg chg="del mod">
          <ac:chgData name="Shevchuk.Valentina@outlook.com" userId="4f0f118dbda7e2a9" providerId="LiveId" clId="{59399841-AD96-4F52-AA2F-49D8CED824D3}" dt="2021-02-11T21:08:25.681" v="23" actId="21"/>
          <ac:spMkLst>
            <pc:docMk/>
            <pc:sldMk cId="0" sldId="261"/>
            <ac:spMk id="10334" creationId="{00000000-0000-0000-0000-000000000000}"/>
          </ac:spMkLst>
        </pc:spChg>
      </pc:sldChg>
      <pc:sldChg chg="new del">
        <pc:chgData name="Shevchuk.Valentina@outlook.com" userId="4f0f118dbda7e2a9" providerId="LiveId" clId="{59399841-AD96-4F52-AA2F-49D8CED824D3}" dt="2021-02-11T21:15:25.615" v="25" actId="2696"/>
        <pc:sldMkLst>
          <pc:docMk/>
          <pc:sldMk cId="1194213083" sldId="262"/>
        </pc:sldMkLst>
      </pc:sldChg>
      <pc:sldChg chg="addSp delSp modSp new del">
        <pc:chgData name="Shevchuk.Valentina@outlook.com" userId="4f0f118dbda7e2a9" providerId="LiveId" clId="{59399841-AD96-4F52-AA2F-49D8CED824D3}" dt="2021-02-11T21:17:33.495" v="29" actId="2696"/>
        <pc:sldMkLst>
          <pc:docMk/>
          <pc:sldMk cId="1705359230" sldId="262"/>
        </pc:sldMkLst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3" creationId="{E5505311-7250-44D3-BFCD-FA01014CE6A6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7" creationId="{9FA6D523-C3C6-40F0-BE19-896D29A49837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8" creationId="{1787B181-1805-460D-9D2A-B1C99ECDFF60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9" creationId="{48154CC4-72EB-4C23-9A44-1DF206F8B85F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0" creationId="{9019E77B-A486-4A02-B531-21361D9A072D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1" creationId="{E58274E4-7FBB-4D59-9559-0413CE5198B9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2" creationId="{5903B18F-3C65-408E-9C2E-9A8F9FBC3B3C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3" creationId="{E465D552-D62A-475C-8630-60314567E50B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4" creationId="{F1C18939-0CB9-4093-A374-8AFB8FEA8945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5" creationId="{F6C7D1E4-6A5C-470B-96E5-3C64D20729DF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6" creationId="{335F28BF-F682-4564-84A9-7C1892B0C1C6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7" creationId="{040140BF-4500-4B7D-A9E8-1AE12A49F890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8" creationId="{79EB154C-DB94-479B-A024-8492198FDC3C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19" creationId="{371CB49B-52BA-41CD-874A-FAD1F8FD09C6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0" creationId="{27E3A077-9424-4ED7-AD99-601A1063C767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1" creationId="{B695F553-D532-4C9C-8CB1-E9C8C8594A95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2" creationId="{1F3E3910-E0B7-4FB3-B852-5F077DE15BEE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3" creationId="{9051A9A9-29D4-4E8F-9353-FA0ABE377A47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4" creationId="{3C044838-0328-4CD6-8994-A454BAABE3F1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5" creationId="{0D490B9C-9895-451E-96C7-50EBFE4B9373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6" creationId="{C58FBA20-606D-4F15-B0C4-0D99DF98D533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7" creationId="{7CFD5442-79E3-4002-8658-E5B87E0B68B7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8" creationId="{B21C998D-0497-4006-81F0-E3E7F686F79C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29" creationId="{837BCF9D-6B9D-485B-8145-09F69FA3022C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30" creationId="{0C731EE8-9672-4166-BC50-B79A50AB8717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31" creationId="{595192C1-0B9E-4228-8928-EB00BE97A773}"/>
          </ac:spMkLst>
        </pc:spChg>
        <pc:spChg chg="add del">
          <ac:chgData name="Shevchuk.Valentina@outlook.com" userId="4f0f118dbda7e2a9" providerId="LiveId" clId="{59399841-AD96-4F52-AA2F-49D8CED824D3}" dt="2021-02-11T21:17:26.790" v="28"/>
          <ac:spMkLst>
            <pc:docMk/>
            <pc:sldMk cId="1705359230" sldId="262"/>
            <ac:spMk id="32" creationId="{8FBF096D-C4C5-4593-A15D-EB578D6869F7}"/>
          </ac:spMkLst>
        </pc:spChg>
        <pc:graphicFrameChg chg="add del mod">
          <ac:chgData name="Shevchuk.Valentina@outlook.com" userId="4f0f118dbda7e2a9" providerId="LiveId" clId="{59399841-AD96-4F52-AA2F-49D8CED824D3}" dt="2021-02-11T21:17:26.790" v="28"/>
          <ac:graphicFrameMkLst>
            <pc:docMk/>
            <pc:sldMk cId="1705359230" sldId="262"/>
            <ac:graphicFrameMk id="4" creationId="{57593390-9D95-4DF8-81D5-6F15C4C9B4CA}"/>
          </ac:graphicFrameMkLst>
        </pc:graphicFrameChg>
        <pc:graphicFrameChg chg="add del">
          <ac:chgData name="Shevchuk.Valentina@outlook.com" userId="4f0f118dbda7e2a9" providerId="LiveId" clId="{59399841-AD96-4F52-AA2F-49D8CED824D3}" dt="2021-02-11T21:17:26.790" v="28"/>
          <ac:graphicFrameMkLst>
            <pc:docMk/>
            <pc:sldMk cId="1705359230" sldId="262"/>
            <ac:graphicFrameMk id="5" creationId="{0B225132-AE70-4988-978A-887CBAE203FF}"/>
          </ac:graphicFrameMkLst>
        </pc:graphicFrameChg>
        <pc:graphicFrameChg chg="add del">
          <ac:chgData name="Shevchuk.Valentina@outlook.com" userId="4f0f118dbda7e2a9" providerId="LiveId" clId="{59399841-AD96-4F52-AA2F-49D8CED824D3}" dt="2021-02-11T21:17:26.790" v="28"/>
          <ac:graphicFrameMkLst>
            <pc:docMk/>
            <pc:sldMk cId="1705359230" sldId="262"/>
            <ac:graphicFrameMk id="6" creationId="{B0246268-F4B8-4930-A765-F7A842102D31}"/>
          </ac:graphicFrameMkLst>
        </pc:graphicFrameChg>
      </pc:sldChg>
      <pc:sldChg chg="addSp delSp new del">
        <pc:chgData name="Shevchuk.Valentina@outlook.com" userId="4f0f118dbda7e2a9" providerId="LiveId" clId="{59399841-AD96-4F52-AA2F-49D8CED824D3}" dt="2021-02-11T21:18:39.040" v="33" actId="2696"/>
        <pc:sldMkLst>
          <pc:docMk/>
          <pc:sldMk cId="4052458232" sldId="262"/>
        </pc:sldMkLst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5" creationId="{C04907EB-C176-45CC-B467-F7E3699CB786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6" creationId="{51453556-1E05-4218-9C7E-996E5101827A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7" creationId="{CDFA5057-9BCC-4333-A74A-20F15861A036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8" creationId="{60FE769E-2233-4A59-8817-D6D38E3F14B0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9" creationId="{47B01AE3-5E00-4482-A211-E2A3E47E73E5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0" creationId="{B6C77B96-4BFD-4D48-A9AD-CEC1CAAF9119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1" creationId="{B689FFE3-49CD-465F-87BF-112BADCD1E33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2" creationId="{1C09EF4A-D5A9-42E3-9B89-C7B10AE2CFDB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3" creationId="{E195AB4B-6723-4506-8DDA-8C438832BB24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4" creationId="{E448329F-0C17-4C5C-8168-9EE933F34F04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5" creationId="{5FCFF058-9691-4C22-BB75-82FE3F716E21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6" creationId="{298AB0B3-57D3-457B-BB63-5249767EBC1E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7" creationId="{FCA3B79C-E3BB-4E07-8C1D-4838D6BFE975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8" creationId="{CD11864C-4DC7-4141-A666-E58C3259EE88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19" creationId="{5AA95184-25CC-49BD-B716-874A862C4854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0" creationId="{35F6CD68-BCB4-4AA7-BCC2-C728A5FF0DD9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1" creationId="{E12FC519-897B-46C9-816D-516B80763C0F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2" creationId="{2A2373FA-CB4A-4920-9BEB-A9DA562DE160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3" creationId="{D4A82170-8E31-48F7-A330-960166AC43BA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4" creationId="{02B4601B-FE49-436D-90CB-3F81A1A046FB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5" creationId="{9E01308F-B600-47DD-BFC3-DB2FFD8C04EB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6" creationId="{8CEB44A3-63B1-420E-AABB-4921E41AE2E7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7" creationId="{7CECED58-DF5B-4E47-BC90-D31917B2298F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8" creationId="{13D56C07-2B8F-4626-88BC-3DCE4D7D02E9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29" creationId="{BBEA3BEA-9D2C-4465-B32C-61E42389919E}"/>
          </ac:spMkLst>
        </pc:spChg>
        <pc:spChg chg="add del">
          <ac:chgData name="Shevchuk.Valentina@outlook.com" userId="4f0f118dbda7e2a9" providerId="LiveId" clId="{59399841-AD96-4F52-AA2F-49D8CED824D3}" dt="2021-02-11T21:18:33.936" v="32"/>
          <ac:spMkLst>
            <pc:docMk/>
            <pc:sldMk cId="4052458232" sldId="262"/>
            <ac:spMk id="30" creationId="{7B848758-2DB4-47D8-A9DC-73E6AC68C453}"/>
          </ac:spMkLst>
        </pc:spChg>
        <pc:graphicFrameChg chg="add del">
          <ac:chgData name="Shevchuk.Valentina@outlook.com" userId="4f0f118dbda7e2a9" providerId="LiveId" clId="{59399841-AD96-4F52-AA2F-49D8CED824D3}" dt="2021-02-11T21:18:33.936" v="32"/>
          <ac:graphicFrameMkLst>
            <pc:docMk/>
            <pc:sldMk cId="4052458232" sldId="262"/>
            <ac:graphicFrameMk id="2" creationId="{B6E8719B-5F5D-4B3D-9823-CC50ABD6E20E}"/>
          </ac:graphicFrameMkLst>
        </pc:graphicFrameChg>
        <pc:graphicFrameChg chg="add del">
          <ac:chgData name="Shevchuk.Valentina@outlook.com" userId="4f0f118dbda7e2a9" providerId="LiveId" clId="{59399841-AD96-4F52-AA2F-49D8CED824D3}" dt="2021-02-11T21:18:33.936" v="32"/>
          <ac:graphicFrameMkLst>
            <pc:docMk/>
            <pc:sldMk cId="4052458232" sldId="262"/>
            <ac:graphicFrameMk id="3" creationId="{09722503-1FE1-4B41-AE3B-D5985EF63EE6}"/>
          </ac:graphicFrameMkLst>
        </pc:graphicFrameChg>
        <pc:graphicFrameChg chg="add del">
          <ac:chgData name="Shevchuk.Valentina@outlook.com" userId="4f0f118dbda7e2a9" providerId="LiveId" clId="{59399841-AD96-4F52-AA2F-49D8CED824D3}" dt="2021-02-11T21:18:33.936" v="32"/>
          <ac:graphicFrameMkLst>
            <pc:docMk/>
            <pc:sldMk cId="4052458232" sldId="262"/>
            <ac:graphicFrameMk id="4" creationId="{2C26A0FB-1A70-425B-ADA4-275E602FF39B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BE7797-EA7F-46EF-BC11-976A6EE2C0A6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69D2244-0821-4511-B60C-F2AD8D76C9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785794"/>
            <a:ext cx="6400800" cy="1752600"/>
          </a:xfrm>
        </p:spPr>
        <p:txBody>
          <a:bodyPr>
            <a:prstTxWarp prst="textPlain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Подорож у країну дробів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5362" name="Picture 2" descr="http://pustunchik.ua/images/news/Novyna/2012/Veresen/20/1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786058"/>
            <a:ext cx="5000660" cy="3750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14290"/>
            <a:ext cx="6086460" cy="703282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accent6">
                    <a:lumMod val="75000"/>
                  </a:schemeClr>
                </a:solidFill>
              </a:rPr>
              <a:t>Місто </a:t>
            </a:r>
            <a:r>
              <a:rPr lang="uk-UA" sz="3600" b="1" dirty="0" err="1">
                <a:solidFill>
                  <a:schemeClr val="accent6">
                    <a:lumMod val="75000"/>
                  </a:schemeClr>
                </a:solidFill>
              </a:rPr>
              <a:t>“Магічне”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928671"/>
            <a:ext cx="8286776" cy="714380"/>
          </a:xfrm>
        </p:spPr>
        <p:txBody>
          <a:bodyPr/>
          <a:lstStyle/>
          <a:p>
            <a:pPr algn="ctr">
              <a:buNone/>
            </a:pPr>
            <a:r>
              <a:rPr lang="uk-UA" sz="2000" b="1" dirty="0"/>
              <a:t>Дізнатися про довжину тіла бобра (в дм) допоможе вам квадрат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643050"/>
          <a:ext cx="2430780" cy="2563495"/>
        </p:xfrm>
        <a:graphic>
          <a:graphicData uri="http://schemas.openxmlformats.org/drawingml/2006/table">
            <a:tbl>
              <a:tblPr/>
              <a:tblGrid>
                <a:gridCol w="810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97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latin typeface="Times New Roman"/>
                          <a:ea typeface="Calibri"/>
                          <a:cs typeface="Times New Roman"/>
                        </a:rPr>
                        <a:t>  5,9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latin typeface="Times New Roman"/>
                          <a:ea typeface="Calibri"/>
                          <a:cs typeface="Times New Roman"/>
                        </a:rPr>
                        <a:t>  6,3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latin typeface="Times New Roman"/>
                          <a:ea typeface="Calibri"/>
                          <a:cs typeface="Times New Roman"/>
                        </a:rPr>
                        <a:t> 3,6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456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latin typeface="Times New Roman"/>
                          <a:ea typeface="Calibri"/>
                          <a:cs typeface="Times New Roman"/>
                        </a:rPr>
                        <a:t>  2,3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latin typeface="Times New Roman"/>
                          <a:ea typeface="Calibri"/>
                          <a:cs typeface="Times New Roman"/>
                        </a:rPr>
                        <a:t>  2,7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latin typeface="Times New Roman"/>
                          <a:ea typeface="Calibri"/>
                          <a:cs typeface="Times New Roman"/>
                        </a:rPr>
                        <a:t>   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21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latin typeface="Times New Roman"/>
                          <a:ea typeface="Calibri"/>
                          <a:cs typeface="Times New Roman"/>
                        </a:rPr>
                        <a:t>  3,7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2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latin typeface="Times New Roman"/>
                          <a:ea typeface="Calibri"/>
                          <a:cs typeface="Times New Roman"/>
                        </a:rPr>
                        <a:t>  4,1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latin typeface="Times New Roman"/>
                          <a:ea typeface="Calibri"/>
                          <a:cs typeface="Times New Roman"/>
                        </a:rPr>
                        <a:t>  1,4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214678" y="1643050"/>
            <a:ext cx="564360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 першого рядка виберіть найбільше число.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 другого рядка виберіть найменше число.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 третього рядка виберіть ні найменше й ні найбільше число.</a:t>
            </a: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Знайдіть суму вибраних трьох чисел 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одержите відповідь на питання.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372476" cy="1143000"/>
          </a:xfrm>
        </p:spPr>
        <p:txBody>
          <a:bodyPr>
            <a:normAutofit/>
          </a:bodyPr>
          <a:lstStyle/>
          <a:p>
            <a:pPr lvl="0"/>
            <a:r>
              <a:rPr lang="uk-UA" b="1" dirty="0">
                <a:solidFill>
                  <a:srgbClr val="00B050"/>
                </a:solidFill>
              </a:rPr>
              <a:t>Місто Геометричних фігур.</a:t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6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8286776" cy="714380"/>
          </a:xfrm>
        </p:spPr>
        <p:txBody>
          <a:bodyPr/>
          <a:lstStyle/>
          <a:p>
            <a:pPr algn="ctr">
              <a:buNone/>
            </a:pPr>
            <a:r>
              <a:rPr lang="uk-UA" sz="2000" b="1" dirty="0"/>
              <a:t>Знайдіть масу бобра ( в кг)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grpSp>
        <p:nvGrpSpPr>
          <p:cNvPr id="13349" name="Group 37"/>
          <p:cNvGrpSpPr>
            <a:grpSpLocks/>
          </p:cNvGrpSpPr>
          <p:nvPr/>
        </p:nvGrpSpPr>
        <p:grpSpPr bwMode="auto">
          <a:xfrm>
            <a:off x="1000100" y="2786058"/>
            <a:ext cx="5481685" cy="2614930"/>
            <a:chOff x="1215" y="1765"/>
            <a:chExt cx="8633" cy="4118"/>
          </a:xfrm>
        </p:grpSpPr>
        <p:sp>
          <p:nvSpPr>
            <p:cNvPr id="13350" name="Овал 741"/>
            <p:cNvSpPr>
              <a:spLocks noChangeArrowheads="1"/>
            </p:cNvSpPr>
            <p:nvPr/>
          </p:nvSpPr>
          <p:spPr bwMode="auto">
            <a:xfrm>
              <a:off x="1215" y="1765"/>
              <a:ext cx="1065" cy="105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51" name="Равнобедренный треугольник 738"/>
            <p:cNvSpPr>
              <a:spLocks noChangeArrowheads="1"/>
            </p:cNvSpPr>
            <p:nvPr/>
          </p:nvSpPr>
          <p:spPr bwMode="auto">
            <a:xfrm>
              <a:off x="3713" y="1800"/>
              <a:ext cx="975" cy="88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52" name="Шестиугольник 732"/>
            <p:cNvSpPr>
              <a:spLocks noChangeArrowheads="1"/>
            </p:cNvSpPr>
            <p:nvPr/>
          </p:nvSpPr>
          <p:spPr bwMode="auto">
            <a:xfrm>
              <a:off x="6413" y="1912"/>
              <a:ext cx="840" cy="765"/>
            </a:xfrm>
            <a:prstGeom prst="hexagon">
              <a:avLst>
                <a:gd name="adj" fmla="val 27817"/>
                <a:gd name="vf" fmla="val 115470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53" name="Блок-схема: данные 740"/>
            <p:cNvSpPr>
              <a:spLocks noChangeArrowheads="1"/>
            </p:cNvSpPr>
            <p:nvPr/>
          </p:nvSpPr>
          <p:spPr bwMode="auto">
            <a:xfrm>
              <a:off x="8528" y="1878"/>
              <a:ext cx="1290" cy="735"/>
            </a:xfrm>
            <a:prstGeom prst="flowChartInputOutpu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54" name="Прямоугольник 746"/>
            <p:cNvSpPr>
              <a:spLocks noChangeArrowheads="1"/>
            </p:cNvSpPr>
            <p:nvPr/>
          </p:nvSpPr>
          <p:spPr bwMode="auto">
            <a:xfrm>
              <a:off x="3578" y="3340"/>
              <a:ext cx="1125" cy="64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55" name="Прямоугольник 745"/>
            <p:cNvSpPr>
              <a:spLocks noChangeArrowheads="1"/>
            </p:cNvSpPr>
            <p:nvPr/>
          </p:nvSpPr>
          <p:spPr bwMode="auto">
            <a:xfrm>
              <a:off x="6390" y="3340"/>
              <a:ext cx="1155" cy="64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56" name="Овал 744"/>
            <p:cNvSpPr>
              <a:spLocks noChangeArrowheads="1"/>
            </p:cNvSpPr>
            <p:nvPr/>
          </p:nvSpPr>
          <p:spPr bwMode="auto">
            <a:xfrm>
              <a:off x="8753" y="3115"/>
              <a:ext cx="1095" cy="108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57" name="Равнобедренный треугольник 743"/>
            <p:cNvSpPr>
              <a:spLocks noChangeArrowheads="1"/>
            </p:cNvSpPr>
            <p:nvPr/>
          </p:nvSpPr>
          <p:spPr bwMode="auto">
            <a:xfrm>
              <a:off x="1890" y="5028"/>
              <a:ext cx="915" cy="85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58" name="Шестиугольник 742"/>
            <p:cNvSpPr>
              <a:spLocks noChangeArrowheads="1"/>
            </p:cNvSpPr>
            <p:nvPr/>
          </p:nvSpPr>
          <p:spPr bwMode="auto">
            <a:xfrm>
              <a:off x="4478" y="5028"/>
              <a:ext cx="780" cy="765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1714480" y="292893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:4 =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4929190" y="292893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:4 =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6572264" y="292893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кг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1071538" y="378619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8*20,7 =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5000628" y="385762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-15,6=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2071670" y="500063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+62,5=</a:t>
            </a:r>
            <a:endParaRPr lang="ru-RU" dirty="0"/>
          </a:p>
        </p:txBody>
      </p:sp>
      <p:sp>
        <p:nvSpPr>
          <p:cNvPr id="13359" name="Rectangle 47"/>
          <p:cNvSpPr>
            <a:spLocks noChangeArrowheads="1"/>
          </p:cNvSpPr>
          <p:nvPr/>
        </p:nvSpPr>
        <p:spPr bwMode="auto">
          <a:xfrm>
            <a:off x="428596" y="2000240"/>
            <a:ext cx="81439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називаються геометричні фігури, які використовуються у цьому завданні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>
                <a:solidFill>
                  <a:srgbClr val="0070C0"/>
                </a:solidFill>
              </a:rPr>
              <a:t>Місто Кросвордів.</a:t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5918" y="2857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285860"/>
          <a:ext cx="6096003" cy="2120139"/>
        </p:xfrm>
        <a:graphic>
          <a:graphicData uri="http://schemas.openxmlformats.org/drawingml/2006/table">
            <a:tbl>
              <a:tblPr/>
              <a:tblGrid>
                <a:gridCol w="612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3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3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3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3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3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2877">
                <a:tc gridSpan="3"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877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8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877">
                <a:tc gridSpan="2"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87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87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877">
                <a:tc gridSpan="2"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3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902" marR="64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5" y="3571876"/>
            <a:ext cx="800105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Виконати дії і записати словами число-відповідь (по горизонталі).</a:t>
            </a:r>
            <a:endParaRPr lang="ru-RU" dirty="0"/>
          </a:p>
          <a:p>
            <a:pPr lvl="0"/>
            <a:r>
              <a:rPr lang="uk-UA" dirty="0"/>
              <a:t>4,2 </a:t>
            </a:r>
            <a:r>
              <a:rPr lang="en-US" dirty="0"/>
              <a:t>:</a:t>
            </a:r>
            <a:r>
              <a:rPr lang="uk-UA" dirty="0"/>
              <a:t> 2,1 =			5) 0,5 * 2=</a:t>
            </a:r>
            <a:endParaRPr lang="ru-RU" dirty="0"/>
          </a:p>
          <a:p>
            <a:pPr lvl="0"/>
            <a:r>
              <a:rPr lang="uk-UA" dirty="0"/>
              <a:t>6,3 </a:t>
            </a:r>
            <a:r>
              <a:rPr lang="en-US" dirty="0"/>
              <a:t>: 0</a:t>
            </a:r>
            <a:r>
              <a:rPr lang="uk-UA" dirty="0"/>
              <a:t>,</a:t>
            </a:r>
            <a:r>
              <a:rPr lang="en-US" dirty="0"/>
              <a:t>9</a:t>
            </a:r>
            <a:r>
              <a:rPr lang="uk-UA" dirty="0"/>
              <a:t> =			6) 4,8 </a:t>
            </a:r>
            <a:r>
              <a:rPr lang="en-US" dirty="0"/>
              <a:t>: </a:t>
            </a:r>
            <a:r>
              <a:rPr lang="uk-UA" dirty="0"/>
              <a:t>0,4=</a:t>
            </a:r>
            <a:endParaRPr lang="ru-RU" dirty="0"/>
          </a:p>
          <a:p>
            <a:pPr lvl="0"/>
            <a:r>
              <a:rPr lang="uk-UA" dirty="0"/>
              <a:t>0,88 * 0 =			7) 2,5 * 2=</a:t>
            </a:r>
            <a:endParaRPr lang="ru-RU" dirty="0"/>
          </a:p>
          <a:p>
            <a:r>
              <a:rPr lang="uk-UA" dirty="0"/>
              <a:t>4) 0,72 </a:t>
            </a:r>
            <a:r>
              <a:rPr lang="en-US" dirty="0"/>
              <a:t>:</a:t>
            </a:r>
            <a:r>
              <a:rPr lang="uk-UA" dirty="0"/>
              <a:t> 0,08 =</a:t>
            </a:r>
            <a:endParaRPr lang="ru-RU" dirty="0"/>
          </a:p>
          <a:p>
            <a:r>
              <a:rPr lang="uk-UA" dirty="0"/>
              <a:t>У вертикалі отримується слово, яке означає одну з дій над числами.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>
                <a:solidFill>
                  <a:srgbClr val="7030A0"/>
                </a:solidFill>
              </a:rPr>
              <a:t>Місто Знаходження Невідомих</a:t>
            </a:r>
            <a:br>
              <a:rPr lang="ru-RU" dirty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1000108"/>
          <a:ext cx="6096000" cy="2212562"/>
        </p:xfrm>
        <a:graphic>
          <a:graphicData uri="http://schemas.openxmlformats.org/drawingml/2006/table">
            <a:tbl>
              <a:tblPr/>
              <a:tblGrid>
                <a:gridCol w="1015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50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5,4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3,6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 6,2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 3,4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8,3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  10,2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5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  Г 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  Ф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    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   Т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9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>
                          <a:latin typeface="Times New Roman"/>
                          <a:ea typeface="Calibri"/>
                          <a:cs typeface="Times New Roman"/>
                        </a:rPr>
                        <a:t> І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9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900" dirty="0">
                          <a:latin typeface="Times New Roman"/>
                          <a:ea typeface="Calibri"/>
                          <a:cs typeface="Times New Roman"/>
                        </a:rPr>
                        <a:t>  Р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47" marR="649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42844" y="3500438"/>
            <a:ext cx="87868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Одного разу в англійському графстві 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Камберленд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почалася гроза, сильний вітер виривав дерева з корінням, утворюючи вирви. В одній із таких вирв жителі виявили якусь чорну речовину. Давайте з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ясуємо, що це була за речовина. А для цього розв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яжемо рівняння, оскільки назву речовини можна визначити, якщо замінити корені цих рівнянь відповідними літерами з таблиці.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14348" y="4643446"/>
            <a:ext cx="3000396" cy="163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12,9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 х +5,8) = 1,7;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(2,3 + х)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3,8 = 4,7;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13,2 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(5,7 + х) = 3,9;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4643446"/>
            <a:ext cx="29289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(х </a:t>
            </a:r>
            <a:r>
              <a:rPr lang="uk-UA" dirty="0"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5,4) + 2,3 = 5,2;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(9,1 </a:t>
            </a:r>
            <a:r>
              <a:rPr lang="uk-UA" dirty="0"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х) </a:t>
            </a:r>
            <a:r>
              <a:rPr lang="uk-UA" dirty="0"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2,8 = 2,9.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(у </a:t>
            </a:r>
            <a:r>
              <a:rPr lang="uk-UA" dirty="0"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3,7) </a:t>
            </a:r>
            <a:r>
              <a:rPr lang="uk-UA" dirty="0"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1,8 = 4,7;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/>
          <a:lstStyle/>
          <a:p>
            <a:r>
              <a:rPr lang="uk-UA" b="1" dirty="0">
                <a:solidFill>
                  <a:srgbClr val="C00000"/>
                </a:solidFill>
              </a:rPr>
              <a:t>Повернення додому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71472" y="1214422"/>
            <a:ext cx="807249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 ніж розійтися по домівках, перепочинемо у садочку.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ru-RU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багатьох садах живе істота, яка має 14175 зубів. Дізнайтеся про назву цієї </a:t>
            </a:r>
            <a:r>
              <a:rPr kumimoji="0" lang="uk-UA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найзубатішої</a:t>
            </a: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істоти, розгадавши слово.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86" name="Group 46"/>
          <p:cNvGrpSpPr>
            <a:grpSpLocks/>
          </p:cNvGrpSpPr>
          <p:nvPr/>
        </p:nvGrpSpPr>
        <p:grpSpPr bwMode="auto">
          <a:xfrm>
            <a:off x="785786" y="2786058"/>
            <a:ext cx="3552825" cy="2266950"/>
            <a:chOff x="1680" y="9435"/>
            <a:chExt cx="5595" cy="3570"/>
          </a:xfrm>
        </p:grpSpPr>
        <p:sp>
          <p:nvSpPr>
            <p:cNvPr id="10287" name="Line 47"/>
            <p:cNvSpPr>
              <a:spLocks noChangeShapeType="1"/>
            </p:cNvSpPr>
            <p:nvPr/>
          </p:nvSpPr>
          <p:spPr bwMode="auto">
            <a:xfrm flipH="1">
              <a:off x="1680" y="9435"/>
              <a:ext cx="5460" cy="35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8" name="Line 48"/>
            <p:cNvSpPr>
              <a:spLocks noChangeShapeType="1"/>
            </p:cNvSpPr>
            <p:nvPr/>
          </p:nvSpPr>
          <p:spPr bwMode="auto">
            <a:xfrm flipV="1">
              <a:off x="1680" y="12915"/>
              <a:ext cx="5595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10289" name="AutoShape 49"/>
            <p:cNvCxnSpPr>
              <a:cxnSpLocks noChangeShapeType="1"/>
            </p:cNvCxnSpPr>
            <p:nvPr/>
          </p:nvCxnSpPr>
          <p:spPr bwMode="auto">
            <a:xfrm flipV="1">
              <a:off x="2220" y="12645"/>
              <a:ext cx="0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  <p:cxnSp>
          <p:nvCxnSpPr>
            <p:cNvPr id="10290" name="AutoShape 50"/>
            <p:cNvCxnSpPr>
              <a:cxnSpLocks noChangeShapeType="1"/>
            </p:cNvCxnSpPr>
            <p:nvPr/>
          </p:nvCxnSpPr>
          <p:spPr bwMode="auto">
            <a:xfrm flipV="1">
              <a:off x="2865" y="12195"/>
              <a:ext cx="0" cy="8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  <p:cxnSp>
          <p:nvCxnSpPr>
            <p:cNvPr id="10291" name="AutoShape 51"/>
            <p:cNvCxnSpPr>
              <a:cxnSpLocks noChangeShapeType="1"/>
            </p:cNvCxnSpPr>
            <p:nvPr/>
          </p:nvCxnSpPr>
          <p:spPr bwMode="auto">
            <a:xfrm flipH="1" flipV="1">
              <a:off x="3585" y="11775"/>
              <a:ext cx="15" cy="12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  <p:cxnSp>
          <p:nvCxnSpPr>
            <p:cNvPr id="10292" name="AutoShape 52"/>
            <p:cNvCxnSpPr>
              <a:cxnSpLocks noChangeShapeType="1"/>
            </p:cNvCxnSpPr>
            <p:nvPr/>
          </p:nvCxnSpPr>
          <p:spPr bwMode="auto">
            <a:xfrm flipH="1" flipV="1">
              <a:off x="4350" y="11250"/>
              <a:ext cx="45" cy="16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  <p:cxnSp>
          <p:nvCxnSpPr>
            <p:cNvPr id="10293" name="AutoShape 53"/>
            <p:cNvCxnSpPr>
              <a:cxnSpLocks noChangeShapeType="1"/>
            </p:cNvCxnSpPr>
            <p:nvPr/>
          </p:nvCxnSpPr>
          <p:spPr bwMode="auto">
            <a:xfrm flipH="1" flipV="1">
              <a:off x="5055" y="10830"/>
              <a:ext cx="30" cy="21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  <p:cxnSp>
          <p:nvCxnSpPr>
            <p:cNvPr id="10294" name="AutoShape 54"/>
            <p:cNvCxnSpPr>
              <a:cxnSpLocks noChangeShapeType="1"/>
            </p:cNvCxnSpPr>
            <p:nvPr/>
          </p:nvCxnSpPr>
          <p:spPr bwMode="auto">
            <a:xfrm flipH="1" flipV="1">
              <a:off x="5715" y="10380"/>
              <a:ext cx="15" cy="25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  <p:cxnSp>
          <p:nvCxnSpPr>
            <p:cNvPr id="10295" name="AutoShape 55"/>
            <p:cNvCxnSpPr>
              <a:cxnSpLocks noChangeShapeType="1"/>
            </p:cNvCxnSpPr>
            <p:nvPr/>
          </p:nvCxnSpPr>
          <p:spPr bwMode="auto">
            <a:xfrm flipV="1">
              <a:off x="6390" y="9945"/>
              <a:ext cx="0" cy="29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</p:grpSp>
      <p:sp>
        <p:nvSpPr>
          <p:cNvPr id="59" name="TextBox 58"/>
          <p:cNvSpPr txBox="1"/>
          <p:nvPr/>
        </p:nvSpPr>
        <p:spPr>
          <a:xfrm>
            <a:off x="785786" y="450057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Е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1214414" y="414338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1714480" y="385762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Р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2275764" y="3581393"/>
            <a:ext cx="385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1000100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4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1357290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8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2857488" y="5143512"/>
            <a:ext cx="500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14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328611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5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1857356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3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2285984" y="51435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87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371474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1</a:t>
            </a:r>
            <a:endParaRPr lang="ru-RU" dirty="0"/>
          </a:p>
        </p:txBody>
      </p:sp>
      <p:sp>
        <p:nvSpPr>
          <p:cNvPr id="10320" name="Rectangle 80"/>
          <p:cNvSpPr>
            <a:spLocks noChangeArrowheads="1"/>
          </p:cNvSpPr>
          <p:nvPr/>
        </p:nvSpPr>
        <p:spPr bwMode="auto">
          <a:xfrm>
            <a:off x="45085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3" name="Rectangle 83"/>
          <p:cNvSpPr>
            <a:spLocks noChangeArrowheads="1"/>
          </p:cNvSpPr>
          <p:nvPr/>
        </p:nvSpPr>
        <p:spPr bwMode="auto">
          <a:xfrm>
            <a:off x="45720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6" name="Rectangle 86"/>
          <p:cNvSpPr>
            <a:spLocks noChangeArrowheads="1"/>
          </p:cNvSpPr>
          <p:nvPr/>
        </p:nvSpPr>
        <p:spPr bwMode="auto">
          <a:xfrm>
            <a:off x="457200" y="2181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8" name="Rectangle 88"/>
          <p:cNvSpPr>
            <a:spLocks noChangeArrowheads="1"/>
          </p:cNvSpPr>
          <p:nvPr/>
        </p:nvSpPr>
        <p:spPr bwMode="auto">
          <a:xfrm>
            <a:off x="457200" y="2514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0" name="Rectangle 90"/>
          <p:cNvSpPr>
            <a:spLocks noChangeArrowheads="1"/>
          </p:cNvSpPr>
          <p:nvPr/>
        </p:nvSpPr>
        <p:spPr bwMode="auto">
          <a:xfrm>
            <a:off x="457200" y="2847975"/>
            <a:ext cx="264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1" name="Rectangle 91"/>
          <p:cNvSpPr>
            <a:spLocks noChangeArrowheads="1"/>
          </p:cNvSpPr>
          <p:nvPr/>
        </p:nvSpPr>
        <p:spPr bwMode="auto">
          <a:xfrm>
            <a:off x="45720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2" name="Объект 111"/>
          <p:cNvGraphicFramePr>
            <a:graphicFrameLocks noChangeAspect="1"/>
          </p:cNvGraphicFramePr>
          <p:nvPr/>
        </p:nvGraphicFramePr>
        <p:xfrm>
          <a:off x="5214942" y="2071678"/>
          <a:ext cx="1643074" cy="3025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660240" imgH="2882880" progId="Equation.3">
                  <p:embed/>
                </p:oleObj>
              </mc:Choice>
              <mc:Fallback>
                <p:oleObj name="Формула" r:id="rId3" imgW="660240" imgH="2882880" progId="Equation.3">
                  <p:embed/>
                  <p:pic>
                    <p:nvPicPr>
                      <p:cNvPr id="112" name="Объект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2071678"/>
                        <a:ext cx="1643074" cy="3025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Таблица 112"/>
          <p:cNvGraphicFramePr>
            <a:graphicFrameLocks noGrp="1"/>
          </p:cNvGraphicFramePr>
          <p:nvPr/>
        </p:nvGraphicFramePr>
        <p:xfrm>
          <a:off x="2285984" y="5857892"/>
          <a:ext cx="609599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3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C1D5D1E-3E9F-436D-B858-6935995A3449}"/>
              </a:ext>
            </a:extLst>
          </p:cNvPr>
          <p:cNvSpPr txBox="1"/>
          <p:nvPr/>
        </p:nvSpPr>
        <p:spPr>
          <a:xfrm>
            <a:off x="2718432" y="3271855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Ч</a:t>
            </a:r>
            <a:endParaRPr lang="ru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E58250-3C0A-470F-8056-7B2655014F51}"/>
              </a:ext>
            </a:extLst>
          </p:cNvPr>
          <p:cNvSpPr txBox="1"/>
          <p:nvPr/>
        </p:nvSpPr>
        <p:spPr>
          <a:xfrm>
            <a:off x="3199272" y="2970253"/>
            <a:ext cx="26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Я</a:t>
            </a:r>
            <a:endParaRPr lang="ru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A5D7B5-8BE9-44E4-B082-D3E8939F62C9}"/>
              </a:ext>
            </a:extLst>
          </p:cNvPr>
          <p:cNvSpPr txBox="1"/>
          <p:nvPr/>
        </p:nvSpPr>
        <p:spPr>
          <a:xfrm>
            <a:off x="3714744" y="2812026"/>
            <a:ext cx="74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‘</a:t>
            </a:r>
            <a:endParaRPr lang="ru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334</Words>
  <Application>Microsoft Office PowerPoint</Application>
  <PresentationFormat>Экран (4:3)</PresentationFormat>
  <Paragraphs>104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Формула</vt:lpstr>
      <vt:lpstr>Презентация PowerPoint</vt:lpstr>
      <vt:lpstr>Місто “Магічне”</vt:lpstr>
      <vt:lpstr>Місто Геометричних фігур. </vt:lpstr>
      <vt:lpstr>Місто Кросвордів. </vt:lpstr>
      <vt:lpstr>Місто Знаходження Невідомих </vt:lpstr>
      <vt:lpstr>Повернення додому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Приклади на всі дії над звичайними і десятковими дробами</dc:title>
  <dc:creator>Ученик</dc:creator>
  <cp:lastModifiedBy>Shevchuk.Valentina@outlook.com</cp:lastModifiedBy>
  <cp:revision>11</cp:revision>
  <dcterms:created xsi:type="dcterms:W3CDTF">2014-06-04T09:13:42Z</dcterms:created>
  <dcterms:modified xsi:type="dcterms:W3CDTF">2021-02-11T21:21:07Z</dcterms:modified>
</cp:coreProperties>
</file>