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8" r:id="rId2"/>
    <p:sldId id="267" r:id="rId3"/>
    <p:sldId id="266" r:id="rId4"/>
    <p:sldId id="256" r:id="rId5"/>
    <p:sldId id="257" r:id="rId6"/>
    <p:sldId id="258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B0D2-686E-487A-A5BD-62BA08116957}" type="datetimeFigureOut">
              <a:rPr lang="ru-RU" smtClean="0"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006E-CE88-4C87-8134-5EA7A4D34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006E-CE88-4C87-8134-5EA7A4D349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006E-CE88-4C87-8134-5EA7A4D3490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Школа\Рабочий стол\tekstura-siniy-cvet-f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15483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634082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Національний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“Флагмани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освіти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України”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AutoShape 2" descr="Результат пошуку зображень за запитом &quot;фон синий&quot;"/>
          <p:cNvSpPr>
            <a:spLocks noChangeAspect="1" noChangeArrowheads="1"/>
          </p:cNvSpPr>
          <p:nvPr/>
        </p:nvSpPr>
        <p:spPr bwMode="auto">
          <a:xfrm>
            <a:off x="25152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80527" y="1412776"/>
            <a:ext cx="9505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За вагомий внесок у справу навчання та виховання молоді, сприяння духовному </a:t>
            </a:r>
          </a:p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збагаченню нації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7040" y="5103674"/>
            <a:ext cx="9361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Фрунзенська 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загальноосвітня школа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I-III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ступенів</a:t>
            </a:r>
          </a:p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Генічеської районної ради Херсонської області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F:\DSC05071.JPG"/>
          <p:cNvPicPr>
            <a:picLocks noChangeAspect="1" noChangeArrowheads="1"/>
          </p:cNvPicPr>
          <p:nvPr/>
        </p:nvPicPr>
        <p:blipFill>
          <a:blip r:embed="rId2" cstate="print"/>
          <a:srcRect l="-1024" t="18421" r="1473" b="9808"/>
          <a:stretch>
            <a:fillRect/>
          </a:stretch>
        </p:blipFill>
        <p:spPr bwMode="auto">
          <a:xfrm>
            <a:off x="3923928" y="-347168"/>
            <a:ext cx="5220072" cy="7205168"/>
          </a:xfrm>
          <a:prstGeom prst="rect">
            <a:avLst/>
          </a:prstGeom>
          <a:noFill/>
        </p:spPr>
      </p:pic>
      <p:pic>
        <p:nvPicPr>
          <p:cNvPr id="32772" name="Picture 4" descr="F:\DSC05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697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Флагман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осв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іти України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F:\DSC05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6" t="7656"/>
          <a:stretch>
            <a:fillRect/>
          </a:stretch>
        </p:blipFill>
        <p:spPr bwMode="auto">
          <a:xfrm>
            <a:off x="0" y="2060848"/>
            <a:ext cx="9102765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F:\DSC05077.JPG"/>
          <p:cNvPicPr>
            <a:picLocks noChangeAspect="1" noChangeArrowheads="1"/>
          </p:cNvPicPr>
          <p:nvPr/>
        </p:nvPicPr>
        <p:blipFill>
          <a:blip r:embed="rId2" cstate="print"/>
          <a:srcRect t="7658" r="21052"/>
          <a:stretch>
            <a:fillRect/>
          </a:stretch>
        </p:blipFill>
        <p:spPr bwMode="auto">
          <a:xfrm>
            <a:off x="0" y="404664"/>
            <a:ext cx="9144000" cy="6014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Мои документы\Downloads\image-0-02-0a-0cf788f8eecc36e6a9d6250622b857575784bef65c92448e0c8e475ac14b729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731990" cy="6309320"/>
          </a:xfrm>
          <a:prstGeom prst="rect">
            <a:avLst/>
          </a:prstGeom>
          <a:noFill/>
        </p:spPr>
      </p:pic>
      <p:pic>
        <p:nvPicPr>
          <p:cNvPr id="36867" name="Picture 3" descr="D:\Мои документы\Downloads\image-0-02-0a-d1f4dd7f64c7c89c8dcd6a1cc128b9d04c78618213d6fbd6b31bd0b26da02afe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39"/>
            <a:ext cx="4716016" cy="628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Мои документы\Downloads\image-0-02-0a-8f4a24bbb8861a19192cf588245c222218255667da3c647ea69f0de6e9647cdf-V.jpg"/>
          <p:cNvPicPr>
            <a:picLocks noChangeAspect="1" noChangeArrowheads="1"/>
          </p:cNvPicPr>
          <p:nvPr/>
        </p:nvPicPr>
        <p:blipFill>
          <a:blip r:embed="rId2" cstate="print"/>
          <a:srcRect t="11919" r="-5908" b="13181"/>
          <a:stretch>
            <a:fillRect/>
          </a:stretch>
        </p:blipFill>
        <p:spPr bwMode="auto">
          <a:xfrm>
            <a:off x="1043608" y="0"/>
            <a:ext cx="72728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static.wixstatic.com/media/91eaa1_7438caa310b3409bb92783411911ceae~mv2_d_3008_2000_s_2.jpg/v1/fill/w_1039,h_691,al_c,q_90,usm_0.66_1.00_0.01/91eaa1_7438caa310b3409bb92783411911ceae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static.wixstatic.com/media/91eaa1_8ab0c1d1e2c84fa1a4751a1918a5fda5~mv2_d_3008_2000_s_2.jpg/v1/fill/w_1039,h_691,al_c,q_90,usm_0.66_1.00_0.01/91eaa1_8ab0c1d1e2c84fa1a4751a1918a5fda5~mv2_d_3008_2000_s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9741" t="15961" r="9344" b="16856"/>
          <a:stretch>
            <a:fillRect/>
          </a:stretch>
        </p:blipFill>
        <p:spPr bwMode="auto">
          <a:xfrm>
            <a:off x="179512" y="-1323528"/>
            <a:ext cx="10729192" cy="82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01" t="11312" r="30425" b="10692"/>
          <a:stretch>
            <a:fillRect/>
          </a:stretch>
        </p:blipFill>
        <p:spPr bwMode="auto">
          <a:xfrm>
            <a:off x="1979712" y="18439"/>
            <a:ext cx="4392488" cy="678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26" t="15901" r="8403" b="15280"/>
          <a:stretch>
            <a:fillRect/>
          </a:stretch>
        </p:blipFill>
        <p:spPr bwMode="auto">
          <a:xfrm>
            <a:off x="0" y="0"/>
            <a:ext cx="9179453" cy="649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9164" t="10993" r="30141" b="11686"/>
          <a:stretch>
            <a:fillRect/>
          </a:stretch>
        </p:blipFill>
        <p:spPr bwMode="auto">
          <a:xfrm>
            <a:off x="4572000" y="0"/>
            <a:ext cx="4572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9635" t="10178" r="28363" b="11863"/>
          <a:stretch>
            <a:fillRect/>
          </a:stretch>
        </p:blipFill>
        <p:spPr bwMode="auto">
          <a:xfrm>
            <a:off x="0" y="0"/>
            <a:ext cx="4592574" cy="6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70" t="14951" r="10543" b="15045"/>
          <a:stretch>
            <a:fillRect/>
          </a:stretch>
        </p:blipFill>
        <p:spPr bwMode="auto">
          <a:xfrm>
            <a:off x="-192492" y="188640"/>
            <a:ext cx="9336492" cy="652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F:\DSC05076.JPG"/>
          <p:cNvPicPr>
            <a:picLocks noChangeAspect="1" noChangeArrowheads="1"/>
          </p:cNvPicPr>
          <p:nvPr/>
        </p:nvPicPr>
        <p:blipFill>
          <a:blip r:embed="rId2" cstate="print"/>
          <a:srcRect l="1196" t="1529" r="15550"/>
          <a:stretch>
            <a:fillRect/>
          </a:stretch>
        </p:blipFill>
        <p:spPr bwMode="auto">
          <a:xfrm>
            <a:off x="-149797" y="188640"/>
            <a:ext cx="9293797" cy="618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40</Words>
  <Application>Microsoft Office PowerPoint</Application>
  <PresentationFormat>Экран (4:3)</PresentationFormat>
  <Paragraphs>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Національний проєкт “Флагмани освіти України”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Орден ”Флагман освіти України”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23</cp:revision>
  <dcterms:modified xsi:type="dcterms:W3CDTF">2019-12-27T12:17:25Z</dcterms:modified>
</cp:coreProperties>
</file>