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74" r:id="rId4"/>
    <p:sldId id="271" r:id="rId5"/>
    <p:sldId id="272" r:id="rId6"/>
    <p:sldId id="275" r:id="rId7"/>
    <p:sldId id="273" r:id="rId8"/>
    <p:sldId id="270" r:id="rId9"/>
    <p:sldId id="276" r:id="rId10"/>
    <p:sldId id="277" r:id="rId11"/>
    <p:sldId id="278" r:id="rId12"/>
    <p:sldId id="280" r:id="rId13"/>
    <p:sldId id="279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8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1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6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0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9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3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7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2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85D8-9E9B-48F2-B8D7-B0708E2DBAF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9C98-A0D5-46C2-AB8C-48A7EA8E9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1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8"/>
            <a:ext cx="12192000" cy="6846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185" y="1078523"/>
            <a:ext cx="10163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ерої Небесної сотні Хмельниччини</a:t>
            </a:r>
            <a:endParaRPr lang="ru-RU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63" y="-1"/>
            <a:ext cx="8138937" cy="5293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053063" cy="5293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Шеремета Людмила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71" y="0"/>
            <a:ext cx="8106129" cy="5172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085871" cy="51728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Пагор</a:t>
            </a:r>
            <a:r>
              <a:rPr lang="uk-UA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Дмитро Олексійович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/>
          <a:stretch/>
        </p:blipFill>
        <p:spPr bwMode="auto">
          <a:xfrm>
            <a:off x="0" y="0"/>
            <a:ext cx="4543434" cy="48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34" y="0"/>
            <a:ext cx="7688776" cy="4860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Семисюк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0659"/>
            <a:ext cx="12274061" cy="775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659"/>
            <a:ext cx="2979462" cy="397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1594338"/>
            <a:ext cx="473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39924" y="1594338"/>
            <a:ext cx="6718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Пам’ятаємо!</a:t>
            </a:r>
            <a:endParaRPr lang="ru-RU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4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89" y="-7084"/>
            <a:ext cx="6942663" cy="52287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29090" cy="52217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385" y="5486400"/>
            <a:ext cx="11057206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Бондарчук </a:t>
            </a:r>
            <a:r>
              <a:rPr lang="ru-RU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</a:t>
            </a:r>
          </a:p>
        </p:txBody>
      </p:sp>
    </p:spTree>
    <p:extLst>
      <p:ext uri="{BB962C8B-B14F-4D97-AF65-F5344CB8AC3E}">
        <p14:creationId xmlns:p14="http://schemas.microsoft.com/office/powerpoint/2010/main" val="2878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7" y="1"/>
            <a:ext cx="7186863" cy="5221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005137" cy="5221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385" y="5486400"/>
            <a:ext cx="11057206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Васильцов </a:t>
            </a:r>
            <a:r>
              <a:rPr lang="ru-RU" sz="6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Віталій</a:t>
            </a:r>
            <a:r>
              <a:rPr lang="ru-RU" sz="6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Валерійович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7603958" cy="5317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523" y="17584"/>
            <a:ext cx="4578478" cy="53003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Дзявульський</a:t>
            </a:r>
            <a:r>
              <a:rPr lang="ru-RU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Микола</a:t>
            </a:r>
            <a:r>
              <a:rPr lang="ru-RU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Степанович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71" y="0"/>
            <a:ext cx="8106129" cy="51254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4283242" cy="51254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Корнєєв</a:t>
            </a:r>
            <a:r>
              <a:rPr lang="uk-UA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Анатолій Петрович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71" y="0"/>
            <a:ext cx="8106129" cy="5197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644189" cy="51976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Мазур Артем Анатолійович </a:t>
            </a:r>
          </a:p>
        </p:txBody>
      </p:sp>
    </p:spTree>
    <p:extLst>
      <p:ext uri="{BB962C8B-B14F-4D97-AF65-F5344CB8AC3E}">
        <p14:creationId xmlns:p14="http://schemas.microsoft.com/office/powerpoint/2010/main" val="17977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5" y="0"/>
            <a:ext cx="8341895" cy="5171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850106" cy="5171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Подригун</a:t>
            </a:r>
            <a:r>
              <a:rPr lang="uk-UA" sz="5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Олександр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71" y="0"/>
            <a:ext cx="8106129" cy="5149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4039057" cy="51495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Клітинський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71" y="0"/>
            <a:ext cx="8106129" cy="5228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4085871" cy="5228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884" y="5486400"/>
            <a:ext cx="11646569" cy="119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Чаплінський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35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2019-02-19T20:59:15Z</dcterms:created>
  <dcterms:modified xsi:type="dcterms:W3CDTF">2019-11-01T17:58:22Z</dcterms:modified>
</cp:coreProperties>
</file>