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7" r:id="rId2"/>
    <p:sldId id="258" r:id="rId3"/>
    <p:sldId id="259" r:id="rId4"/>
    <p:sldId id="276" r:id="rId5"/>
    <p:sldId id="261" r:id="rId6"/>
    <p:sldId id="293" r:id="rId7"/>
    <p:sldId id="283" r:id="rId8"/>
    <p:sldId id="291" r:id="rId9"/>
    <p:sldId id="279" r:id="rId10"/>
    <p:sldId id="292" r:id="rId11"/>
    <p:sldId id="263" r:id="rId12"/>
    <p:sldId id="280" r:id="rId13"/>
    <p:sldId id="281" r:id="rId14"/>
    <p:sldId id="264" r:id="rId15"/>
    <p:sldId id="282" r:id="rId16"/>
    <p:sldId id="272" r:id="rId17"/>
    <p:sldId id="284" r:id="rId18"/>
    <p:sldId id="266" r:id="rId19"/>
    <p:sldId id="267" r:id="rId20"/>
    <p:sldId id="275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0" clrIdx="0">
    <p:extLst>
      <p:ext uri="{19B8F6BF-5375-455C-9EA6-DF929625EA0E}">
        <p15:presenceInfo xmlns:p15="http://schemas.microsoft.com/office/powerpoint/2012/main" userId="473c0b43262b6a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8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6" autoAdjust="0"/>
    <p:restoredTop sz="94660"/>
  </p:normalViewPr>
  <p:slideViewPr>
    <p:cSldViewPr>
      <p:cViewPr varScale="1">
        <p:scale>
          <a:sx n="68" d="100"/>
          <a:sy n="68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6317F-2C53-4675-873D-E764CE5E58C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5DF5372-9D3C-4C0D-A23D-1D1686AC3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HCl</a:t>
          </a:r>
          <a:endParaRPr kumimoji="0" lang="ru-RU" altLang="ru-RU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D3FF237-E778-4601-9829-47183BB092A4}" type="parTrans" cxnId="{8A544A08-87F1-42D9-B112-1AEEA1242DBF}">
      <dgm:prSet/>
      <dgm:spPr/>
    </dgm:pt>
    <dgm:pt modelId="{F8D91D58-253F-4031-9ED6-603535072CE3}" type="sibTrans" cxnId="{8A544A08-87F1-42D9-B112-1AEEA1242DBF}">
      <dgm:prSet/>
      <dgm:spPr/>
    </dgm:pt>
    <dgm:pt modelId="{30236851-2587-42A5-8FD6-C95966C531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Zn</a:t>
          </a:r>
          <a:endParaRPr kumimoji="0" lang="uk-UA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32601A7-12EA-472C-A322-D08F2943D89E}" type="parTrans" cxnId="{CDBD01BE-B1F7-46AA-8B4F-A3FE2D8014E5}">
      <dgm:prSet/>
      <dgm:spPr/>
      <dgm:t>
        <a:bodyPr/>
        <a:lstStyle/>
        <a:p>
          <a:endParaRPr lang="ru-RU"/>
        </a:p>
      </dgm:t>
    </dgm:pt>
    <dgm:pt modelId="{C87291C9-27F3-458B-8B3F-A504D67FBF31}" type="sibTrans" cxnId="{CDBD01BE-B1F7-46AA-8B4F-A3FE2D8014E5}">
      <dgm:prSet/>
      <dgm:spPr/>
    </dgm:pt>
    <dgm:pt modelId="{23BCDEA8-8EAD-4F31-B98F-67F322F1995D}">
      <dgm:prSet/>
      <dgm:spPr/>
      <dgm:t>
        <a:bodyPr/>
        <a:lstStyle/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NaOH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7189E10-8740-46C1-96D6-AB40A21279D2}" type="parTrans" cxnId="{27311A2E-8A9E-475A-B356-9B27EAB222C4}">
      <dgm:prSet/>
      <dgm:spPr/>
      <dgm:t>
        <a:bodyPr/>
        <a:lstStyle/>
        <a:p>
          <a:endParaRPr lang="ru-RU"/>
        </a:p>
      </dgm:t>
    </dgm:pt>
    <dgm:pt modelId="{E576D12C-EE8F-4480-97F7-BB0DEC4973F0}" type="sibTrans" cxnId="{27311A2E-8A9E-475A-B356-9B27EAB222C4}">
      <dgm:prSet/>
      <dgm:spPr/>
    </dgm:pt>
    <dgm:pt modelId="{2689140E-3289-4392-8E56-0047F4D33E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MgO</a:t>
          </a:r>
          <a:endParaRPr kumimoji="0" lang="uk-UA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7FB11E1-9C41-490F-89A8-84DA061002B0}" type="parTrans" cxnId="{67BB6414-1827-4A71-8ABA-2FCDDC04B507}">
      <dgm:prSet/>
      <dgm:spPr/>
      <dgm:t>
        <a:bodyPr/>
        <a:lstStyle/>
        <a:p>
          <a:endParaRPr lang="ru-RU"/>
        </a:p>
      </dgm:t>
    </dgm:pt>
    <dgm:pt modelId="{2E73D2CA-61D8-4D71-A2D1-72EB61EE21DF}" type="sibTrans" cxnId="{67BB6414-1827-4A71-8ABA-2FCDDC04B507}">
      <dgm:prSet/>
      <dgm:spPr/>
    </dgm:pt>
    <dgm:pt modelId="{0C225A28-8A78-4174-8FEF-A886BF47AD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CuCl</a:t>
          </a:r>
          <a:r>
            <a:rPr kumimoji="0" lang="en-US" altLang="ru-RU" b="1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E5C179C-2D7B-4D41-AEB8-6F1681C2A8C6}" type="parTrans" cxnId="{02620CF5-87B1-4C90-BC03-84C9C70064EE}">
      <dgm:prSet/>
      <dgm:spPr/>
      <dgm:t>
        <a:bodyPr/>
        <a:lstStyle/>
        <a:p>
          <a:endParaRPr lang="ru-RU"/>
        </a:p>
      </dgm:t>
    </dgm:pt>
    <dgm:pt modelId="{267A8E3F-5AAC-461F-86B8-F98786482C82}" type="sibTrans" cxnId="{02620CF5-87B1-4C90-BC03-84C9C70064EE}">
      <dgm:prSet/>
      <dgm:spPr/>
    </dgm:pt>
    <dgm:pt modelId="{57D00AA7-703E-4A16-B5D3-638703C6BC0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H</a:t>
          </a:r>
          <a:r>
            <a:rPr kumimoji="0" lang="en-US" altLang="ru-RU" b="1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2</a:t>
          </a: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SO</a:t>
          </a:r>
          <a:r>
            <a:rPr kumimoji="0" lang="en-US" altLang="ru-RU" b="1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4</a:t>
          </a:r>
          <a:endParaRPr kumimoji="0" lang="uk-UA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0B3B328-421D-4241-B164-14F82C827992}" type="parTrans" cxnId="{AD161597-A005-430F-A6CE-4BE8C0156CA7}">
      <dgm:prSet/>
      <dgm:spPr/>
      <dgm:t>
        <a:bodyPr/>
        <a:lstStyle/>
        <a:p>
          <a:endParaRPr lang="ru-RU"/>
        </a:p>
      </dgm:t>
    </dgm:pt>
    <dgm:pt modelId="{DD65D0FC-32CF-4D04-A7DA-E85F6A61193C}" type="sibTrans" cxnId="{AD161597-A005-430F-A6CE-4BE8C0156CA7}">
      <dgm:prSet/>
      <dgm:spPr/>
    </dgm:pt>
    <dgm:pt modelId="{01170CFB-8534-4B61-9469-9847BBCED2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CO</a:t>
          </a:r>
          <a:r>
            <a:rPr kumimoji="0" lang="en-US" altLang="ru-RU" b="1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2</a:t>
          </a:r>
          <a:endParaRPr kumimoji="0" lang="uk-UA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FEE2FD9-D720-4B69-A126-F31D43460A93}" type="parTrans" cxnId="{DDD06909-2BAD-45C9-A900-1F76B826B348}">
      <dgm:prSet/>
      <dgm:spPr/>
      <dgm:t>
        <a:bodyPr/>
        <a:lstStyle/>
        <a:p>
          <a:endParaRPr lang="ru-RU"/>
        </a:p>
      </dgm:t>
    </dgm:pt>
    <dgm:pt modelId="{6FDFF435-C675-4479-81E2-2842572A21D0}" type="sibTrans" cxnId="{DDD06909-2BAD-45C9-A900-1F76B826B348}">
      <dgm:prSet/>
      <dgm:spPr/>
    </dgm:pt>
    <dgm:pt modelId="{F09B21AD-5AE9-46F2-B45A-733A443CE5EF}" type="pres">
      <dgm:prSet presAssocID="{5A86317F-2C53-4675-873D-E764CE5E58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8E4E52-28C7-4929-86C5-49961373E54E}" type="pres">
      <dgm:prSet presAssocID="{55DF5372-9D3C-4C0D-A23D-1D1686AC3EDA}" presName="centerShape" presStyleLbl="node0" presStyleIdx="0" presStyleCnt="1"/>
      <dgm:spPr/>
    </dgm:pt>
    <dgm:pt modelId="{0D48D59E-A84D-40CE-B468-66D1F729EAAB}" type="pres">
      <dgm:prSet presAssocID="{932601A7-12EA-472C-A322-D08F2943D89E}" presName="Name9" presStyleLbl="parChTrans1D2" presStyleIdx="0" presStyleCnt="6"/>
      <dgm:spPr/>
    </dgm:pt>
    <dgm:pt modelId="{760ED95F-9C78-44F9-9D2D-13B5BDBB44DA}" type="pres">
      <dgm:prSet presAssocID="{932601A7-12EA-472C-A322-D08F2943D89E}" presName="connTx" presStyleLbl="parChTrans1D2" presStyleIdx="0" presStyleCnt="6"/>
      <dgm:spPr/>
    </dgm:pt>
    <dgm:pt modelId="{2660CBFF-C7B7-4DF2-9640-0DB7B0C63163}" type="pres">
      <dgm:prSet presAssocID="{30236851-2587-42A5-8FD6-C95966C5315A}" presName="node" presStyleLbl="node1" presStyleIdx="0" presStyleCnt="6">
        <dgm:presLayoutVars>
          <dgm:bulletEnabled val="1"/>
        </dgm:presLayoutVars>
      </dgm:prSet>
      <dgm:spPr/>
    </dgm:pt>
    <dgm:pt modelId="{8C787656-BBFA-4328-A72F-FBE948AD22BD}" type="pres">
      <dgm:prSet presAssocID="{87189E10-8740-46C1-96D6-AB40A21279D2}" presName="Name9" presStyleLbl="parChTrans1D2" presStyleIdx="1" presStyleCnt="6"/>
      <dgm:spPr/>
    </dgm:pt>
    <dgm:pt modelId="{358826B2-1B24-40B7-9741-6679CE912C7C}" type="pres">
      <dgm:prSet presAssocID="{87189E10-8740-46C1-96D6-AB40A21279D2}" presName="connTx" presStyleLbl="parChTrans1D2" presStyleIdx="1" presStyleCnt="6"/>
      <dgm:spPr/>
    </dgm:pt>
    <dgm:pt modelId="{38AF3C2D-0E27-48FD-A7A8-1FE15946E361}" type="pres">
      <dgm:prSet presAssocID="{23BCDEA8-8EAD-4F31-B98F-67F322F1995D}" presName="node" presStyleLbl="node1" presStyleIdx="1" presStyleCnt="6">
        <dgm:presLayoutVars>
          <dgm:bulletEnabled val="1"/>
        </dgm:presLayoutVars>
      </dgm:prSet>
      <dgm:spPr/>
    </dgm:pt>
    <dgm:pt modelId="{50C2731E-3A46-449A-8EA7-9757592767FF}" type="pres">
      <dgm:prSet presAssocID="{17FB11E1-9C41-490F-89A8-84DA061002B0}" presName="Name9" presStyleLbl="parChTrans1D2" presStyleIdx="2" presStyleCnt="6"/>
      <dgm:spPr/>
    </dgm:pt>
    <dgm:pt modelId="{022F1D7D-2337-4604-B4BC-2710EB55EB25}" type="pres">
      <dgm:prSet presAssocID="{17FB11E1-9C41-490F-89A8-84DA061002B0}" presName="connTx" presStyleLbl="parChTrans1D2" presStyleIdx="2" presStyleCnt="6"/>
      <dgm:spPr/>
    </dgm:pt>
    <dgm:pt modelId="{6A9C2D2F-3147-4692-85BB-63A39FF59F19}" type="pres">
      <dgm:prSet presAssocID="{2689140E-3289-4392-8E56-0047F4D33EE0}" presName="node" presStyleLbl="node1" presStyleIdx="2" presStyleCnt="6">
        <dgm:presLayoutVars>
          <dgm:bulletEnabled val="1"/>
        </dgm:presLayoutVars>
      </dgm:prSet>
      <dgm:spPr/>
    </dgm:pt>
    <dgm:pt modelId="{8A136E54-1BAA-4E10-9420-D4D897EAA894}" type="pres">
      <dgm:prSet presAssocID="{FE5C179C-2D7B-4D41-AEB8-6F1681C2A8C6}" presName="Name9" presStyleLbl="parChTrans1D2" presStyleIdx="3" presStyleCnt="6"/>
      <dgm:spPr/>
    </dgm:pt>
    <dgm:pt modelId="{703D144E-C9ED-4290-9A8A-8F53AE92B357}" type="pres">
      <dgm:prSet presAssocID="{FE5C179C-2D7B-4D41-AEB8-6F1681C2A8C6}" presName="connTx" presStyleLbl="parChTrans1D2" presStyleIdx="3" presStyleCnt="6"/>
      <dgm:spPr/>
    </dgm:pt>
    <dgm:pt modelId="{8DE5DCE8-F5B4-4286-A7DA-C2C1A904712E}" type="pres">
      <dgm:prSet presAssocID="{0C225A28-8A78-4174-8FEF-A886BF47AD5D}" presName="node" presStyleLbl="node1" presStyleIdx="3" presStyleCnt="6">
        <dgm:presLayoutVars>
          <dgm:bulletEnabled val="1"/>
        </dgm:presLayoutVars>
      </dgm:prSet>
      <dgm:spPr/>
    </dgm:pt>
    <dgm:pt modelId="{A4B3038C-F34B-4562-A892-FA266DA95D68}" type="pres">
      <dgm:prSet presAssocID="{60B3B328-421D-4241-B164-14F82C827992}" presName="Name9" presStyleLbl="parChTrans1D2" presStyleIdx="4" presStyleCnt="6"/>
      <dgm:spPr/>
    </dgm:pt>
    <dgm:pt modelId="{7597E86E-2104-41CE-9E3F-5D7C0807E6CB}" type="pres">
      <dgm:prSet presAssocID="{60B3B328-421D-4241-B164-14F82C827992}" presName="connTx" presStyleLbl="parChTrans1D2" presStyleIdx="4" presStyleCnt="6"/>
      <dgm:spPr/>
    </dgm:pt>
    <dgm:pt modelId="{0DFF2624-90E7-45BA-8B2A-23579A0A18EE}" type="pres">
      <dgm:prSet presAssocID="{57D00AA7-703E-4A16-B5D3-638703C6BC07}" presName="node" presStyleLbl="node1" presStyleIdx="4" presStyleCnt="6">
        <dgm:presLayoutVars>
          <dgm:bulletEnabled val="1"/>
        </dgm:presLayoutVars>
      </dgm:prSet>
      <dgm:spPr/>
    </dgm:pt>
    <dgm:pt modelId="{522A0AD9-E0B7-40A3-A9D0-63A9D5D4B98C}" type="pres">
      <dgm:prSet presAssocID="{4FEE2FD9-D720-4B69-A126-F31D43460A93}" presName="Name9" presStyleLbl="parChTrans1D2" presStyleIdx="5" presStyleCnt="6"/>
      <dgm:spPr/>
    </dgm:pt>
    <dgm:pt modelId="{68F5CC00-B98A-4AC2-B27B-34ADDAAA15E4}" type="pres">
      <dgm:prSet presAssocID="{4FEE2FD9-D720-4B69-A126-F31D43460A93}" presName="connTx" presStyleLbl="parChTrans1D2" presStyleIdx="5" presStyleCnt="6"/>
      <dgm:spPr/>
    </dgm:pt>
    <dgm:pt modelId="{817D9669-C1F1-487E-8221-0EE60EF2EFD0}" type="pres">
      <dgm:prSet presAssocID="{01170CFB-8534-4B61-9469-9847BBCED256}" presName="node" presStyleLbl="node1" presStyleIdx="5" presStyleCnt="6">
        <dgm:presLayoutVars>
          <dgm:bulletEnabled val="1"/>
        </dgm:presLayoutVars>
      </dgm:prSet>
      <dgm:spPr/>
    </dgm:pt>
  </dgm:ptLst>
  <dgm:cxnLst>
    <dgm:cxn modelId="{8A544A08-87F1-42D9-B112-1AEEA1242DBF}" srcId="{5A86317F-2C53-4675-873D-E764CE5E58CB}" destId="{55DF5372-9D3C-4C0D-A23D-1D1686AC3EDA}" srcOrd="0" destOrd="0" parTransId="{8D3FF237-E778-4601-9829-47183BB092A4}" sibTransId="{F8D91D58-253F-4031-9ED6-603535072CE3}"/>
    <dgm:cxn modelId="{DDD06909-2BAD-45C9-A900-1F76B826B348}" srcId="{55DF5372-9D3C-4C0D-A23D-1D1686AC3EDA}" destId="{01170CFB-8534-4B61-9469-9847BBCED256}" srcOrd="5" destOrd="0" parTransId="{4FEE2FD9-D720-4B69-A126-F31D43460A93}" sibTransId="{6FDFF435-C675-4479-81E2-2842572A21D0}"/>
    <dgm:cxn modelId="{D3E8A00F-EEC2-49CB-9B12-71B0B6AB15A7}" type="presOf" srcId="{23BCDEA8-8EAD-4F31-B98F-67F322F1995D}" destId="{38AF3C2D-0E27-48FD-A7A8-1FE15946E361}" srcOrd="0" destOrd="0" presId="urn:microsoft.com/office/officeart/2005/8/layout/radial1"/>
    <dgm:cxn modelId="{67BB6414-1827-4A71-8ABA-2FCDDC04B507}" srcId="{55DF5372-9D3C-4C0D-A23D-1D1686AC3EDA}" destId="{2689140E-3289-4392-8E56-0047F4D33EE0}" srcOrd="2" destOrd="0" parTransId="{17FB11E1-9C41-490F-89A8-84DA061002B0}" sibTransId="{2E73D2CA-61D8-4D71-A2D1-72EB61EE21DF}"/>
    <dgm:cxn modelId="{25402118-836D-49F4-8293-BDBFA4AEE50A}" type="presOf" srcId="{FE5C179C-2D7B-4D41-AEB8-6F1681C2A8C6}" destId="{8A136E54-1BAA-4E10-9420-D4D897EAA894}" srcOrd="0" destOrd="0" presId="urn:microsoft.com/office/officeart/2005/8/layout/radial1"/>
    <dgm:cxn modelId="{60374C20-E0DC-4E4B-9C69-80AC6D04E909}" type="presOf" srcId="{30236851-2587-42A5-8FD6-C95966C5315A}" destId="{2660CBFF-C7B7-4DF2-9640-0DB7B0C63163}" srcOrd="0" destOrd="0" presId="urn:microsoft.com/office/officeart/2005/8/layout/radial1"/>
    <dgm:cxn modelId="{27311A2E-8A9E-475A-B356-9B27EAB222C4}" srcId="{55DF5372-9D3C-4C0D-A23D-1D1686AC3EDA}" destId="{23BCDEA8-8EAD-4F31-B98F-67F322F1995D}" srcOrd="1" destOrd="0" parTransId="{87189E10-8740-46C1-96D6-AB40A21279D2}" sibTransId="{E576D12C-EE8F-4480-97F7-BB0DEC4973F0}"/>
    <dgm:cxn modelId="{E460EF5F-AE0D-4068-8585-A8F706834F85}" type="presOf" srcId="{87189E10-8740-46C1-96D6-AB40A21279D2}" destId="{8C787656-BBFA-4328-A72F-FBE948AD22BD}" srcOrd="0" destOrd="0" presId="urn:microsoft.com/office/officeart/2005/8/layout/radial1"/>
    <dgm:cxn modelId="{6D050F41-1012-47DC-8730-343128CE20F5}" type="presOf" srcId="{60B3B328-421D-4241-B164-14F82C827992}" destId="{7597E86E-2104-41CE-9E3F-5D7C0807E6CB}" srcOrd="1" destOrd="0" presId="urn:microsoft.com/office/officeart/2005/8/layout/radial1"/>
    <dgm:cxn modelId="{BCB3326F-6847-4949-87B6-B788F100EF39}" type="presOf" srcId="{932601A7-12EA-472C-A322-D08F2943D89E}" destId="{0D48D59E-A84D-40CE-B468-66D1F729EAAB}" srcOrd="0" destOrd="0" presId="urn:microsoft.com/office/officeart/2005/8/layout/radial1"/>
    <dgm:cxn modelId="{FEBCC855-9860-4853-AACE-C54FC4FDE5A9}" type="presOf" srcId="{87189E10-8740-46C1-96D6-AB40A21279D2}" destId="{358826B2-1B24-40B7-9741-6679CE912C7C}" srcOrd="1" destOrd="0" presId="urn:microsoft.com/office/officeart/2005/8/layout/radial1"/>
    <dgm:cxn modelId="{1B599A76-8C33-41D0-A1DB-6153A0ACE879}" type="presOf" srcId="{60B3B328-421D-4241-B164-14F82C827992}" destId="{A4B3038C-F34B-4562-A892-FA266DA95D68}" srcOrd="0" destOrd="0" presId="urn:microsoft.com/office/officeart/2005/8/layout/radial1"/>
    <dgm:cxn modelId="{D253B259-A7A0-4AA6-90A8-B425D795AE59}" type="presOf" srcId="{57D00AA7-703E-4A16-B5D3-638703C6BC07}" destId="{0DFF2624-90E7-45BA-8B2A-23579A0A18EE}" srcOrd="0" destOrd="0" presId="urn:microsoft.com/office/officeart/2005/8/layout/radial1"/>
    <dgm:cxn modelId="{D88EA17F-4A4E-43BA-9489-CFF99FF9697F}" type="presOf" srcId="{4FEE2FD9-D720-4B69-A126-F31D43460A93}" destId="{68F5CC00-B98A-4AC2-B27B-34ADDAAA15E4}" srcOrd="1" destOrd="0" presId="urn:microsoft.com/office/officeart/2005/8/layout/radial1"/>
    <dgm:cxn modelId="{AD161597-A005-430F-A6CE-4BE8C0156CA7}" srcId="{55DF5372-9D3C-4C0D-A23D-1D1686AC3EDA}" destId="{57D00AA7-703E-4A16-B5D3-638703C6BC07}" srcOrd="4" destOrd="0" parTransId="{60B3B328-421D-4241-B164-14F82C827992}" sibTransId="{DD65D0FC-32CF-4D04-A7DA-E85F6A61193C}"/>
    <dgm:cxn modelId="{D90DC9A3-2FB9-413F-A24D-366672F14927}" type="presOf" srcId="{2689140E-3289-4392-8E56-0047F4D33EE0}" destId="{6A9C2D2F-3147-4692-85BB-63A39FF59F19}" srcOrd="0" destOrd="0" presId="urn:microsoft.com/office/officeart/2005/8/layout/radial1"/>
    <dgm:cxn modelId="{5F0C80A9-9716-434F-999D-181EAB313DE5}" type="presOf" srcId="{5A86317F-2C53-4675-873D-E764CE5E58CB}" destId="{F09B21AD-5AE9-46F2-B45A-733A443CE5EF}" srcOrd="0" destOrd="0" presId="urn:microsoft.com/office/officeart/2005/8/layout/radial1"/>
    <dgm:cxn modelId="{26E0E7B3-AA37-4144-A662-3793C9133577}" type="presOf" srcId="{17FB11E1-9C41-490F-89A8-84DA061002B0}" destId="{022F1D7D-2337-4604-B4BC-2710EB55EB25}" srcOrd="1" destOrd="0" presId="urn:microsoft.com/office/officeart/2005/8/layout/radial1"/>
    <dgm:cxn modelId="{4561B9B8-23F6-4A1D-8602-3B4567F03AC7}" type="presOf" srcId="{55DF5372-9D3C-4C0D-A23D-1D1686AC3EDA}" destId="{EF8E4E52-28C7-4929-86C5-49961373E54E}" srcOrd="0" destOrd="0" presId="urn:microsoft.com/office/officeart/2005/8/layout/radial1"/>
    <dgm:cxn modelId="{021BA3BA-6632-4BCD-B243-FBBC746D065D}" type="presOf" srcId="{932601A7-12EA-472C-A322-D08F2943D89E}" destId="{760ED95F-9C78-44F9-9D2D-13B5BDBB44DA}" srcOrd="1" destOrd="0" presId="urn:microsoft.com/office/officeart/2005/8/layout/radial1"/>
    <dgm:cxn modelId="{CDBD01BE-B1F7-46AA-8B4F-A3FE2D8014E5}" srcId="{55DF5372-9D3C-4C0D-A23D-1D1686AC3EDA}" destId="{30236851-2587-42A5-8FD6-C95966C5315A}" srcOrd="0" destOrd="0" parTransId="{932601A7-12EA-472C-A322-D08F2943D89E}" sibTransId="{C87291C9-27F3-458B-8B3F-A504D67FBF31}"/>
    <dgm:cxn modelId="{97EEF3BE-2968-49A8-B418-4501AF037D26}" type="presOf" srcId="{FE5C179C-2D7B-4D41-AEB8-6F1681C2A8C6}" destId="{703D144E-C9ED-4290-9A8A-8F53AE92B357}" srcOrd="1" destOrd="0" presId="urn:microsoft.com/office/officeart/2005/8/layout/radial1"/>
    <dgm:cxn modelId="{E766A8C5-0813-4231-93F6-6D27D1FB515A}" type="presOf" srcId="{17FB11E1-9C41-490F-89A8-84DA061002B0}" destId="{50C2731E-3A46-449A-8EA7-9757592767FF}" srcOrd="0" destOrd="0" presId="urn:microsoft.com/office/officeart/2005/8/layout/radial1"/>
    <dgm:cxn modelId="{85D270CC-94AC-4DCE-B54F-F0A088DD94A5}" type="presOf" srcId="{01170CFB-8534-4B61-9469-9847BBCED256}" destId="{817D9669-C1F1-487E-8221-0EE60EF2EFD0}" srcOrd="0" destOrd="0" presId="urn:microsoft.com/office/officeart/2005/8/layout/radial1"/>
    <dgm:cxn modelId="{F7D4BADD-C38D-45DF-B3CC-791A49DC806F}" type="presOf" srcId="{4FEE2FD9-D720-4B69-A126-F31D43460A93}" destId="{522A0AD9-E0B7-40A3-A9D0-63A9D5D4B98C}" srcOrd="0" destOrd="0" presId="urn:microsoft.com/office/officeart/2005/8/layout/radial1"/>
    <dgm:cxn modelId="{F970F2EA-F714-41A7-84E2-D7DFD4D78C48}" type="presOf" srcId="{0C225A28-8A78-4174-8FEF-A886BF47AD5D}" destId="{8DE5DCE8-F5B4-4286-A7DA-C2C1A904712E}" srcOrd="0" destOrd="0" presId="urn:microsoft.com/office/officeart/2005/8/layout/radial1"/>
    <dgm:cxn modelId="{02620CF5-87B1-4C90-BC03-84C9C70064EE}" srcId="{55DF5372-9D3C-4C0D-A23D-1D1686AC3EDA}" destId="{0C225A28-8A78-4174-8FEF-A886BF47AD5D}" srcOrd="3" destOrd="0" parTransId="{FE5C179C-2D7B-4D41-AEB8-6F1681C2A8C6}" sibTransId="{267A8E3F-5AAC-461F-86B8-F98786482C82}"/>
    <dgm:cxn modelId="{683F9864-03A2-461E-9A9F-AEB0B55F8CBC}" type="presParOf" srcId="{F09B21AD-5AE9-46F2-B45A-733A443CE5EF}" destId="{EF8E4E52-28C7-4929-86C5-49961373E54E}" srcOrd="0" destOrd="0" presId="urn:microsoft.com/office/officeart/2005/8/layout/radial1"/>
    <dgm:cxn modelId="{E112F508-F5FA-41B5-9BC9-213E542B8B2A}" type="presParOf" srcId="{F09B21AD-5AE9-46F2-B45A-733A443CE5EF}" destId="{0D48D59E-A84D-40CE-B468-66D1F729EAAB}" srcOrd="1" destOrd="0" presId="urn:microsoft.com/office/officeart/2005/8/layout/radial1"/>
    <dgm:cxn modelId="{744C87B3-066E-4538-9415-E25FF4EDDB32}" type="presParOf" srcId="{0D48D59E-A84D-40CE-B468-66D1F729EAAB}" destId="{760ED95F-9C78-44F9-9D2D-13B5BDBB44DA}" srcOrd="0" destOrd="0" presId="urn:microsoft.com/office/officeart/2005/8/layout/radial1"/>
    <dgm:cxn modelId="{EF2EDD36-7338-4CAF-84DA-EA44BCA61E26}" type="presParOf" srcId="{F09B21AD-5AE9-46F2-B45A-733A443CE5EF}" destId="{2660CBFF-C7B7-4DF2-9640-0DB7B0C63163}" srcOrd="2" destOrd="0" presId="urn:microsoft.com/office/officeart/2005/8/layout/radial1"/>
    <dgm:cxn modelId="{1DB3992F-2384-41B5-95F8-AB00C3128B0E}" type="presParOf" srcId="{F09B21AD-5AE9-46F2-B45A-733A443CE5EF}" destId="{8C787656-BBFA-4328-A72F-FBE948AD22BD}" srcOrd="3" destOrd="0" presId="urn:microsoft.com/office/officeart/2005/8/layout/radial1"/>
    <dgm:cxn modelId="{F6FAB617-A505-4832-94D7-4D724FD1B67C}" type="presParOf" srcId="{8C787656-BBFA-4328-A72F-FBE948AD22BD}" destId="{358826B2-1B24-40B7-9741-6679CE912C7C}" srcOrd="0" destOrd="0" presId="urn:microsoft.com/office/officeart/2005/8/layout/radial1"/>
    <dgm:cxn modelId="{40CD6075-D95D-4624-A9CE-FC3CED3EC9BD}" type="presParOf" srcId="{F09B21AD-5AE9-46F2-B45A-733A443CE5EF}" destId="{38AF3C2D-0E27-48FD-A7A8-1FE15946E361}" srcOrd="4" destOrd="0" presId="urn:microsoft.com/office/officeart/2005/8/layout/radial1"/>
    <dgm:cxn modelId="{BD622B39-61EE-4F94-87FF-87D220C49107}" type="presParOf" srcId="{F09B21AD-5AE9-46F2-B45A-733A443CE5EF}" destId="{50C2731E-3A46-449A-8EA7-9757592767FF}" srcOrd="5" destOrd="0" presId="urn:microsoft.com/office/officeart/2005/8/layout/radial1"/>
    <dgm:cxn modelId="{3DEE6729-9C3C-4E3B-AE9E-32E9A10D8AC1}" type="presParOf" srcId="{50C2731E-3A46-449A-8EA7-9757592767FF}" destId="{022F1D7D-2337-4604-B4BC-2710EB55EB25}" srcOrd="0" destOrd="0" presId="urn:microsoft.com/office/officeart/2005/8/layout/radial1"/>
    <dgm:cxn modelId="{4220E65D-F08D-47E2-A5FA-968AF35E37E8}" type="presParOf" srcId="{F09B21AD-5AE9-46F2-B45A-733A443CE5EF}" destId="{6A9C2D2F-3147-4692-85BB-63A39FF59F19}" srcOrd="6" destOrd="0" presId="urn:microsoft.com/office/officeart/2005/8/layout/radial1"/>
    <dgm:cxn modelId="{F761EEE2-236A-419A-8855-945E71B3DD2C}" type="presParOf" srcId="{F09B21AD-5AE9-46F2-B45A-733A443CE5EF}" destId="{8A136E54-1BAA-4E10-9420-D4D897EAA894}" srcOrd="7" destOrd="0" presId="urn:microsoft.com/office/officeart/2005/8/layout/radial1"/>
    <dgm:cxn modelId="{2BE5B613-23DA-41CB-9E22-A498D04B270E}" type="presParOf" srcId="{8A136E54-1BAA-4E10-9420-D4D897EAA894}" destId="{703D144E-C9ED-4290-9A8A-8F53AE92B357}" srcOrd="0" destOrd="0" presId="urn:microsoft.com/office/officeart/2005/8/layout/radial1"/>
    <dgm:cxn modelId="{20970EFB-7F50-4EA3-90A4-B9070F21118F}" type="presParOf" srcId="{F09B21AD-5AE9-46F2-B45A-733A443CE5EF}" destId="{8DE5DCE8-F5B4-4286-A7DA-C2C1A904712E}" srcOrd="8" destOrd="0" presId="urn:microsoft.com/office/officeart/2005/8/layout/radial1"/>
    <dgm:cxn modelId="{D36C0B36-20E6-488B-8E10-843BA577D5A1}" type="presParOf" srcId="{F09B21AD-5AE9-46F2-B45A-733A443CE5EF}" destId="{A4B3038C-F34B-4562-A892-FA266DA95D68}" srcOrd="9" destOrd="0" presId="urn:microsoft.com/office/officeart/2005/8/layout/radial1"/>
    <dgm:cxn modelId="{88A7A6E9-D2F9-4946-A015-AB56F9DE978E}" type="presParOf" srcId="{A4B3038C-F34B-4562-A892-FA266DA95D68}" destId="{7597E86E-2104-41CE-9E3F-5D7C0807E6CB}" srcOrd="0" destOrd="0" presId="urn:microsoft.com/office/officeart/2005/8/layout/radial1"/>
    <dgm:cxn modelId="{6F845129-B0A5-46D7-943C-A14E48BA68DC}" type="presParOf" srcId="{F09B21AD-5AE9-46F2-B45A-733A443CE5EF}" destId="{0DFF2624-90E7-45BA-8B2A-23579A0A18EE}" srcOrd="10" destOrd="0" presId="urn:microsoft.com/office/officeart/2005/8/layout/radial1"/>
    <dgm:cxn modelId="{9641FEC8-77D6-45D9-B692-CC48273BC1C2}" type="presParOf" srcId="{F09B21AD-5AE9-46F2-B45A-733A443CE5EF}" destId="{522A0AD9-E0B7-40A3-A9D0-63A9D5D4B98C}" srcOrd="11" destOrd="0" presId="urn:microsoft.com/office/officeart/2005/8/layout/radial1"/>
    <dgm:cxn modelId="{BD07380B-CFAD-44C3-B451-FBC07BF44404}" type="presParOf" srcId="{522A0AD9-E0B7-40A3-A9D0-63A9D5D4B98C}" destId="{68F5CC00-B98A-4AC2-B27B-34ADDAAA15E4}" srcOrd="0" destOrd="0" presId="urn:microsoft.com/office/officeart/2005/8/layout/radial1"/>
    <dgm:cxn modelId="{D2DF84F8-409D-4576-B33E-44E288E0D27D}" type="presParOf" srcId="{F09B21AD-5AE9-46F2-B45A-733A443CE5EF}" destId="{817D9669-C1F1-487E-8221-0EE60EF2EFD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E4E52-28C7-4929-86C5-49961373E54E}">
      <dsp:nvSpPr>
        <dsp:cNvPr id="0" name=""/>
        <dsp:cNvSpPr/>
      </dsp:nvSpPr>
      <dsp:spPr>
        <a:xfrm>
          <a:off x="5154249" y="2422162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43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HCl</a:t>
          </a:r>
          <a:endParaRPr kumimoji="0" lang="ru-RU" altLang="ru-RU" sz="4300" b="1" i="0" u="none" strike="noStrike" kern="1200" cap="none" normalizeH="0" baseline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43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426594" y="2694507"/>
        <a:ext cx="1314998" cy="1314998"/>
      </dsp:txXfrm>
    </dsp:sp>
    <dsp:sp modelId="{0D48D59E-A84D-40CE-B468-66D1F729EAAB}">
      <dsp:nvSpPr>
        <dsp:cNvPr id="0" name=""/>
        <dsp:cNvSpPr/>
      </dsp:nvSpPr>
      <dsp:spPr>
        <a:xfrm rot="16200000">
          <a:off x="5804756" y="2129069"/>
          <a:ext cx="55867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58675" y="1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70127" y="2128857"/>
        <a:ext cx="27933" cy="27933"/>
      </dsp:txXfrm>
    </dsp:sp>
    <dsp:sp modelId="{2660CBFF-C7B7-4DF2-9640-0DB7B0C63163}">
      <dsp:nvSpPr>
        <dsp:cNvPr id="0" name=""/>
        <dsp:cNvSpPr/>
      </dsp:nvSpPr>
      <dsp:spPr>
        <a:xfrm>
          <a:off x="5154249" y="3797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3500" b="1" i="0" u="none" strike="noStrike" kern="1200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Zn</a:t>
          </a:r>
          <a:endParaRPr kumimoji="0" lang="uk-UA" altLang="ru-RU" sz="35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426594" y="276142"/>
        <a:ext cx="1314998" cy="1314998"/>
      </dsp:txXfrm>
    </dsp:sp>
    <dsp:sp modelId="{8C787656-BBFA-4328-A72F-FBE948AD22BD}">
      <dsp:nvSpPr>
        <dsp:cNvPr id="0" name=""/>
        <dsp:cNvSpPr/>
      </dsp:nvSpPr>
      <dsp:spPr>
        <a:xfrm rot="19800000">
          <a:off x="6851938" y="2733660"/>
          <a:ext cx="55867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58675" y="1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17309" y="2733448"/>
        <a:ext cx="27933" cy="27933"/>
      </dsp:txXfrm>
    </dsp:sp>
    <dsp:sp modelId="{38AF3C2D-0E27-48FD-A7A8-1FE15946E361}">
      <dsp:nvSpPr>
        <dsp:cNvPr id="0" name=""/>
        <dsp:cNvSpPr/>
      </dsp:nvSpPr>
      <dsp:spPr>
        <a:xfrm>
          <a:off x="7248614" y="1212980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35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NaOH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3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520959" y="1485325"/>
        <a:ext cx="1314998" cy="1314998"/>
      </dsp:txXfrm>
    </dsp:sp>
    <dsp:sp modelId="{50C2731E-3A46-449A-8EA7-9757592767FF}">
      <dsp:nvSpPr>
        <dsp:cNvPr id="0" name=""/>
        <dsp:cNvSpPr/>
      </dsp:nvSpPr>
      <dsp:spPr>
        <a:xfrm rot="1800000">
          <a:off x="6851938" y="3942842"/>
          <a:ext cx="55867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58675" y="1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17309" y="3942630"/>
        <a:ext cx="27933" cy="27933"/>
      </dsp:txXfrm>
    </dsp:sp>
    <dsp:sp modelId="{6A9C2D2F-3147-4692-85BB-63A39FF59F19}">
      <dsp:nvSpPr>
        <dsp:cNvPr id="0" name=""/>
        <dsp:cNvSpPr/>
      </dsp:nvSpPr>
      <dsp:spPr>
        <a:xfrm>
          <a:off x="7248614" y="3631344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35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MgO</a:t>
          </a:r>
          <a:endParaRPr kumimoji="0" lang="uk-UA" altLang="ru-RU" sz="3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520959" y="3903689"/>
        <a:ext cx="1314998" cy="1314998"/>
      </dsp:txXfrm>
    </dsp:sp>
    <dsp:sp modelId="{8A136E54-1BAA-4E10-9420-D4D897EAA894}">
      <dsp:nvSpPr>
        <dsp:cNvPr id="0" name=""/>
        <dsp:cNvSpPr/>
      </dsp:nvSpPr>
      <dsp:spPr>
        <a:xfrm rot="5400000">
          <a:off x="5804756" y="4547433"/>
          <a:ext cx="55867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58675" y="1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70127" y="4547221"/>
        <a:ext cx="27933" cy="27933"/>
      </dsp:txXfrm>
    </dsp:sp>
    <dsp:sp modelId="{8DE5DCE8-F5B4-4286-A7DA-C2C1A904712E}">
      <dsp:nvSpPr>
        <dsp:cNvPr id="0" name=""/>
        <dsp:cNvSpPr/>
      </dsp:nvSpPr>
      <dsp:spPr>
        <a:xfrm>
          <a:off x="5154249" y="4840526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35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CuCl</a:t>
          </a:r>
          <a:r>
            <a:rPr kumimoji="0" lang="en-US" altLang="ru-RU" sz="3500" b="1" i="0" u="none" strike="noStrike" kern="1200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3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426594" y="5112871"/>
        <a:ext cx="1314998" cy="1314998"/>
      </dsp:txXfrm>
    </dsp:sp>
    <dsp:sp modelId="{A4B3038C-F34B-4562-A892-FA266DA95D68}">
      <dsp:nvSpPr>
        <dsp:cNvPr id="0" name=""/>
        <dsp:cNvSpPr/>
      </dsp:nvSpPr>
      <dsp:spPr>
        <a:xfrm rot="9000000">
          <a:off x="4757574" y="3942842"/>
          <a:ext cx="55867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58675" y="1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5022944" y="3942630"/>
        <a:ext cx="27933" cy="27933"/>
      </dsp:txXfrm>
    </dsp:sp>
    <dsp:sp modelId="{0DFF2624-90E7-45BA-8B2A-23579A0A18EE}">
      <dsp:nvSpPr>
        <dsp:cNvPr id="0" name=""/>
        <dsp:cNvSpPr/>
      </dsp:nvSpPr>
      <dsp:spPr>
        <a:xfrm>
          <a:off x="3059884" y="3631344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35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H</a:t>
          </a:r>
          <a:r>
            <a:rPr kumimoji="0" lang="en-US" altLang="ru-RU" sz="3500" b="1" i="0" u="none" strike="noStrike" kern="1200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2</a:t>
          </a:r>
          <a:r>
            <a:rPr kumimoji="0" lang="en-US" altLang="ru-RU" sz="35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SO</a:t>
          </a:r>
          <a:r>
            <a:rPr kumimoji="0" lang="en-US" altLang="ru-RU" sz="3500" b="1" i="0" u="none" strike="noStrike" kern="1200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4</a:t>
          </a:r>
          <a:endParaRPr kumimoji="0" lang="uk-UA" altLang="ru-RU" sz="3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332229" y="3903689"/>
        <a:ext cx="1314998" cy="1314998"/>
      </dsp:txXfrm>
    </dsp:sp>
    <dsp:sp modelId="{522A0AD9-E0B7-40A3-A9D0-63A9D5D4B98C}">
      <dsp:nvSpPr>
        <dsp:cNvPr id="0" name=""/>
        <dsp:cNvSpPr/>
      </dsp:nvSpPr>
      <dsp:spPr>
        <a:xfrm rot="12600000">
          <a:off x="4757574" y="2733660"/>
          <a:ext cx="55867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58675" y="1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5022944" y="2733448"/>
        <a:ext cx="27933" cy="27933"/>
      </dsp:txXfrm>
    </dsp:sp>
    <dsp:sp modelId="{817D9669-C1F1-487E-8221-0EE60EF2EFD0}">
      <dsp:nvSpPr>
        <dsp:cNvPr id="0" name=""/>
        <dsp:cNvSpPr/>
      </dsp:nvSpPr>
      <dsp:spPr>
        <a:xfrm>
          <a:off x="3059884" y="1212980"/>
          <a:ext cx="1859688" cy="1859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35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CO</a:t>
          </a:r>
          <a:r>
            <a:rPr kumimoji="0" lang="en-US" altLang="ru-RU" sz="3500" b="1" i="0" u="none" strike="noStrike" kern="1200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2</a:t>
          </a:r>
          <a:endParaRPr kumimoji="0" lang="uk-UA" altLang="ru-RU" sz="3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332229" y="1485325"/>
        <a:ext cx="1314998" cy="131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29D4-88C7-4AA2-A939-78EA23B92FFE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7DC2-B494-4292-8B4A-D2FA4AED12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0443-697D-4F16-AF1E-3A237019F4F6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7DC5-DF9B-4273-BC68-51BEBCA904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8781-FC4D-4298-88D2-CBA225E86892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D694-204F-407E-BA91-8050D8BC5F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14EE-C157-469F-AB93-A5733BC73AF9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146E-6211-49C4-B8A0-16EC10D835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537D-2755-4B84-975D-05670EA41097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0FA1-365A-4516-81DC-8B48248BE0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4657-2CBE-42B0-986B-77EDD49FD9D6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B16C-1E7F-4A67-B33F-104244A4361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DE97-B43F-4E85-9774-65CDD324BFC8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F39F-0CC3-4DE5-AFD3-60EF8B3B8D7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8921-1E94-40FE-BD23-463BC82BD533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AAA0-8C7A-44DC-8D49-DF8F08E1EF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EF33-691C-4B07-84A1-0190C54FA997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C1-74A3-4F8C-A71A-2324A8FE26A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D260-06C4-458C-81DF-24FD68E4D79A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79FB-BEDF-464D-8E66-1692B1965FD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8DED-41F5-4704-B026-B886F7121912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0874-1CFD-40BB-B192-A4DC26853BD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2C61-7AD0-45A8-B1E0-41A8212B113A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08D8-625B-4FCD-B118-C4C5F7170B3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B5E4-B72A-4C10-B5D0-A385170DBB68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42E0-845D-4342-A816-0C379F56262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8275B7E-6F30-4641-AAF2-34997E9ED97D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ED04E7-0AA0-4659-9B42-363FFCA72A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07504" y="1111772"/>
            <a:ext cx="6120680" cy="2763739"/>
          </a:xfrm>
        </p:spPr>
        <p:txBody>
          <a:bodyPr/>
          <a:lstStyle/>
          <a:p>
            <a:pPr algn="ctr" defTabSz="912813" eaLnBrk="1" hangingPunct="1"/>
            <a:r>
              <a:rPr lang="ru-RU" sz="4400" b="1" dirty="0">
                <a:solidFill>
                  <a:schemeClr val="folHlink"/>
                </a:solidFill>
              </a:rPr>
              <a:t>Урок </a:t>
            </a:r>
            <a:r>
              <a:rPr lang="ru-RU" sz="4400" b="1" dirty="0" err="1">
                <a:solidFill>
                  <a:schemeClr val="folHlink"/>
                </a:solidFill>
              </a:rPr>
              <a:t>гра-п</a:t>
            </a:r>
            <a:r>
              <a:rPr lang="ru-RU" sz="4400" b="1" dirty="0" err="1">
                <a:solidFill>
                  <a:schemeClr val="folHlink"/>
                </a:solidFill>
                <a:latin typeface="Arial" charset="0"/>
              </a:rPr>
              <a:t>одорож</a:t>
            </a:r>
            <a:br>
              <a:rPr lang="ru-RU" sz="4400" b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4800" b="1" dirty="0">
                <a:solidFill>
                  <a:schemeClr val="hlink"/>
                </a:solidFill>
              </a:rPr>
              <a:t>«</a:t>
            </a:r>
            <a:r>
              <a:rPr lang="ru-RU" sz="4800" b="1" dirty="0" err="1">
                <a:solidFill>
                  <a:schemeClr val="hlink"/>
                </a:solidFill>
                <a:latin typeface="Arial" charset="0"/>
              </a:rPr>
              <a:t>Основні</a:t>
            </a:r>
            <a:r>
              <a:rPr lang="ru-RU" sz="48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4800" b="1" dirty="0" err="1">
                <a:solidFill>
                  <a:schemeClr val="hlink"/>
                </a:solidFill>
                <a:latin typeface="Arial" charset="0"/>
              </a:rPr>
              <a:t>класи</a:t>
            </a:r>
            <a:r>
              <a:rPr lang="ru-RU" sz="48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4800" b="1" dirty="0" err="1">
                <a:solidFill>
                  <a:schemeClr val="hlink"/>
                </a:solidFill>
                <a:latin typeface="Arial" charset="0"/>
              </a:rPr>
              <a:t>неорганічних</a:t>
            </a:r>
            <a:r>
              <a:rPr lang="ru-RU" sz="4800" b="1" dirty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ru-RU" sz="4800" b="1" dirty="0" err="1">
                <a:solidFill>
                  <a:schemeClr val="hlink"/>
                </a:solidFill>
                <a:latin typeface="Arial" charset="0"/>
              </a:rPr>
              <a:t>сполук</a:t>
            </a:r>
            <a:r>
              <a:rPr lang="ru-RU" sz="4800" b="1" dirty="0">
                <a:solidFill>
                  <a:schemeClr val="hlink"/>
                </a:solidFill>
              </a:rPr>
              <a:t>»</a:t>
            </a:r>
            <a:br>
              <a:rPr lang="ru-RU" sz="4800" b="1" dirty="0">
                <a:solidFill>
                  <a:schemeClr val="hlink"/>
                </a:solidFill>
              </a:rPr>
            </a:br>
            <a:endParaRPr lang="ru-RU" sz="4800" b="1" dirty="0">
              <a:solidFill>
                <a:schemeClr val="hlink"/>
              </a:solidFill>
            </a:endParaRP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/>
          </a:blip>
          <a:srcRect l="8333" r="8333"/>
          <a:stretch>
            <a:fillRect/>
          </a:stretch>
        </p:blipFill>
        <p:spPr>
          <a:xfrm>
            <a:off x="6588224" y="188913"/>
            <a:ext cx="2555776" cy="2547937"/>
          </a:xfrm>
          <a:prstGeom prst="snip2DiagRect">
            <a:avLst>
              <a:gd name="adj1" fmla="val 2119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A09A1465-6E47-4A1D-AA89-D5EED53F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73" y="3875511"/>
            <a:ext cx="48974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uk-UA" altLang="ru-RU" sz="2000" dirty="0" err="1">
                <a:solidFill>
                  <a:schemeClr val="tx2"/>
                </a:solidFill>
              </a:rPr>
              <a:t>Самборська</a:t>
            </a:r>
            <a:r>
              <a:rPr lang="uk-UA" altLang="ru-RU" sz="2000" dirty="0">
                <a:solidFill>
                  <a:schemeClr val="tx2"/>
                </a:solidFill>
              </a:rPr>
              <a:t> Світлана Петрівна</a:t>
            </a:r>
          </a:p>
          <a:p>
            <a:pPr algn="l"/>
            <a:r>
              <a:rPr lang="uk-UA" altLang="ru-RU" sz="2000" dirty="0">
                <a:solidFill>
                  <a:schemeClr val="tx2"/>
                </a:solidFill>
              </a:rPr>
              <a:t>Учитель хімії</a:t>
            </a:r>
          </a:p>
          <a:p>
            <a:pPr algn="l"/>
            <a:r>
              <a:rPr lang="uk-UA" altLang="ru-RU" sz="2000" dirty="0" err="1">
                <a:solidFill>
                  <a:schemeClr val="tx2"/>
                </a:solidFill>
              </a:rPr>
              <a:t>Дзензелівської</a:t>
            </a:r>
            <a:r>
              <a:rPr lang="uk-UA" altLang="ru-RU" sz="2000" dirty="0">
                <a:solidFill>
                  <a:schemeClr val="tx2"/>
                </a:solidFill>
              </a:rPr>
              <a:t> загальноосвітньої </a:t>
            </a:r>
          </a:p>
          <a:p>
            <a:pPr algn="l"/>
            <a:r>
              <a:rPr lang="uk-UA" altLang="ru-RU" sz="2000" dirty="0">
                <a:solidFill>
                  <a:schemeClr val="tx2"/>
                </a:solidFill>
              </a:rPr>
              <a:t>школи І-ІІІ ступенів </a:t>
            </a:r>
            <a:endParaRPr lang="en-US" altLang="ru-RU" sz="2000" dirty="0">
              <a:solidFill>
                <a:schemeClr val="tx2"/>
              </a:solidFill>
            </a:endParaRPr>
          </a:p>
          <a:p>
            <a:pPr algn="l"/>
            <a:r>
              <a:rPr lang="uk-UA" altLang="ru-RU" sz="2000" dirty="0">
                <a:solidFill>
                  <a:schemeClr val="tx2"/>
                </a:solidFill>
              </a:rPr>
              <a:t>Маньківської районної ради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63938" y="620713"/>
            <a:ext cx="20161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Zn</a:t>
            </a:r>
            <a:endParaRPr lang="uk-UA"/>
          </a:p>
          <a:p>
            <a:endParaRPr lang="uk-UA" b="0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3563938" y="2349500"/>
            <a:ext cx="2087562" cy="165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NaOH</a:t>
            </a:r>
            <a:endParaRPr lang="uk-UA">
              <a:solidFill>
                <a:srgbClr val="FF0000"/>
              </a:solidFill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3563938" y="4292600"/>
            <a:ext cx="2087562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MgO</a:t>
            </a:r>
            <a:endParaRPr lang="uk-UA" b="0"/>
          </a:p>
          <a:p>
            <a:endParaRPr lang="uk-UA" b="0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395288" y="1989138"/>
            <a:ext cx="2232025" cy="2305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HCl</a:t>
            </a:r>
            <a:endParaRPr lang="uk-UA">
              <a:solidFill>
                <a:srgbClr val="FF0000"/>
              </a:solidFill>
            </a:endParaRPr>
          </a:p>
        </p:txBody>
      </p:sp>
      <p:sp>
        <p:nvSpPr>
          <p:cNvPr id="36869" name="AutoShape 30"/>
          <p:cNvSpPr>
            <a:spLocks noChangeArrowheads="1"/>
          </p:cNvSpPr>
          <p:nvPr/>
        </p:nvSpPr>
        <p:spPr bwMode="auto">
          <a:xfrm rot="-1867078">
            <a:off x="2411413" y="17002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sp>
        <p:nvSpPr>
          <p:cNvPr id="36870" name="AutoShape 32"/>
          <p:cNvSpPr>
            <a:spLocks noChangeArrowheads="1"/>
          </p:cNvSpPr>
          <p:nvPr/>
        </p:nvSpPr>
        <p:spPr bwMode="auto">
          <a:xfrm>
            <a:off x="2700338" y="28527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sp>
        <p:nvSpPr>
          <p:cNvPr id="36871" name="AutoShape 33"/>
          <p:cNvSpPr>
            <a:spLocks noChangeArrowheads="1"/>
          </p:cNvSpPr>
          <p:nvPr/>
        </p:nvSpPr>
        <p:spPr bwMode="auto">
          <a:xfrm rot="1891764">
            <a:off x="2339975" y="4149725"/>
            <a:ext cx="936625" cy="485775"/>
          </a:xfrm>
          <a:prstGeom prst="rightArrow">
            <a:avLst>
              <a:gd name="adj1" fmla="val 50000"/>
              <a:gd name="adj2" fmla="val 48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</p:spTree>
  </p:cSld>
  <p:clrMapOvr>
    <a:masterClrMapping/>
  </p:clrMapOvr>
  <p:transition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animBg="1"/>
      <p:bldP spid="49179" grpId="0" animBg="1"/>
      <p:bldP spid="49180" grpId="0" animBg="1"/>
      <p:bldP spid="491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2"/>
          <p:cNvSpPr>
            <a:spLocks noChangeArrowheads="1"/>
          </p:cNvSpPr>
          <p:nvPr/>
        </p:nvSpPr>
        <p:spPr bwMode="auto">
          <a:xfrm>
            <a:off x="827088" y="333375"/>
            <a:ext cx="5940425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sz="3200">
                <a:solidFill>
                  <a:schemeClr val="hlink"/>
                </a:solidFill>
              </a:rPr>
              <a:t>Завдання№ 6 «Неуважний хімік»</a:t>
            </a:r>
            <a:r>
              <a:rPr lang="ru-RU" sz="3200">
                <a:solidFill>
                  <a:schemeClr val="hlink"/>
                </a:solidFill>
              </a:rPr>
              <a:t>(3 </a:t>
            </a:r>
            <a:r>
              <a:rPr lang="uk-UA" sz="3200">
                <a:solidFill>
                  <a:schemeClr val="hlink"/>
                </a:solidFill>
              </a:rPr>
              <a:t>бали) </a:t>
            </a:r>
          </a:p>
        </p:txBody>
      </p:sp>
      <p:sp>
        <p:nvSpPr>
          <p:cNvPr id="36866" name="Text Box 116"/>
          <p:cNvSpPr txBox="1">
            <a:spLocks noChangeArrowheads="1"/>
          </p:cNvSpPr>
          <p:nvPr/>
        </p:nvSpPr>
        <p:spPr bwMode="auto">
          <a:xfrm>
            <a:off x="454025" y="1700213"/>
            <a:ext cx="60388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СаО +  НС</a:t>
            </a:r>
            <a:r>
              <a:rPr lang="en-US" sz="3600"/>
              <a:t>l</a:t>
            </a:r>
            <a:r>
              <a:rPr lang="uk-UA" sz="3600"/>
              <a:t> = СаС</a:t>
            </a:r>
            <a:r>
              <a:rPr lang="en-US" sz="3600"/>
              <a:t>l</a:t>
            </a:r>
            <a:r>
              <a:rPr lang="uk-UA" sz="3600"/>
              <a:t>  + Н О</a:t>
            </a:r>
          </a:p>
          <a:p>
            <a:pPr algn="l"/>
            <a:r>
              <a:rPr lang="uk-UA" sz="3600"/>
              <a:t> </a:t>
            </a:r>
          </a:p>
          <a:p>
            <a:pPr algn="l"/>
            <a:r>
              <a:rPr lang="uk-UA" sz="3600"/>
              <a:t>НС</a:t>
            </a:r>
            <a:r>
              <a:rPr lang="en-US" sz="3600"/>
              <a:t>l</a:t>
            </a:r>
            <a:r>
              <a:rPr lang="uk-UA" sz="3600"/>
              <a:t> + Аg</a:t>
            </a:r>
            <a:r>
              <a:rPr lang="en-US" sz="3600"/>
              <a:t>N</a:t>
            </a:r>
            <a:r>
              <a:rPr lang="uk-UA" sz="3600"/>
              <a:t>О  = А</a:t>
            </a:r>
            <a:r>
              <a:rPr lang="en-US" sz="3600"/>
              <a:t>g</a:t>
            </a:r>
            <a:r>
              <a:rPr lang="uk-UA" sz="3600"/>
              <a:t>СІ + Н</a:t>
            </a:r>
            <a:r>
              <a:rPr lang="en-US" sz="3600"/>
              <a:t>N</a:t>
            </a:r>
            <a:r>
              <a:rPr lang="uk-UA" sz="3600"/>
              <a:t>О</a:t>
            </a:r>
          </a:p>
          <a:p>
            <a:pPr algn="l"/>
            <a:endParaRPr lang="uk-UA" sz="3600"/>
          </a:p>
          <a:p>
            <a:pPr algn="l"/>
            <a:r>
              <a:rPr lang="en-US" sz="3600"/>
              <a:t>Zn</a:t>
            </a:r>
            <a:r>
              <a:rPr lang="uk-UA" sz="3600"/>
              <a:t> + Н </a:t>
            </a:r>
            <a:r>
              <a:rPr lang="en-US" sz="3600"/>
              <a:t>SO</a:t>
            </a:r>
            <a:r>
              <a:rPr lang="en-US" sz="3600" baseline="-25000"/>
              <a:t>4</a:t>
            </a:r>
            <a:r>
              <a:rPr lang="uk-UA" sz="3600"/>
              <a:t>=</a:t>
            </a:r>
            <a:r>
              <a:rPr lang="en-US" sz="3600"/>
              <a:t>ZnS</a:t>
            </a:r>
            <a:r>
              <a:rPr lang="uk-UA" sz="3600"/>
              <a:t>О + Н</a:t>
            </a:r>
          </a:p>
          <a:p>
            <a:pPr algn="l"/>
            <a:endParaRPr lang="uk-UA" sz="3600" b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692275" y="170021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2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84663" y="170021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2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219700" y="170021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2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916238" y="27813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3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156325" y="27813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3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692275" y="3933825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2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003800" y="38608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2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140200" y="3933825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600"/>
              <a:t> </a:t>
            </a:r>
            <a:r>
              <a:rPr lang="uk-UA" sz="3600" baseline="-25000"/>
              <a:t>4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  <p:bldP spid="36866" grpId="0"/>
      <p:bldP spid="37895" grpId="0"/>
      <p:bldP spid="37896" grpId="0"/>
      <p:bldP spid="37897" grpId="0"/>
      <p:bldP spid="37898" grpId="0"/>
      <p:bldP spid="37899" grpId="0"/>
      <p:bldP spid="37900" grpId="0"/>
      <p:bldP spid="37901" grpId="0"/>
      <p:bldP spid="379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6480175" cy="1143000"/>
          </a:xfrm>
        </p:spPr>
        <p:txBody>
          <a:bodyPr/>
          <a:lstStyle/>
          <a:p>
            <a:r>
              <a:rPr lang="uk-UA" sz="3200" b="1">
                <a:solidFill>
                  <a:schemeClr val="hlink"/>
                </a:solidFill>
              </a:rPr>
              <a:t>Завдання№ 7 «Розпізнай мене»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6959600" cy="305276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Техніка безпеки — це не жарти! 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Правила поводження пам'ятати варто 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Під час лабораторної роботи і в побуті, щоб не 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було турботи,— 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Як працювати з кислотою, 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Штативом, склом та лугом...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uk-UA" sz="2400" b="1">
                <a:solidFill>
                  <a:schemeClr val="accent2"/>
                </a:solidFill>
              </a:rPr>
              <a:t> І хімія тоді завжди буде вашим другом</a:t>
            </a:r>
            <a:r>
              <a:rPr lang="uk-UA" sz="2400"/>
              <a:t>!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460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000" b="0"/>
              <a:t>Видано </a:t>
            </a:r>
            <a:r>
              <a:rPr lang="uk-UA" sz="1400"/>
              <a:t>РОЗЧИНИ</a:t>
            </a:r>
            <a:r>
              <a:rPr lang="uk-UA" sz="1400" b="0"/>
              <a:t> </a:t>
            </a:r>
            <a:r>
              <a:rPr lang="uk-UA" sz="2000" b="0"/>
              <a:t>речовини: </a:t>
            </a:r>
          </a:p>
          <a:p>
            <a:pPr algn="l"/>
            <a:r>
              <a:rPr lang="uk-UA" sz="2000" b="0"/>
              <a:t>натрій карбонат(1)</a:t>
            </a:r>
          </a:p>
          <a:p>
            <a:pPr algn="l"/>
            <a:r>
              <a:rPr lang="uk-UA" sz="2000" b="0"/>
              <a:t>хлоридна кислота(2),</a:t>
            </a:r>
          </a:p>
          <a:p>
            <a:pPr algn="l"/>
            <a:r>
              <a:rPr lang="uk-UA" sz="2000" b="0"/>
              <a:t>натрій гідроксид(3).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1"/>
      <p:bldP spid="38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>
                <a:solidFill>
                  <a:schemeClr val="hlink"/>
                </a:solidFill>
              </a:rPr>
              <a:t>Завдання №8 «Чорний ящик</a:t>
            </a:r>
            <a:r>
              <a:rPr lang="uk-UA" sz="2800" b="1">
                <a:solidFill>
                  <a:schemeClr val="hlink"/>
                </a:solidFill>
              </a:rPr>
              <a:t>»(2 бали)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400" b="1"/>
              <a:t>    У цьому ящику є речовина, яку вважають милістю господньою,символом добробуту й миру у східних народів."</a:t>
            </a:r>
            <a:br>
              <a:rPr lang="uk-UA" sz="2400" b="1"/>
            </a:br>
            <a:r>
              <a:rPr lang="uk-UA" sz="2400" b="1"/>
              <a:t>„Ні, це не милість господня, а кара божа. Скільки всього живого  згубила ця речовина! Через неї навіть море стало мертвим.”</a:t>
            </a:r>
            <a:br>
              <a:rPr lang="uk-UA" sz="2400" b="1"/>
            </a:br>
            <a:r>
              <a:rPr lang="uk-UA" sz="2400" b="1"/>
              <a:t>Без неї не можуть жити люди, не може обійтися металургія, її використовують під час виготовлення кераміки, без неї не було б  шкіряних чобітків. Вона використовується у сільському господарстві,</a:t>
            </a:r>
            <a:br>
              <a:rPr lang="uk-UA" sz="2400" b="1"/>
            </a:br>
            <a:r>
              <a:rPr lang="uk-UA" sz="2400" b="1"/>
              <a:t>медицині, побуті. Від неї залежить склад крові."</a:t>
            </a:r>
            <a:br>
              <a:rPr lang="uk-UA" sz="2400" b="1"/>
            </a:br>
            <a:r>
              <a:rPr lang="uk-UA" sz="2400" b="1"/>
              <a:t>Так що ж знаходиться у цьому ящику?</a:t>
            </a:r>
            <a:br>
              <a:rPr lang="uk-UA" sz="2400" b="1"/>
            </a:br>
            <a:br>
              <a:rPr lang="uk-UA" sz="2400" b="1"/>
            </a:br>
            <a:endParaRPr lang="uk-UA" sz="2400" b="1"/>
          </a:p>
        </p:txBody>
      </p:sp>
    </p:spTree>
  </p:cSld>
  <p:clrMapOvr>
    <a:masterClrMapping/>
  </p:clrMapOvr>
  <p:transition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683750" cy="6935788"/>
          </a:xfrm>
          <a:solidFill>
            <a:srgbClr val="FFFF00"/>
          </a:solidFill>
        </p:spPr>
      </p:pic>
      <p:sp>
        <p:nvSpPr>
          <p:cNvPr id="40962" name="Текст 3"/>
          <p:cNvSpPr>
            <a:spLocks noGrp="1"/>
          </p:cNvSpPr>
          <p:nvPr>
            <p:ph type="body" sz="half" idx="2"/>
          </p:nvPr>
        </p:nvSpPr>
        <p:spPr>
          <a:xfrm>
            <a:off x="611188" y="333375"/>
            <a:ext cx="5486400" cy="804863"/>
          </a:xfrm>
        </p:spPr>
        <p:txBody>
          <a:bodyPr/>
          <a:lstStyle/>
          <a:p>
            <a:pPr eaLnBrk="1" hangingPunct="1"/>
            <a:r>
              <a:rPr lang="uk-UA" sz="2800" b="1">
                <a:solidFill>
                  <a:schemeClr val="hlink"/>
                </a:solidFill>
              </a:rPr>
              <a:t>Завдання№9 Казковий лабіринт</a:t>
            </a:r>
            <a:endParaRPr lang="ru-RU" sz="2800" b="1">
              <a:solidFill>
                <a:schemeClr val="hlink"/>
              </a:solidFill>
            </a:endParaRPr>
          </a:p>
        </p:txBody>
      </p:sp>
      <p:sp>
        <p:nvSpPr>
          <p:cNvPr id="21534" name="plant"/>
          <p:cNvSpPr>
            <a:spLocks noEditPoints="1" noChangeArrowheads="1"/>
          </p:cNvSpPr>
          <p:nvPr/>
        </p:nvSpPr>
        <p:spPr bwMode="auto">
          <a:xfrm>
            <a:off x="6516216" y="3429000"/>
            <a:ext cx="3032597" cy="20256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2000" dirty="0"/>
              <a:t>Р </a:t>
            </a:r>
            <a:r>
              <a:rPr lang="uk-UA" sz="2000" baseline="-25000" dirty="0"/>
              <a:t>2</a:t>
            </a:r>
            <a:r>
              <a:rPr lang="uk-UA" sz="2000" dirty="0"/>
              <a:t>О</a:t>
            </a:r>
            <a:r>
              <a:rPr lang="uk-UA" sz="2000" baseline="-25000" dirty="0"/>
              <a:t>5</a:t>
            </a:r>
            <a:r>
              <a:rPr lang="uk-UA" sz="2000" dirty="0"/>
              <a:t> </a:t>
            </a:r>
          </a:p>
        </p:txBody>
      </p:sp>
      <p:sp>
        <p:nvSpPr>
          <p:cNvPr id="21535" name="plant"/>
          <p:cNvSpPr>
            <a:spLocks noEditPoints="1" noChangeArrowheads="1"/>
          </p:cNvSpPr>
          <p:nvPr/>
        </p:nvSpPr>
        <p:spPr bwMode="auto">
          <a:xfrm>
            <a:off x="1536295" y="2982913"/>
            <a:ext cx="2182036" cy="202564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3200"/>
              <a:t>Р </a:t>
            </a:r>
          </a:p>
        </p:txBody>
      </p:sp>
      <p:sp>
        <p:nvSpPr>
          <p:cNvPr id="21536" name="plant"/>
          <p:cNvSpPr>
            <a:spLocks noEditPoints="1" noChangeArrowheads="1"/>
          </p:cNvSpPr>
          <p:nvPr/>
        </p:nvSpPr>
        <p:spPr bwMode="auto">
          <a:xfrm>
            <a:off x="3517893" y="4373666"/>
            <a:ext cx="3815556" cy="237626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1800" dirty="0"/>
              <a:t>С</a:t>
            </a:r>
            <a:r>
              <a:rPr lang="en-US" sz="1800" dirty="0"/>
              <a:t>a</a:t>
            </a:r>
            <a:r>
              <a:rPr lang="ru-RU" sz="1800" baseline="-25000" dirty="0"/>
              <a:t>3</a:t>
            </a:r>
            <a:r>
              <a:rPr lang="uk-UA" sz="1800" dirty="0"/>
              <a:t>(Р0</a:t>
            </a:r>
            <a:r>
              <a:rPr lang="ru-RU" sz="1600" dirty="0"/>
              <a:t>4</a:t>
            </a:r>
            <a:r>
              <a:rPr lang="ru-RU" sz="1800" dirty="0"/>
              <a:t>) </a:t>
            </a:r>
            <a:r>
              <a:rPr lang="ru-RU" sz="2000" baseline="-25000" dirty="0"/>
              <a:t>2</a:t>
            </a:r>
            <a:endParaRPr lang="uk-UA" sz="2000" dirty="0"/>
          </a:p>
        </p:txBody>
      </p:sp>
      <p:sp>
        <p:nvSpPr>
          <p:cNvPr id="21537" name="plant"/>
          <p:cNvSpPr>
            <a:spLocks noEditPoints="1" noChangeArrowheads="1"/>
          </p:cNvSpPr>
          <p:nvPr/>
        </p:nvSpPr>
        <p:spPr bwMode="auto">
          <a:xfrm>
            <a:off x="0" y="1052513"/>
            <a:ext cx="3132138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2000" b="0"/>
              <a:t>Н </a:t>
            </a:r>
            <a:r>
              <a:rPr lang="uk-UA" sz="2000" b="0" baseline="-25000"/>
              <a:t>3</a:t>
            </a:r>
            <a:r>
              <a:rPr lang="uk-UA" sz="2000" b="0"/>
              <a:t>РО</a:t>
            </a:r>
            <a:r>
              <a:rPr lang="uk-UA" sz="2000" b="0" baseline="-25000"/>
              <a:t>4</a:t>
            </a:r>
            <a:r>
              <a:rPr lang="uk-UA" sz="2000" b="0"/>
              <a:t>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4" grpId="0" animBg="1"/>
      <p:bldP spid="21535" grpId="0" animBg="1"/>
      <p:bldP spid="21536" grpId="1" animBg="1"/>
      <p:bldP spid="215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/>
          </p:cNvSpPr>
          <p:nvPr>
            <p:ph type="body" idx="1"/>
          </p:nvPr>
        </p:nvSpPr>
        <p:spPr>
          <a:xfrm>
            <a:off x="0" y="549275"/>
            <a:ext cx="8229600" cy="2735263"/>
          </a:xfrm>
        </p:spPr>
        <p:txBody>
          <a:bodyPr/>
          <a:lstStyle/>
          <a:p>
            <a:pPr marL="342900" indent="-342900">
              <a:buFont typeface="Arial" charset="0"/>
              <a:buNone/>
            </a:pPr>
            <a:r>
              <a:rPr lang="uk-UA" sz="3600" b="1" i="1"/>
              <a:t>Ці речовини утворюють</a:t>
            </a:r>
          </a:p>
          <a:p>
            <a:pPr marL="342900" indent="-342900">
              <a:buFont typeface="Arial" charset="0"/>
              <a:buNone/>
            </a:pPr>
            <a:r>
              <a:rPr lang="uk-UA" sz="3600" b="1" i="1"/>
              <a:t> генетичний ряд Фосфору</a:t>
            </a:r>
            <a:endParaRPr lang="uk-UA" sz="3600"/>
          </a:p>
          <a:p>
            <a:pPr marL="342900" indent="-342900"/>
            <a:r>
              <a:rPr lang="uk-UA" sz="3600" b="1">
                <a:solidFill>
                  <a:schemeClr val="folHlink"/>
                </a:solidFill>
              </a:rPr>
              <a:t>Р </a:t>
            </a:r>
            <a:r>
              <a:rPr lang="ru-RU" sz="3600" b="1">
                <a:solidFill>
                  <a:schemeClr val="folHlink"/>
                </a:solidFill>
              </a:rPr>
              <a:t>   </a:t>
            </a:r>
            <a:r>
              <a:rPr lang="uk-UA" sz="3600" b="1">
                <a:solidFill>
                  <a:schemeClr val="folHlink"/>
                </a:solidFill>
              </a:rPr>
              <a:t> Р </a:t>
            </a:r>
            <a:r>
              <a:rPr lang="uk-UA" sz="3600" b="1" baseline="-25000">
                <a:solidFill>
                  <a:schemeClr val="folHlink"/>
                </a:solidFill>
              </a:rPr>
              <a:t>2</a:t>
            </a:r>
            <a:r>
              <a:rPr lang="uk-UA" sz="3600" b="1">
                <a:solidFill>
                  <a:schemeClr val="folHlink"/>
                </a:solidFill>
              </a:rPr>
              <a:t>О</a:t>
            </a:r>
            <a:r>
              <a:rPr lang="uk-UA" sz="3600" b="1" baseline="-25000">
                <a:solidFill>
                  <a:schemeClr val="folHlink"/>
                </a:solidFill>
              </a:rPr>
              <a:t>5</a:t>
            </a:r>
            <a:r>
              <a:rPr lang="uk-UA" sz="3600" b="1">
                <a:solidFill>
                  <a:schemeClr val="folHlink"/>
                </a:solidFill>
              </a:rPr>
              <a:t>      Н </a:t>
            </a:r>
            <a:r>
              <a:rPr lang="uk-UA" sz="3600" b="1" baseline="-25000">
                <a:solidFill>
                  <a:schemeClr val="folHlink"/>
                </a:solidFill>
              </a:rPr>
              <a:t>3</a:t>
            </a:r>
            <a:r>
              <a:rPr lang="uk-UA" sz="3600" b="1">
                <a:solidFill>
                  <a:schemeClr val="folHlink"/>
                </a:solidFill>
              </a:rPr>
              <a:t>РО </a:t>
            </a:r>
            <a:r>
              <a:rPr lang="uk-UA" sz="3600" b="1" baseline="-25000">
                <a:solidFill>
                  <a:schemeClr val="folHlink"/>
                </a:solidFill>
              </a:rPr>
              <a:t>4</a:t>
            </a:r>
            <a:r>
              <a:rPr lang="uk-UA" sz="3600" b="1">
                <a:solidFill>
                  <a:schemeClr val="folHlink"/>
                </a:solidFill>
              </a:rPr>
              <a:t>     С</a:t>
            </a:r>
            <a:r>
              <a:rPr lang="en-US" sz="3600" b="1">
                <a:solidFill>
                  <a:schemeClr val="folHlink"/>
                </a:solidFill>
              </a:rPr>
              <a:t>a</a:t>
            </a:r>
            <a:r>
              <a:rPr lang="ru-RU" sz="3600" b="1">
                <a:solidFill>
                  <a:schemeClr val="folHlink"/>
                </a:solidFill>
              </a:rPr>
              <a:t> </a:t>
            </a:r>
            <a:r>
              <a:rPr lang="ru-RU" sz="3600" b="1" baseline="-25000">
                <a:solidFill>
                  <a:schemeClr val="folHlink"/>
                </a:solidFill>
              </a:rPr>
              <a:t>3</a:t>
            </a:r>
            <a:r>
              <a:rPr lang="uk-UA" sz="3600" b="1">
                <a:solidFill>
                  <a:schemeClr val="folHlink"/>
                </a:solidFill>
              </a:rPr>
              <a:t>(Р0</a:t>
            </a:r>
            <a:r>
              <a:rPr lang="ru-RU" sz="3600" b="1">
                <a:solidFill>
                  <a:schemeClr val="folHlink"/>
                </a:solidFill>
              </a:rPr>
              <a:t> </a:t>
            </a:r>
            <a:r>
              <a:rPr lang="ru-RU" sz="3600" b="1" baseline="-25000">
                <a:solidFill>
                  <a:schemeClr val="folHlink"/>
                </a:solidFill>
              </a:rPr>
              <a:t>4</a:t>
            </a:r>
            <a:r>
              <a:rPr lang="ru-RU" sz="3600" b="1">
                <a:solidFill>
                  <a:schemeClr val="folHlink"/>
                </a:solidFill>
              </a:rPr>
              <a:t> )</a:t>
            </a:r>
            <a:r>
              <a:rPr lang="ru-RU" sz="3600" b="1" baseline="-25000">
                <a:solidFill>
                  <a:schemeClr val="folHlink"/>
                </a:solidFill>
              </a:rPr>
              <a:t>2</a:t>
            </a:r>
            <a:endParaRPr lang="uk-UA" sz="3600" b="1">
              <a:solidFill>
                <a:schemeClr val="folHlink"/>
              </a:solidFill>
            </a:endParaRPr>
          </a:p>
        </p:txBody>
      </p:sp>
      <p:pic>
        <p:nvPicPr>
          <p:cNvPr id="41986" name="Picture 14" descr="BD2129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484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6" descr="BD2129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060575"/>
            <a:ext cx="484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7" descr="BD2129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989138"/>
            <a:ext cx="48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21"/>
          <p:cNvSpPr>
            <a:spLocks noGrp="1"/>
          </p:cNvSpPr>
          <p:nvPr>
            <p:ph type="title"/>
          </p:nvPr>
        </p:nvSpPr>
        <p:spPr>
          <a:xfrm>
            <a:off x="323850" y="2924175"/>
            <a:ext cx="6840538" cy="3241675"/>
          </a:xfrm>
        </p:spPr>
        <p:txBody>
          <a:bodyPr/>
          <a:lstStyle/>
          <a:p>
            <a:pPr algn="l"/>
            <a:r>
              <a:rPr lang="en-US" sz="3200"/>
              <a:t>1)4P+5O</a:t>
            </a:r>
            <a:r>
              <a:rPr lang="en-US" sz="3200" baseline="-25000"/>
              <a:t>2</a:t>
            </a:r>
            <a:r>
              <a:rPr lang="en-US" sz="3200"/>
              <a:t>= 2P </a:t>
            </a:r>
            <a:r>
              <a:rPr lang="en-US" sz="3200" baseline="-25000"/>
              <a:t>2</a:t>
            </a:r>
            <a:r>
              <a:rPr lang="en-US" sz="3200"/>
              <a:t>O</a:t>
            </a:r>
            <a:r>
              <a:rPr lang="en-US" sz="3200" baseline="-25000"/>
              <a:t>5</a:t>
            </a:r>
            <a:br>
              <a:rPr lang="en-US" sz="3200"/>
            </a:br>
            <a:r>
              <a:rPr lang="en-US" sz="3200"/>
              <a:t>2) P </a:t>
            </a:r>
            <a:r>
              <a:rPr lang="en-US" sz="3200" baseline="-25000"/>
              <a:t>2</a:t>
            </a:r>
            <a:r>
              <a:rPr lang="en-US" sz="3200"/>
              <a:t>O</a:t>
            </a:r>
            <a:r>
              <a:rPr lang="en-US" sz="3200" baseline="-25000"/>
              <a:t>5 </a:t>
            </a:r>
            <a:r>
              <a:rPr lang="en-US" sz="3200"/>
              <a:t>+3H </a:t>
            </a:r>
            <a:r>
              <a:rPr lang="en-US" sz="3200" baseline="-25000"/>
              <a:t>2</a:t>
            </a:r>
            <a:r>
              <a:rPr lang="en-US" sz="3200"/>
              <a:t>O= 2H </a:t>
            </a:r>
            <a:r>
              <a:rPr lang="en-US" sz="3200" baseline="-25000"/>
              <a:t>3</a:t>
            </a:r>
            <a:r>
              <a:rPr lang="en-US" sz="3200"/>
              <a:t>P O</a:t>
            </a:r>
            <a:r>
              <a:rPr lang="en-US" sz="3200" baseline="-25000"/>
              <a:t>4 </a:t>
            </a:r>
            <a:br>
              <a:rPr lang="en-US" sz="3200" baseline="-25000"/>
            </a:br>
            <a:r>
              <a:rPr lang="en-US" sz="3200" baseline="-25000"/>
              <a:t>3) 2</a:t>
            </a:r>
            <a:r>
              <a:rPr lang="en-US" sz="3200"/>
              <a:t>H </a:t>
            </a:r>
            <a:r>
              <a:rPr lang="en-US" sz="3200" baseline="-25000"/>
              <a:t>3</a:t>
            </a:r>
            <a:r>
              <a:rPr lang="en-US" sz="3200"/>
              <a:t>P O</a:t>
            </a:r>
            <a:r>
              <a:rPr lang="en-US" sz="3200" baseline="-25000"/>
              <a:t>4  </a:t>
            </a:r>
            <a:r>
              <a:rPr lang="en-US" sz="3200"/>
              <a:t>+3CaO= Ca </a:t>
            </a:r>
            <a:r>
              <a:rPr lang="en-US" sz="3200" baseline="-25000"/>
              <a:t>3</a:t>
            </a:r>
            <a:r>
              <a:rPr lang="en-US" sz="3200"/>
              <a:t>(P O</a:t>
            </a:r>
            <a:r>
              <a:rPr lang="en-US" sz="3200" baseline="-25000"/>
              <a:t>4  </a:t>
            </a:r>
            <a:r>
              <a:rPr lang="en-US" sz="3200"/>
              <a:t>) </a:t>
            </a:r>
            <a:r>
              <a:rPr lang="en-US" sz="3200" baseline="-25000"/>
              <a:t>2</a:t>
            </a:r>
            <a:r>
              <a:rPr lang="en-US" sz="3200"/>
              <a:t>+ 3H </a:t>
            </a:r>
            <a:r>
              <a:rPr lang="en-US" sz="3200" baseline="-25000"/>
              <a:t>2</a:t>
            </a:r>
            <a:r>
              <a:rPr lang="en-US" sz="3200"/>
              <a:t>O</a:t>
            </a:r>
            <a:endParaRPr lang="uk-UA" sz="320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/>
      <p:bldP spid="419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/>
          </a:blip>
          <a:srcRect b="6242"/>
          <a:stretch/>
        </p:blipFill>
        <p:spPr>
          <a:xfrm flipH="1">
            <a:off x="353765" y="1186905"/>
            <a:ext cx="3895725" cy="5001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716463" y="1125538"/>
            <a:ext cx="41767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/>
              <a:t>Який об»єм водню (н.у)можна добути під час взаємодії 13 г цинку із сульфатною кислотою?</a:t>
            </a:r>
            <a:endParaRPr lang="uk-UA" sz="2800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042988" y="188913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hlink"/>
                </a:solidFill>
              </a:rPr>
              <a:t>Завдання 10</a:t>
            </a:r>
            <a:r>
              <a:rPr lang="ru-RU" sz="2800">
                <a:solidFill>
                  <a:schemeClr val="hlink"/>
                </a:solidFill>
              </a:rPr>
              <a:t> «Розв»яжіть задачу»</a:t>
            </a:r>
            <a:endParaRPr lang="uk-UA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type="body" idx="1"/>
          </p:nvPr>
        </p:nvSpPr>
        <p:spPr>
          <a:xfrm>
            <a:off x="-828675" y="333375"/>
            <a:ext cx="9721850" cy="6192838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r>
              <a:rPr lang="ru-RU" sz="2400" b="1"/>
              <a:t>Дано:                                     </a:t>
            </a:r>
            <a:r>
              <a:rPr lang="uk-UA" sz="2400" b="1"/>
              <a:t>Розв»язування</a:t>
            </a:r>
            <a:endParaRPr lang="ru-RU" sz="2400" b="1"/>
          </a:p>
          <a:p>
            <a:pPr lvl="4">
              <a:lnSpc>
                <a:spcPct val="90000"/>
              </a:lnSpc>
              <a:buFont typeface="Arial" charset="0"/>
              <a:buNone/>
            </a:pPr>
            <a:r>
              <a:rPr lang="en-US" sz="2400" b="1"/>
              <a:t>m</a:t>
            </a:r>
            <a:r>
              <a:rPr lang="uk-UA" sz="2400" b="1"/>
              <a:t>(</a:t>
            </a:r>
            <a:r>
              <a:rPr lang="en-US" sz="2400" b="1"/>
              <a:t>Zn</a:t>
            </a:r>
            <a:r>
              <a:rPr lang="uk-UA" sz="2400" b="1"/>
              <a:t>)=13г              </a:t>
            </a:r>
            <a:r>
              <a:rPr lang="ru-RU" sz="2400" b="1"/>
              <a:t>m</a:t>
            </a:r>
            <a:r>
              <a:rPr lang="uk-UA" sz="2400" b="1"/>
              <a:t>=</a:t>
            </a:r>
            <a:r>
              <a:rPr lang="en-US" sz="2400" b="1"/>
              <a:t>n</a:t>
            </a:r>
            <a:r>
              <a:rPr lang="uk-UA" sz="2400" b="1"/>
              <a:t> · </a:t>
            </a:r>
            <a:r>
              <a:rPr lang="en-US" sz="2400" b="1"/>
              <a:t>M</a:t>
            </a:r>
            <a:r>
              <a:rPr lang="uk-UA" sz="2400" b="1"/>
              <a:t>   </a:t>
            </a:r>
            <a:r>
              <a:rPr lang="en-US" sz="2400" b="1"/>
              <a:t>n</a:t>
            </a:r>
            <a:r>
              <a:rPr lang="uk-UA" sz="2400" b="1"/>
              <a:t>= </a:t>
            </a:r>
            <a:r>
              <a:rPr lang="en-US" sz="2400" b="1"/>
              <a:t>m</a:t>
            </a:r>
            <a:r>
              <a:rPr lang="uk-UA" sz="2400" b="1"/>
              <a:t>/</a:t>
            </a:r>
            <a:r>
              <a:rPr lang="en-US" sz="2400" b="1"/>
              <a:t>M</a:t>
            </a:r>
            <a:r>
              <a:rPr lang="uk-UA" sz="2400" b="1"/>
              <a:t>            </a:t>
            </a:r>
            <a:r>
              <a:rPr lang="en-US" sz="2400" b="1"/>
              <a:t>V</a:t>
            </a:r>
            <a:r>
              <a:rPr lang="uk-UA" sz="2400" b="1"/>
              <a:t>(</a:t>
            </a:r>
            <a:r>
              <a:rPr lang="en-US" sz="2400" b="1"/>
              <a:t>Zn</a:t>
            </a:r>
            <a:r>
              <a:rPr lang="uk-UA" sz="2400" b="1"/>
              <a:t>)=65г/моль</a:t>
            </a:r>
          </a:p>
          <a:p>
            <a:pPr lvl="4">
              <a:lnSpc>
                <a:spcPct val="90000"/>
              </a:lnSpc>
              <a:buFont typeface="Arial" charset="0"/>
              <a:buNone/>
            </a:pPr>
            <a:r>
              <a:rPr lang="uk-UA" sz="2400" b="1"/>
              <a:t>_____________     М=n/ </a:t>
            </a:r>
            <a:r>
              <a:rPr lang="en-US" sz="2400" b="1"/>
              <a:t>Vm</a:t>
            </a:r>
            <a:r>
              <a:rPr lang="uk-UA" sz="2400" b="1"/>
              <a:t>                          </a:t>
            </a:r>
            <a:r>
              <a:rPr lang="en-US" sz="2400" b="1"/>
              <a:t>Vm</a:t>
            </a:r>
            <a:r>
              <a:rPr lang="uk-UA" sz="2400" b="1"/>
              <a:t>=22,4 л/моль</a:t>
            </a:r>
          </a:p>
          <a:p>
            <a:pPr lvl="4">
              <a:lnSpc>
                <a:spcPct val="90000"/>
              </a:lnSpc>
              <a:buFont typeface="Arial" charset="0"/>
              <a:buNone/>
            </a:pPr>
            <a:r>
              <a:rPr lang="uk-UA" sz="2400" b="1"/>
              <a:t> </a:t>
            </a:r>
            <a:r>
              <a:rPr lang="en-US" sz="2400" b="1"/>
              <a:t>V</a:t>
            </a:r>
            <a:r>
              <a:rPr lang="uk-UA" sz="2400" b="1"/>
              <a:t>(</a:t>
            </a:r>
            <a:r>
              <a:rPr lang="en-US" sz="2400" b="1"/>
              <a:t>H</a:t>
            </a:r>
            <a:r>
              <a:rPr lang="ru-RU" sz="2400" b="1"/>
              <a:t>2 </a:t>
            </a:r>
            <a:r>
              <a:rPr lang="uk-UA" sz="2400" b="1"/>
              <a:t>)-?                 </a:t>
            </a:r>
            <a:r>
              <a:rPr lang="en-US" sz="2400" b="1"/>
              <a:t>V</a:t>
            </a:r>
            <a:r>
              <a:rPr lang="uk-UA" sz="2400" b="1"/>
              <a:t>(</a:t>
            </a:r>
            <a:r>
              <a:rPr lang="en-US" sz="2400" b="1"/>
              <a:t>H</a:t>
            </a:r>
            <a:r>
              <a:rPr lang="ru-RU" sz="2400" b="1" baseline="-25000"/>
              <a:t>2</a:t>
            </a:r>
            <a:r>
              <a:rPr lang="ru-RU" sz="2400" b="1"/>
              <a:t> </a:t>
            </a:r>
            <a:r>
              <a:rPr lang="uk-UA" sz="2400" b="1"/>
              <a:t>) =n · </a:t>
            </a:r>
            <a:r>
              <a:rPr lang="en-US" sz="2400" b="1"/>
              <a:t>Vm</a:t>
            </a:r>
            <a:r>
              <a:rPr lang="uk-UA" sz="2400" b="1"/>
              <a:t>    </a:t>
            </a:r>
          </a:p>
          <a:p>
            <a:pPr lvl="4">
              <a:lnSpc>
                <a:spcPct val="90000"/>
              </a:lnSpc>
            </a:pPr>
            <a:r>
              <a:rPr lang="uk-UA" sz="2400" b="1"/>
              <a:t>1..Знаходимо кількість речовини цинку:</a:t>
            </a:r>
            <a:endParaRPr lang="en-US" sz="2400" b="1"/>
          </a:p>
          <a:p>
            <a:pPr lvl="4">
              <a:lnSpc>
                <a:spcPct val="90000"/>
              </a:lnSpc>
            </a:pPr>
            <a:r>
              <a:rPr lang="en-US" sz="2400" b="1"/>
              <a:t>n</a:t>
            </a:r>
            <a:r>
              <a:rPr lang="uk-UA" sz="2400" b="1"/>
              <a:t> (</a:t>
            </a:r>
            <a:r>
              <a:rPr lang="en-US" sz="2400" b="1"/>
              <a:t>Zn</a:t>
            </a:r>
            <a:r>
              <a:rPr lang="uk-UA" sz="2400" b="1"/>
              <a:t>)=13/65=0,2моль</a:t>
            </a:r>
          </a:p>
          <a:p>
            <a:pPr lvl="4">
              <a:lnSpc>
                <a:spcPct val="90000"/>
              </a:lnSpc>
            </a:pPr>
            <a:r>
              <a:rPr lang="uk-UA" sz="2400" b="1"/>
              <a:t>2.Складаємо хімічне рівняння.</a:t>
            </a:r>
            <a:endParaRPr lang="en-US" sz="2400" b="1"/>
          </a:p>
          <a:p>
            <a:pPr lvl="4">
              <a:lnSpc>
                <a:spcPct val="90000"/>
              </a:lnSpc>
            </a:pPr>
            <a:r>
              <a:rPr lang="en-US" sz="2400" b="1"/>
              <a:t>Zn+H2SO4= ZnSO4  +H2</a:t>
            </a:r>
          </a:p>
          <a:p>
            <a:pPr lvl="4">
              <a:lnSpc>
                <a:spcPct val="90000"/>
              </a:lnSpc>
              <a:buFont typeface="Arial" charset="0"/>
              <a:buNone/>
            </a:pPr>
            <a:r>
              <a:rPr lang="en-US" sz="2400" b="1"/>
              <a:t>3</a:t>
            </a:r>
            <a:r>
              <a:rPr lang="uk-UA" sz="2400" b="1"/>
              <a:t>.Знаходимо об”єм водню :</a:t>
            </a:r>
          </a:p>
          <a:p>
            <a:pPr lvl="4">
              <a:lnSpc>
                <a:spcPct val="90000"/>
              </a:lnSpc>
              <a:buFont typeface="Arial" charset="0"/>
              <a:buNone/>
            </a:pPr>
            <a:r>
              <a:rPr lang="en-US" sz="2400" b="1"/>
              <a:t>v</a:t>
            </a:r>
            <a:r>
              <a:rPr lang="ru-RU" sz="2400" b="1"/>
              <a:t>((</a:t>
            </a:r>
            <a:r>
              <a:rPr lang="en-US" sz="2400" b="1"/>
              <a:t>H</a:t>
            </a:r>
            <a:r>
              <a:rPr lang="ru-RU" sz="2400" b="1"/>
              <a:t>2 )=0.2·</a:t>
            </a:r>
            <a:r>
              <a:rPr lang="uk-UA" sz="2400" b="1"/>
              <a:t>22,4 л/моль</a:t>
            </a:r>
            <a:r>
              <a:rPr lang="ru-RU" sz="2400" b="1"/>
              <a:t>=4/48л.</a:t>
            </a:r>
            <a:endParaRPr lang="uk-UA" sz="2400" b="1"/>
          </a:p>
          <a:p>
            <a:pPr lvl="4">
              <a:lnSpc>
                <a:spcPct val="90000"/>
              </a:lnSpc>
            </a:pPr>
            <a:r>
              <a:rPr lang="uk-UA" sz="2400" b="1"/>
              <a:t>Відповідь:4,48 л</a:t>
            </a:r>
          </a:p>
        </p:txBody>
      </p:sp>
    </p:spTree>
  </p:cSld>
  <p:clrMapOvr>
    <a:masterClrMapping/>
  </p:clrMapOvr>
  <p:transition advTm="0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4508500"/>
            <a:ext cx="5911850" cy="1798638"/>
          </a:xfrm>
        </p:spPr>
        <p:txBody>
          <a:bodyPr/>
          <a:lstStyle/>
          <a:p>
            <a:pPr algn="just" eaLnBrk="1" hangingPunct="1"/>
            <a:r>
              <a:rPr lang="ru-RU" sz="1800">
                <a:solidFill>
                  <a:srgbClr val="002060"/>
                </a:solidFill>
                <a:latin typeface="Comic Sans MS" pitchFamily="66" charset="0"/>
              </a:rPr>
              <a:t>В печері ховаються  хижі та агресивні звірі Які кидаються на рухомий об»ект.</a:t>
            </a:r>
          </a:p>
          <a:p>
            <a:pPr algn="just" eaLnBrk="1" hangingPunct="1"/>
            <a:r>
              <a:rPr lang="ru-RU" sz="1800">
                <a:solidFill>
                  <a:srgbClr val="002060"/>
                </a:solidFill>
                <a:latin typeface="Comic Sans MS" pitchFamily="66" charset="0"/>
              </a:rPr>
              <a:t>Їх лють можна приборкати якщо правильно назвати</a:t>
            </a:r>
          </a:p>
        </p:txBody>
      </p:sp>
      <p:pic>
        <p:nvPicPr>
          <p:cNvPr id="4505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4635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116013" y="333375"/>
            <a:ext cx="640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hlink"/>
                </a:solidFill>
              </a:rPr>
              <a:t>Завдання  11. “Хто  швидше ?” </a:t>
            </a: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1" build="p"/>
      <p:bldP spid="450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Администратор\Desktop\количество вещества\картинки открытый урок\jigsaw_puzzle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068638"/>
            <a:ext cx="2047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C:\Users\Администратор\Desktop\количество вещества\картинки открытый урок\jigsaw_puzzle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836613"/>
            <a:ext cx="2143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C:\Users\Администратор\Desktop\количество вещества\картинки открытый урок\jigsaw_puzzle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20713"/>
            <a:ext cx="2038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C:\Users\Администратор\Desktop\количество вещества\картинки открытый урок\jigsaw_puzzle_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060575"/>
            <a:ext cx="1828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 descr="C:\Users\Администратор\Desktop\количество вещества\картинки открытый урок\jigsaw_puzzle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00"/>
            <a:ext cx="2047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C:\Users\Администратор\Desktop\количество вещества\картинки открытый урок\jigsaw_puzzle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549275"/>
            <a:ext cx="2038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" descr="C:\Users\Администратор\Desktop\количество вещества\картинки открытый урок\jigsaw_puzzle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941888"/>
            <a:ext cx="2038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" descr="C:\Users\Администратор\Desktop\количество вещества\картинки открытый урок\jigsaw_puzzle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773238"/>
            <a:ext cx="2143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5" descr="C:\Users\Администратор\Desktop\количество вещества\картинки открытый урок\jigsaw_puzzle_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924175"/>
            <a:ext cx="230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TextBox 3"/>
          <p:cNvSpPr txBox="1">
            <a:spLocks noChangeArrowheads="1"/>
          </p:cNvSpPr>
          <p:nvPr/>
        </p:nvSpPr>
        <p:spPr bwMode="auto">
          <a:xfrm>
            <a:off x="900113" y="494188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 b="0">
                <a:latin typeface="Calibri" pitchFamily="34" charset="0"/>
              </a:rPr>
              <a:t>с</a:t>
            </a:r>
            <a:endParaRPr lang="ru-RU" sz="2400" b="0">
              <a:latin typeface="Calibri" pitchFamily="34" charset="0"/>
            </a:endParaRPr>
          </a:p>
        </p:txBody>
      </p:sp>
      <p:sp>
        <p:nvSpPr>
          <p:cNvPr id="46091" name="TextBox 3"/>
          <p:cNvSpPr txBox="1">
            <a:spLocks noChangeArrowheads="1"/>
          </p:cNvSpPr>
          <p:nvPr/>
        </p:nvSpPr>
        <p:spPr bwMode="auto">
          <a:xfrm>
            <a:off x="3059113" y="3500438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1800">
                <a:latin typeface="Calibri" pitchFamily="34" charset="0"/>
              </a:rPr>
              <a:t>у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46092" name="TextBox 3"/>
          <p:cNvSpPr txBox="1">
            <a:spLocks noChangeArrowheads="1"/>
          </p:cNvSpPr>
          <p:nvPr/>
        </p:nvSpPr>
        <p:spPr bwMode="auto">
          <a:xfrm>
            <a:off x="1331913" y="2492375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1800" b="0">
                <a:latin typeface="Calibri" pitchFamily="34" charset="0"/>
              </a:rPr>
              <a:t>А</a:t>
            </a:r>
            <a:endParaRPr lang="ru-RU" sz="1800" b="0">
              <a:latin typeface="Calibri" pitchFamily="34" charset="0"/>
            </a:endParaRPr>
          </a:p>
        </p:txBody>
      </p:sp>
      <p:sp>
        <p:nvSpPr>
          <p:cNvPr id="46093" name="TextBox 3"/>
          <p:cNvSpPr txBox="1">
            <a:spLocks noChangeArrowheads="1"/>
          </p:cNvSpPr>
          <p:nvPr/>
        </p:nvSpPr>
        <p:spPr bwMode="auto">
          <a:xfrm>
            <a:off x="3492500" y="1268413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1800">
                <a:latin typeface="Calibri" pitchFamily="34" charset="0"/>
              </a:rPr>
              <a:t>А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46094" name="TextBox 3"/>
          <p:cNvSpPr txBox="1">
            <a:spLocks noChangeArrowheads="1"/>
          </p:cNvSpPr>
          <p:nvPr/>
        </p:nvSpPr>
        <p:spPr bwMode="auto">
          <a:xfrm>
            <a:off x="4572000" y="2276475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2000">
                <a:latin typeface="Calibri" pitchFamily="34" charset="0"/>
              </a:rPr>
              <a:t>н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46095" name="TextBox 3"/>
          <p:cNvSpPr txBox="1">
            <a:spLocks noChangeArrowheads="1"/>
          </p:cNvSpPr>
          <p:nvPr/>
        </p:nvSpPr>
        <p:spPr bwMode="auto">
          <a:xfrm>
            <a:off x="833438" y="4618038"/>
            <a:ext cx="25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Calibri" pitchFamily="34" charset="0"/>
              </a:rPr>
              <a:t>)</a:t>
            </a:r>
            <a:endParaRPr lang="ru-RU" sz="1800" b="0">
              <a:latin typeface="Calibri" pitchFamily="34" charset="0"/>
            </a:endParaRPr>
          </a:p>
        </p:txBody>
      </p:sp>
      <p:sp>
        <p:nvSpPr>
          <p:cNvPr id="46096" name="TextBox 3"/>
          <p:cNvSpPr txBox="1">
            <a:spLocks noChangeArrowheads="1"/>
          </p:cNvSpPr>
          <p:nvPr/>
        </p:nvSpPr>
        <p:spPr bwMode="auto">
          <a:xfrm>
            <a:off x="5435600" y="37893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1800" b="0">
                <a:latin typeface="Calibri" pitchFamily="34" charset="0"/>
              </a:rPr>
              <a:t>Л</a:t>
            </a:r>
            <a:endParaRPr lang="ru-RU" sz="1800" b="0">
              <a:latin typeface="Calibri" pitchFamily="34" charset="0"/>
            </a:endParaRPr>
          </a:p>
        </p:txBody>
      </p:sp>
      <p:sp>
        <p:nvSpPr>
          <p:cNvPr id="46097" name="TextBox 3"/>
          <p:cNvSpPr txBox="1">
            <a:spLocks noChangeArrowheads="1"/>
          </p:cNvSpPr>
          <p:nvPr/>
        </p:nvSpPr>
        <p:spPr bwMode="auto">
          <a:xfrm>
            <a:off x="4284663" y="5373688"/>
            <a:ext cx="306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1800" b="0">
                <a:latin typeface="Calibri" pitchFamily="34" charset="0"/>
              </a:rPr>
              <a:t>Ь</a:t>
            </a:r>
            <a:endParaRPr lang="ru-RU" sz="1800" b="0">
              <a:latin typeface="Calibri" pitchFamily="34" charset="0"/>
            </a:endParaRPr>
          </a:p>
        </p:txBody>
      </p:sp>
      <p:sp>
        <p:nvSpPr>
          <p:cNvPr id="46098" name="TextBox 3"/>
          <p:cNvSpPr txBox="1">
            <a:spLocks noChangeArrowheads="1"/>
          </p:cNvSpPr>
          <p:nvPr/>
        </p:nvSpPr>
        <p:spPr bwMode="auto">
          <a:xfrm>
            <a:off x="1116013" y="1052513"/>
            <a:ext cx="33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1800" b="0">
                <a:latin typeface="Calibri" pitchFamily="34" charset="0"/>
              </a:rPr>
              <a:t>Т</a:t>
            </a:r>
            <a:endParaRPr lang="ru-RU" sz="1800" b="0">
              <a:latin typeface="Calibri" pitchFamily="34" charset="0"/>
            </a:endParaRPr>
          </a:p>
        </p:txBody>
      </p:sp>
      <p:sp>
        <p:nvSpPr>
          <p:cNvPr id="46099" name="TextBox 3"/>
          <p:cNvSpPr txBox="1">
            <a:spLocks noChangeArrowheads="1"/>
          </p:cNvSpPr>
          <p:nvPr/>
        </p:nvSpPr>
        <p:spPr bwMode="auto">
          <a:xfrm>
            <a:off x="6084888" y="9810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1800" b="0">
                <a:latin typeface="Calibri" pitchFamily="34" charset="0"/>
              </a:rPr>
              <a:t>Ф</a:t>
            </a:r>
            <a:endParaRPr lang="ru-RU" sz="1800" b="0">
              <a:latin typeface="Calibri" pitchFamily="34" charset="0"/>
            </a:endParaRPr>
          </a:p>
        </p:txBody>
      </p:sp>
    </p:spTree>
  </p:cSld>
  <p:clrMapOvr>
    <a:masterClrMapping/>
  </p:clrMapOvr>
  <p:transition advTm="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1"/>
          </p:nvPr>
        </p:nvSpPr>
        <p:spPr>
          <a:xfrm>
            <a:off x="250825" y="260350"/>
            <a:ext cx="6586538" cy="5821363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uk-UA" sz="2800" b="1">
                <a:solidFill>
                  <a:schemeClr val="hlink"/>
                </a:solidFill>
              </a:rPr>
              <a:t>Цілі:</a:t>
            </a:r>
            <a:r>
              <a:rPr lang="uk-UA" sz="2800" b="1">
                <a:solidFill>
                  <a:schemeClr val="tx1"/>
                </a:solidFill>
              </a:rPr>
              <a:t> </a:t>
            </a:r>
            <a:r>
              <a:rPr lang="uk-UA" sz="2800">
                <a:solidFill>
                  <a:schemeClr val="tx1"/>
                </a:solidFill>
              </a:rPr>
              <a:t>узагальнити й систематизувати знання учнів про склад, класифікацію, хімічні властивості різних класів неорганічних речовин; удосконалювати вміння складати формули неорганічних речовин, рівняння хімічних реакцій; стимулювати пізнавальну активність учнів; розвивати інтерес до предмета, ерудицію, вміння швидко й чітко формулювати й висловлювати свої думки, логічно міркувати, працювати колективно. </a:t>
            </a:r>
          </a:p>
          <a:p>
            <a:pPr algn="ctr" defTabSz="912813" eaLnBrk="1" hangingPunct="1">
              <a:lnSpc>
                <a:spcPct val="90000"/>
              </a:lnSpc>
            </a:pPr>
            <a:r>
              <a:rPr lang="uk-UA" sz="2800" b="1">
                <a:solidFill>
                  <a:schemeClr val="hlink"/>
                </a:solidFill>
              </a:rPr>
              <a:t>Девіз уроку:</a:t>
            </a:r>
            <a:endParaRPr lang="uk-UA" sz="2800" b="1">
              <a:solidFill>
                <a:schemeClr val="hlink"/>
              </a:solidFill>
              <a:latin typeface="Arial" charset="0"/>
            </a:endParaRPr>
          </a:p>
          <a:p>
            <a:pPr algn="ctr" defTabSz="912813" eaLnBrk="1" hangingPunct="1">
              <a:lnSpc>
                <a:spcPct val="90000"/>
              </a:lnSpc>
            </a:pPr>
            <a:r>
              <a:rPr lang="uk-UA" sz="2800" b="1">
                <a:solidFill>
                  <a:schemeClr val="hlink"/>
                </a:solidFill>
              </a:rPr>
              <a:t> «Знай! Умій! Застосовуй!»</a:t>
            </a:r>
            <a:endParaRPr lang="ru-RU" sz="28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4"/>
          <p:cNvSpPr>
            <a:spLocks noGrp="1"/>
          </p:cNvSpPr>
          <p:nvPr>
            <p:ph type="title"/>
          </p:nvPr>
        </p:nvSpPr>
        <p:spPr>
          <a:xfrm>
            <a:off x="1042988" y="0"/>
            <a:ext cx="6851650" cy="2303463"/>
          </a:xfrm>
        </p:spPr>
        <p:txBody>
          <a:bodyPr/>
          <a:lstStyle/>
          <a:p>
            <a:pPr algn="l" eaLnBrk="1" hangingPunct="1"/>
            <a:r>
              <a:rPr lang="ru-RU" sz="2800" b="1">
                <a:solidFill>
                  <a:schemeClr val="folHlink"/>
                </a:solidFill>
              </a:rPr>
              <a:t>Ось  ми з  вами і досягли мети.</a:t>
            </a:r>
            <a:br>
              <a:rPr lang="ru-RU" sz="2800" b="1">
                <a:solidFill>
                  <a:schemeClr val="folHlink"/>
                </a:solidFill>
              </a:rPr>
            </a:br>
            <a:r>
              <a:rPr lang="ru-RU" sz="2800" b="1">
                <a:solidFill>
                  <a:schemeClr val="folHlink"/>
                </a:solidFill>
              </a:rPr>
              <a:t> Дивовижна країна Хімія відкрила нам свої двері. </a:t>
            </a:r>
            <a:br>
              <a:rPr lang="ru-RU" sz="2800" b="1">
                <a:solidFill>
                  <a:schemeClr val="folHlink"/>
                </a:solidFill>
              </a:rPr>
            </a:br>
            <a:r>
              <a:rPr lang="ru-RU" sz="2800" b="1">
                <a:solidFill>
                  <a:schemeClr val="folHlink"/>
                </a:solidFill>
              </a:rPr>
              <a:t>Успіхів вам в  подорожі по цій країні!</a:t>
            </a:r>
          </a:p>
        </p:txBody>
      </p:sp>
      <p:pic>
        <p:nvPicPr>
          <p:cNvPr id="471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5151438" cy="5805487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Домашнє завдання: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>
                <a:solidFill>
                  <a:srgbClr val="006600"/>
                </a:solidFill>
              </a:rPr>
              <a:t>   </a:t>
            </a:r>
            <a:r>
              <a:rPr lang="ru-RU" b="1" i="1">
                <a:solidFill>
                  <a:srgbClr val="006600"/>
                </a:solidFill>
              </a:rPr>
              <a:t>Повторити § 11-19</a:t>
            </a:r>
          </a:p>
          <a:p>
            <a:pPr>
              <a:buFont typeface="Arial" charset="0"/>
              <a:buNone/>
            </a:pPr>
            <a:r>
              <a:rPr lang="ru-RU" b="1" i="1">
                <a:solidFill>
                  <a:srgbClr val="006600"/>
                </a:solidFill>
              </a:rPr>
              <a:t>Підготуватись до контрольної роботи</a:t>
            </a:r>
            <a:endParaRPr lang="uk-UA" b="1" i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81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700" b="1">
                <a:solidFill>
                  <a:srgbClr val="FF0000"/>
                </a:solidFill>
                <a:latin typeface="Bookman Old Style" pitchFamily="18" charset="0"/>
              </a:rPr>
              <a:t>Дякую за урок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6600" b="1">
              <a:solidFill>
                <a:srgbClr val="00CC00"/>
              </a:solidFill>
            </a:endParaRPr>
          </a:p>
          <a:p>
            <a:endParaRPr lang="uk-UA"/>
          </a:p>
        </p:txBody>
      </p:sp>
      <p:sp>
        <p:nvSpPr>
          <p:cNvPr id="49155" name="WordArt 4"/>
          <p:cNvSpPr>
            <a:spLocks noChangeArrowheads="1" noChangeShapeType="1" noTextEdit="1"/>
          </p:cNvSpPr>
          <p:nvPr/>
        </p:nvSpPr>
        <p:spPr bwMode="auto">
          <a:xfrm>
            <a:off x="395288" y="1844675"/>
            <a:ext cx="8027987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uk-UA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 побачення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491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8333" r="8333"/>
          <a:stretch>
            <a:fillRect/>
          </a:stretch>
        </p:blipFill>
        <p:spPr>
          <a:xfrm rot="272766">
            <a:off x="3049282" y="1957300"/>
            <a:ext cx="5976664" cy="467526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350"/>
            <a:ext cx="6769100" cy="2376488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uk-UA" sz="2400" b="1">
                <a:solidFill>
                  <a:schemeClr val="hlink"/>
                </a:solidFill>
              </a:rPr>
              <a:t>Щоб угору нам піти й до вершини підійти,</a:t>
            </a:r>
          </a:p>
          <a:p>
            <a:pPr defTabSz="912813">
              <a:lnSpc>
                <a:spcPct val="90000"/>
              </a:lnSpc>
            </a:pPr>
            <a:r>
              <a:rPr lang="uk-UA" sz="2400" b="1">
                <a:solidFill>
                  <a:schemeClr val="hlink"/>
                </a:solidFill>
              </a:rPr>
              <a:t>Знань багато треба мати і вміти їх застосувати..</a:t>
            </a:r>
          </a:p>
          <a:p>
            <a:pPr defTabSz="912813">
              <a:lnSpc>
                <a:spcPct val="90000"/>
              </a:lnSpc>
            </a:pPr>
            <a:r>
              <a:rPr lang="uk-UA" sz="2400" b="1">
                <a:solidFill>
                  <a:schemeClr val="hlink"/>
                </a:solidFill>
              </a:rPr>
              <a:t>Не боятися відповідати і питання задавати.</a:t>
            </a:r>
          </a:p>
          <a:p>
            <a:pPr defTabSz="912813">
              <a:lnSpc>
                <a:spcPct val="90000"/>
              </a:lnSpc>
            </a:pPr>
            <a:r>
              <a:rPr lang="uk-UA" sz="2400" b="1">
                <a:solidFill>
                  <a:schemeClr val="hlink"/>
                </a:solidFill>
              </a:rPr>
              <a:t> Ще й  один  в одного перевіряти.</a:t>
            </a:r>
          </a:p>
          <a:p>
            <a:pPr defTabSz="912813" eaLnBrk="1" hangingPunct="1">
              <a:lnSpc>
                <a:spcPct val="90000"/>
              </a:lnSpc>
            </a:pPr>
            <a:endParaRPr lang="ru-RU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chemeClr val="hlink"/>
                </a:solidFill>
              </a:rPr>
              <a:t>Завдання№1 «Ключ-пропуск»</a:t>
            </a:r>
            <a:br>
              <a:rPr lang="uk-UA" sz="4000">
                <a:solidFill>
                  <a:schemeClr val="hlink"/>
                </a:solidFill>
              </a:rPr>
            </a:br>
            <a:r>
              <a:rPr lang="uk-UA" sz="2000"/>
              <a:t>Позначити значком на відрізку номер положення</a:t>
            </a:r>
            <a:r>
              <a:rPr lang="uk-UA" sz="2000" b="1"/>
              <a:t>, з</a:t>
            </a:r>
            <a:r>
              <a:rPr lang="uk-UA" sz="2000" i="1"/>
              <a:t> </a:t>
            </a:r>
            <a:r>
              <a:rPr lang="uk-UA" sz="2000"/>
              <a:t>яким ви не згодні.</a:t>
            </a:r>
            <a:br>
              <a:rPr lang="uk-UA" sz="2000">
                <a:latin typeface="Arial" charset="0"/>
              </a:rPr>
            </a:br>
            <a:r>
              <a:rPr lang="uk-UA" sz="1600">
                <a:latin typeface="Arial" charset="0"/>
              </a:rPr>
              <a:t>(1 бал за кожне завдання)</a:t>
            </a:r>
            <a:br>
              <a:rPr lang="uk-UA" sz="1600"/>
            </a:br>
            <a:endParaRPr lang="uk-UA" sz="160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7848600" cy="417671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charset="0"/>
              <a:buNone/>
            </a:pPr>
            <a:endParaRPr lang="uk-UA" sz="2000"/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1.Вода — найпоширеніший на Землі оксид.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2.Усі кислоти містять у своєму складі Оксиген.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3.Кислоти змінюють забарвлення індикаторів.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4.Усі основи розчинні у воді.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5.Оксиди — це складні речовини, до складу яких входит</a:t>
            </a:r>
            <a:r>
              <a:rPr lang="uk-UA" sz="2000">
                <a:latin typeface="Arial" charset="0"/>
              </a:rPr>
              <a:t>ь </a:t>
            </a:r>
            <a:r>
              <a:rPr lang="uk-UA" sz="2000"/>
              <a:t>Оксиген.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6.Солі — це різнобарвні тверді кристалічні речовини,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7.Усі метали реагують із кислотами.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8.У лужному середовищі фенолфталеїн стає малиновим.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9.Розчинні у воді основи — це луги.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10.Назви солей складаються з назв кислотного залишку.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11.Н</a:t>
            </a:r>
            <a:r>
              <a:rPr lang="en-US" sz="2000"/>
              <a:t>N</a:t>
            </a:r>
            <a:r>
              <a:rPr lang="uk-UA" sz="2000"/>
              <a:t>О</a:t>
            </a:r>
            <a:r>
              <a:rPr lang="uk-UA" sz="2000" baseline="-25000"/>
              <a:t>3</a:t>
            </a:r>
            <a:r>
              <a:rPr lang="uk-UA" sz="2000"/>
              <a:t> — формула сульфатної кислоти. 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uk-UA" sz="2000"/>
              <a:t>12.Сіль хлоридної кислоти називається хлоридом</a:t>
            </a:r>
            <a:endParaRPr lang="uk-UA" sz="2000" b="1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55625" y="65151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uk-UA" b="0"/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684213" y="5445125"/>
            <a:ext cx="70564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l"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3200">
                <a:solidFill>
                  <a:schemeClr val="hlink"/>
                </a:solidFill>
              </a:rPr>
              <a:t>^ -  ^ - ^ ^ -  ^ ^   -   -   ^</a:t>
            </a:r>
          </a:p>
          <a:p>
            <a:pPr marL="341313" indent="-341313" algn="l"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3200">
                <a:solidFill>
                  <a:schemeClr val="hlink"/>
                </a:solidFill>
              </a:rPr>
              <a:t>1 2 3 4 5 6 7 8  9 10 11 12</a:t>
            </a:r>
          </a:p>
          <a:p>
            <a:pPr marL="341313" indent="-341313" algn="l" eaLnBrk="0" hangingPunct="0">
              <a:spcBef>
                <a:spcPct val="20000"/>
              </a:spcBef>
              <a:buFont typeface="Arial" charset="0"/>
              <a:buChar char="•"/>
            </a:pPr>
            <a:endParaRPr lang="uk-UA" sz="3200" b="0">
              <a:latin typeface="Calibri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build="p"/>
      <p:bldP spid="18437" grpId="0" build="p"/>
      <p:bldP spid="1843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916238" y="3933825"/>
            <a:ext cx="3168650" cy="1655763"/>
          </a:xfrm>
        </p:spPr>
        <p:txBody>
          <a:bodyPr/>
          <a:lstStyle/>
          <a:p>
            <a:pPr algn="just" eaLnBrk="1" hangingPunct="1"/>
            <a:r>
              <a:rPr lang="ru-RU" sz="1600" b="1">
                <a:solidFill>
                  <a:srgbClr val="00B050"/>
                </a:solidFill>
              </a:rPr>
              <a:t>З Дзензелівської школи відправляються потяги експрес  швидкий  та  пасажирський до станції Хімічні гори. </a:t>
            </a:r>
            <a:br>
              <a:rPr lang="ru-RU" sz="1600" b="1">
                <a:solidFill>
                  <a:srgbClr val="00B050"/>
                </a:solidFill>
              </a:rPr>
            </a:br>
            <a:r>
              <a:rPr lang="ru-RU" sz="1600" b="1">
                <a:solidFill>
                  <a:srgbClr val="00B050"/>
                </a:solidFill>
              </a:rPr>
              <a:t>Будьте уважні та обережні!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3190875" cy="3429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0046"/>
          <a:stretch>
            <a:fillRect/>
          </a:stretch>
        </p:blipFill>
        <p:spPr>
          <a:xfrm>
            <a:off x="-4763" y="-1323975"/>
            <a:ext cx="6372226" cy="4981575"/>
          </a:xfrm>
        </p:spPr>
      </p:pic>
      <p:pic>
        <p:nvPicPr>
          <p:cNvPr id="19461" name="Picture 5" descr="i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789363"/>
            <a:ext cx="2987675" cy="279717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>
                <a:solidFill>
                  <a:schemeClr val="hlink"/>
                </a:solidFill>
                <a:hlinkMouseOver r:id="" action="ppaction://hlinkshowjump?jump=nextslide"/>
              </a:rPr>
              <a:t>Завдання №2 «Хто швидше?</a:t>
            </a:r>
            <a:br>
              <a:rPr lang="uk-UA" sz="2800" b="1">
                <a:solidFill>
                  <a:schemeClr val="hlink"/>
                </a:solidFill>
                <a:hlinkMouseOver r:id="" action="ppaction://hlinkshowjump?jump=nextslide"/>
              </a:rPr>
            </a:br>
            <a:r>
              <a:rPr lang="uk-UA" sz="2800" b="1">
                <a:hlinkMouseOver r:id="" action="ppaction://hlinkshowjump?jump=nextslide"/>
              </a:rPr>
              <a:t> </a:t>
            </a:r>
            <a:r>
              <a:rPr lang="uk-UA" sz="2000" b="1">
                <a:hlinkMouseOver r:id="" action="ppaction://hlinkshowjump?jump=nextslide"/>
              </a:rPr>
              <a:t>( 4 бали)</a:t>
            </a:r>
            <a:br>
              <a:rPr lang="uk-UA" sz="2000" b="1">
                <a:hlinkMouseOver r:id="" action="ppaction://hlinkshowjump?jump=nextslide"/>
              </a:rPr>
            </a:br>
            <a:r>
              <a:rPr lang="uk-UA" sz="2000" b="1">
                <a:hlinkMouseOver r:id="" action="ppaction://hlinkshowjump?jump=nextslide"/>
              </a:rPr>
              <a:t>Розподіліть речовини за класами. З букв, що позначають правильні відповіді, можна скласти прізвище великого російського хіміка</a:t>
            </a:r>
            <a:endParaRPr lang="uk-UA" sz="2000" b="1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68313" y="1557338"/>
            <a:ext cx="20589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Формула</a:t>
            </a:r>
            <a:endParaRPr lang="uk-UA" sz="2000" i="1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527300" y="1557338"/>
            <a:ext cx="6170613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Клас неорганічних речовин</a:t>
            </a:r>
            <a:endParaRPr lang="uk-UA" sz="2000" i="1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68313" y="1954213"/>
            <a:ext cx="2058987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uk-UA" sz="2000" i="1">
              <a:latin typeface="Calibri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527300" y="1954213"/>
            <a:ext cx="1416050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ксиди</a:t>
            </a:r>
            <a:endParaRPr lang="en-US" sz="2000" i="1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943350" y="1954213"/>
            <a:ext cx="1670050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кислоти</a:t>
            </a:r>
            <a:endParaRPr lang="uk-UA" sz="2000" i="1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5613400" y="1954213"/>
            <a:ext cx="1449388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     основи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7062788" y="1954213"/>
            <a:ext cx="1635125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солі</a:t>
            </a:r>
            <a:endParaRPr lang="uk-UA" sz="2000" i="1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468313" y="2528888"/>
            <a:ext cx="2058987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CaS</a:t>
            </a:r>
            <a:endParaRPr lang="en-US" sz="2000" i="1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2527300" y="2528888"/>
            <a:ext cx="1416050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Л</a:t>
            </a:r>
            <a:endParaRPr lang="uk-UA" sz="2000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3943350" y="2528888"/>
            <a:ext cx="1670050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Г</a:t>
            </a:r>
            <a:endParaRPr lang="uk-UA" sz="2000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5613400" y="2528888"/>
            <a:ext cx="1449388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Ш</a:t>
            </a:r>
            <a:endParaRPr lang="uk-UA" sz="200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062788" y="2528888"/>
            <a:ext cx="1635125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М</a:t>
            </a:r>
            <a:endParaRPr lang="uk-UA" sz="2000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468313" y="3048000"/>
            <a:ext cx="2058987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KOH</a:t>
            </a:r>
            <a:endParaRPr lang="en-US" sz="2000" i="1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2527300" y="3048000"/>
            <a:ext cx="14160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А</a:t>
            </a:r>
            <a:endParaRPr lang="uk-UA" sz="2000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3943350" y="3048000"/>
            <a:ext cx="16700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В</a:t>
            </a:r>
            <a:endParaRPr lang="uk-UA" sz="200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613400" y="3048000"/>
            <a:ext cx="1449388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Е</a:t>
            </a:r>
            <a:endParaRPr lang="uk-UA" sz="2000"/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7062788" y="3048000"/>
            <a:ext cx="16351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О</a:t>
            </a:r>
            <a:endParaRPr lang="uk-UA" sz="2000"/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468313" y="3505200"/>
            <a:ext cx="2058987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i="1" baseline="-3000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i="1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527300" y="3505200"/>
            <a:ext cx="1416050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Н</a:t>
            </a:r>
            <a:endParaRPr lang="uk-UA" sz="2000"/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3943350" y="3505200"/>
            <a:ext cx="1670050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М</a:t>
            </a:r>
            <a:endParaRPr lang="uk-UA" sz="2000"/>
          </a:p>
        </p:txBody>
      </p:sp>
      <p:sp>
        <p:nvSpPr>
          <p:cNvPr id="20502" name="Rectangle 23"/>
          <p:cNvSpPr>
            <a:spLocks noChangeArrowheads="1"/>
          </p:cNvSpPr>
          <p:nvPr/>
        </p:nvSpPr>
        <p:spPr bwMode="auto">
          <a:xfrm>
            <a:off x="5613400" y="3505200"/>
            <a:ext cx="1449388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Р</a:t>
            </a:r>
            <a:endParaRPr lang="uk-UA" sz="2000"/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7062788" y="3505200"/>
            <a:ext cx="1635125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С</a:t>
            </a:r>
            <a:endParaRPr lang="uk-UA" sz="2000"/>
          </a:p>
        </p:txBody>
      </p:sp>
      <p:sp>
        <p:nvSpPr>
          <p:cNvPr id="20504" name="Rectangle 25"/>
          <p:cNvSpPr>
            <a:spLocks noChangeArrowheads="1"/>
          </p:cNvSpPr>
          <p:nvPr/>
        </p:nvSpPr>
        <p:spPr bwMode="auto">
          <a:xfrm>
            <a:off x="468313" y="3900488"/>
            <a:ext cx="20589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i="1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527300" y="3900488"/>
            <a:ext cx="1416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Д</a:t>
            </a:r>
            <a:endParaRPr lang="uk-UA" sz="2000"/>
          </a:p>
        </p:txBody>
      </p:sp>
      <p:sp>
        <p:nvSpPr>
          <p:cNvPr id="20506" name="Rectangle 27"/>
          <p:cNvSpPr>
            <a:spLocks noChangeArrowheads="1"/>
          </p:cNvSpPr>
          <p:nvPr/>
        </p:nvSpPr>
        <p:spPr bwMode="auto">
          <a:xfrm>
            <a:off x="3943350" y="3900488"/>
            <a:ext cx="1670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К</a:t>
            </a:r>
            <a:endParaRPr lang="uk-UA" sz="2000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5613400" y="3900488"/>
            <a:ext cx="144938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О</a:t>
            </a:r>
            <a:endParaRPr lang="uk-UA" sz="2000"/>
          </a:p>
        </p:txBody>
      </p:sp>
      <p:sp>
        <p:nvSpPr>
          <p:cNvPr id="20508" name="Rectangle 29"/>
          <p:cNvSpPr>
            <a:spLocks noChangeArrowheads="1"/>
          </p:cNvSpPr>
          <p:nvPr/>
        </p:nvSpPr>
        <p:spPr bwMode="auto">
          <a:xfrm>
            <a:off x="7062788" y="3900488"/>
            <a:ext cx="163512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П</a:t>
            </a:r>
            <a:endParaRPr lang="uk-UA" sz="2000"/>
          </a:p>
        </p:txBody>
      </p:sp>
      <p:sp>
        <p:nvSpPr>
          <p:cNvPr id="20509" name="Rectangle 30"/>
          <p:cNvSpPr>
            <a:spLocks noChangeArrowheads="1"/>
          </p:cNvSpPr>
          <p:nvPr/>
        </p:nvSpPr>
        <p:spPr bwMode="auto">
          <a:xfrm>
            <a:off x="468313" y="4297363"/>
            <a:ext cx="2058987" cy="395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000" i="1" baseline="-3000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i="1"/>
          </a:p>
        </p:txBody>
      </p:sp>
      <p:sp>
        <p:nvSpPr>
          <p:cNvPr id="20510" name="Rectangle 31"/>
          <p:cNvSpPr>
            <a:spLocks noChangeArrowheads="1"/>
          </p:cNvSpPr>
          <p:nvPr/>
        </p:nvSpPr>
        <p:spPr bwMode="auto">
          <a:xfrm>
            <a:off x="2527300" y="4297363"/>
            <a:ext cx="1416050" cy="395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К</a:t>
            </a:r>
            <a:endParaRPr lang="uk-UA" sz="2000"/>
          </a:p>
        </p:txBody>
      </p:sp>
      <p:sp>
        <p:nvSpPr>
          <p:cNvPr id="20511" name="Rectangle 32"/>
          <p:cNvSpPr>
            <a:spLocks noChangeArrowheads="1"/>
          </p:cNvSpPr>
          <p:nvPr/>
        </p:nvSpPr>
        <p:spPr bwMode="auto">
          <a:xfrm>
            <a:off x="3943350" y="4297363"/>
            <a:ext cx="1670050" cy="395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В</a:t>
            </a:r>
            <a:endParaRPr lang="uk-UA" sz="2000"/>
          </a:p>
        </p:txBody>
      </p:sp>
      <p:sp>
        <p:nvSpPr>
          <p:cNvPr id="20512" name="Rectangle 33"/>
          <p:cNvSpPr>
            <a:spLocks noChangeArrowheads="1"/>
          </p:cNvSpPr>
          <p:nvPr/>
        </p:nvSpPr>
        <p:spPr bwMode="auto">
          <a:xfrm>
            <a:off x="5613400" y="4297363"/>
            <a:ext cx="1449388" cy="395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З</a:t>
            </a:r>
            <a:endParaRPr lang="uk-UA" sz="2000"/>
          </a:p>
        </p:txBody>
      </p:sp>
      <p:sp>
        <p:nvSpPr>
          <p:cNvPr id="21506" name="Rectangle 34"/>
          <p:cNvSpPr>
            <a:spLocks noChangeArrowheads="1"/>
          </p:cNvSpPr>
          <p:nvPr/>
        </p:nvSpPr>
        <p:spPr bwMode="auto">
          <a:xfrm>
            <a:off x="7062788" y="4297363"/>
            <a:ext cx="1635125" cy="395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Е</a:t>
            </a:r>
            <a:endParaRPr lang="uk-UA" sz="2000"/>
          </a:p>
        </p:txBody>
      </p:sp>
      <p:sp>
        <p:nvSpPr>
          <p:cNvPr id="20514" name="Rectangle 35"/>
          <p:cNvSpPr>
            <a:spLocks noChangeArrowheads="1"/>
          </p:cNvSpPr>
          <p:nvPr/>
        </p:nvSpPr>
        <p:spPr bwMode="auto">
          <a:xfrm>
            <a:off x="468313" y="4692650"/>
            <a:ext cx="20589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i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О3</a:t>
            </a:r>
            <a:endParaRPr lang="uk-UA" sz="2000" i="1"/>
          </a:p>
        </p:txBody>
      </p:sp>
      <p:sp>
        <p:nvSpPr>
          <p:cNvPr id="20515" name="Rectangle 36"/>
          <p:cNvSpPr>
            <a:spLocks noChangeArrowheads="1"/>
          </p:cNvSpPr>
          <p:nvPr/>
        </p:nvSpPr>
        <p:spPr bwMode="auto">
          <a:xfrm>
            <a:off x="2527300" y="4692650"/>
            <a:ext cx="1416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Б</a:t>
            </a:r>
            <a:endParaRPr lang="uk-UA" sz="2000"/>
          </a:p>
        </p:txBody>
      </p:sp>
      <p:sp>
        <p:nvSpPr>
          <p:cNvPr id="21509" name="Rectangle 37"/>
          <p:cNvSpPr>
            <a:spLocks noChangeArrowheads="1"/>
          </p:cNvSpPr>
          <p:nvPr/>
        </p:nvSpPr>
        <p:spPr bwMode="auto">
          <a:xfrm>
            <a:off x="3943350" y="4692650"/>
            <a:ext cx="1670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Л</a:t>
            </a:r>
            <a:endParaRPr lang="uk-UA" sz="2000"/>
          </a:p>
        </p:txBody>
      </p:sp>
      <p:sp>
        <p:nvSpPr>
          <p:cNvPr id="20517" name="Rectangle 38"/>
          <p:cNvSpPr>
            <a:spLocks noChangeArrowheads="1"/>
          </p:cNvSpPr>
          <p:nvPr/>
        </p:nvSpPr>
        <p:spPr bwMode="auto">
          <a:xfrm>
            <a:off x="5613400" y="4692650"/>
            <a:ext cx="144938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Д</a:t>
            </a:r>
            <a:endParaRPr lang="uk-UA" sz="2000"/>
          </a:p>
        </p:txBody>
      </p:sp>
      <p:sp>
        <p:nvSpPr>
          <p:cNvPr id="20518" name="Rectangle 39"/>
          <p:cNvSpPr>
            <a:spLocks noChangeArrowheads="1"/>
          </p:cNvSpPr>
          <p:nvPr/>
        </p:nvSpPr>
        <p:spPr bwMode="auto">
          <a:xfrm>
            <a:off x="7062788" y="4692650"/>
            <a:ext cx="163512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К</a:t>
            </a:r>
            <a:endParaRPr lang="uk-UA" sz="2000"/>
          </a:p>
        </p:txBody>
      </p:sp>
      <p:sp>
        <p:nvSpPr>
          <p:cNvPr id="20519" name="Rectangle 40"/>
          <p:cNvSpPr>
            <a:spLocks noChangeArrowheads="1"/>
          </p:cNvSpPr>
          <p:nvPr/>
        </p:nvSpPr>
        <p:spPr bwMode="auto">
          <a:xfrm>
            <a:off x="468313" y="5089525"/>
            <a:ext cx="20589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000" i="1" baseline="-3000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i="1"/>
          </a:p>
        </p:txBody>
      </p:sp>
      <p:sp>
        <p:nvSpPr>
          <p:cNvPr id="20520" name="Rectangle 41"/>
          <p:cNvSpPr>
            <a:spLocks noChangeArrowheads="1"/>
          </p:cNvSpPr>
          <p:nvPr/>
        </p:nvSpPr>
        <p:spPr bwMode="auto">
          <a:xfrm>
            <a:off x="2527300" y="5089525"/>
            <a:ext cx="1416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Р</a:t>
            </a:r>
            <a:endParaRPr lang="uk-UA" sz="2000"/>
          </a:p>
        </p:txBody>
      </p:sp>
      <p:sp>
        <p:nvSpPr>
          <p:cNvPr id="20521" name="Rectangle 42"/>
          <p:cNvSpPr>
            <a:spLocks noChangeArrowheads="1"/>
          </p:cNvSpPr>
          <p:nvPr/>
        </p:nvSpPr>
        <p:spPr bwMode="auto">
          <a:xfrm>
            <a:off x="3943350" y="5089525"/>
            <a:ext cx="1670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О</a:t>
            </a:r>
            <a:endParaRPr lang="uk-UA" sz="2000"/>
          </a:p>
        </p:txBody>
      </p:sp>
      <p:sp>
        <p:nvSpPr>
          <p:cNvPr id="21515" name="Rectangle 43"/>
          <p:cNvSpPr>
            <a:spLocks noChangeArrowheads="1"/>
          </p:cNvSpPr>
          <p:nvPr/>
        </p:nvSpPr>
        <p:spPr bwMode="auto">
          <a:xfrm>
            <a:off x="5613400" y="5089525"/>
            <a:ext cx="144938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Е</a:t>
            </a:r>
            <a:endParaRPr lang="uk-UA" sz="2000"/>
          </a:p>
        </p:txBody>
      </p:sp>
      <p:sp>
        <p:nvSpPr>
          <p:cNvPr id="20523" name="Rectangle 44"/>
          <p:cNvSpPr>
            <a:spLocks noChangeArrowheads="1"/>
          </p:cNvSpPr>
          <p:nvPr/>
        </p:nvSpPr>
        <p:spPr bwMode="auto">
          <a:xfrm>
            <a:off x="7062788" y="5089525"/>
            <a:ext cx="163512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И</a:t>
            </a:r>
            <a:endParaRPr lang="uk-UA" sz="2000"/>
          </a:p>
        </p:txBody>
      </p:sp>
      <p:sp>
        <p:nvSpPr>
          <p:cNvPr id="20524" name="Rectangle 45"/>
          <p:cNvSpPr>
            <a:spLocks noChangeArrowheads="1"/>
          </p:cNvSpPr>
          <p:nvPr/>
        </p:nvSpPr>
        <p:spPr bwMode="auto">
          <a:xfrm>
            <a:off x="468313" y="5486400"/>
            <a:ext cx="2058987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Cl</a:t>
            </a:r>
            <a:endParaRPr lang="en-US" sz="2000" i="1"/>
          </a:p>
        </p:txBody>
      </p:sp>
      <p:sp>
        <p:nvSpPr>
          <p:cNvPr id="20525" name="Rectangle 46"/>
          <p:cNvSpPr>
            <a:spLocks noChangeArrowheads="1"/>
          </p:cNvSpPr>
          <p:nvPr/>
        </p:nvSpPr>
        <p:spPr bwMode="auto">
          <a:xfrm>
            <a:off x="2527300" y="5486400"/>
            <a:ext cx="1416050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У</a:t>
            </a:r>
            <a:endParaRPr lang="uk-UA" sz="2000"/>
          </a:p>
        </p:txBody>
      </p:sp>
      <p:sp>
        <p:nvSpPr>
          <p:cNvPr id="21519" name="Rectangle 47"/>
          <p:cNvSpPr>
            <a:spLocks noChangeArrowheads="1"/>
          </p:cNvSpPr>
          <p:nvPr/>
        </p:nvSpPr>
        <p:spPr bwMode="auto">
          <a:xfrm>
            <a:off x="3943350" y="5486400"/>
            <a:ext cx="1670050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Є</a:t>
            </a:r>
            <a:endParaRPr lang="uk-UA" sz="2000"/>
          </a:p>
        </p:txBody>
      </p:sp>
      <p:sp>
        <p:nvSpPr>
          <p:cNvPr id="20527" name="Rectangle 48"/>
          <p:cNvSpPr>
            <a:spLocks noChangeArrowheads="1"/>
          </p:cNvSpPr>
          <p:nvPr/>
        </p:nvSpPr>
        <p:spPr bwMode="auto">
          <a:xfrm>
            <a:off x="5613400" y="5486400"/>
            <a:ext cx="1449388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Х</a:t>
            </a:r>
            <a:endParaRPr lang="uk-UA" sz="2000"/>
          </a:p>
        </p:txBody>
      </p:sp>
      <p:sp>
        <p:nvSpPr>
          <p:cNvPr id="20528" name="Rectangle 49"/>
          <p:cNvSpPr>
            <a:spLocks noChangeArrowheads="1"/>
          </p:cNvSpPr>
          <p:nvPr/>
        </p:nvSpPr>
        <p:spPr bwMode="auto">
          <a:xfrm>
            <a:off x="7062788" y="5486400"/>
            <a:ext cx="1635125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Н</a:t>
            </a:r>
            <a:endParaRPr lang="uk-UA" sz="2000"/>
          </a:p>
        </p:txBody>
      </p:sp>
      <p:sp>
        <p:nvSpPr>
          <p:cNvPr id="20529" name="Rectangle 50"/>
          <p:cNvSpPr>
            <a:spLocks noChangeArrowheads="1"/>
          </p:cNvSpPr>
          <p:nvPr/>
        </p:nvSpPr>
        <p:spPr bwMode="auto">
          <a:xfrm>
            <a:off x="468313" y="5881688"/>
            <a:ext cx="20589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en-US" sz="20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i="1" baseline="-30000">
                <a:latin typeface="Times New Roman" pitchFamily="18" charset="0"/>
                <a:cs typeface="Times New Roman" pitchFamily="18" charset="0"/>
              </a:rPr>
              <a:t>4</a:t>
            </a:r>
            <a:endParaRPr lang="uk-UA" sz="2000" i="1"/>
          </a:p>
        </p:txBody>
      </p:sp>
      <p:sp>
        <p:nvSpPr>
          <p:cNvPr id="20530" name="Rectangle 51"/>
          <p:cNvSpPr>
            <a:spLocks noChangeArrowheads="1"/>
          </p:cNvSpPr>
          <p:nvPr/>
        </p:nvSpPr>
        <p:spPr bwMode="auto">
          <a:xfrm>
            <a:off x="2527300" y="5881688"/>
            <a:ext cx="1416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Ь</a:t>
            </a:r>
            <a:endParaRPr lang="uk-UA" sz="2000"/>
          </a:p>
        </p:txBody>
      </p:sp>
      <p:sp>
        <p:nvSpPr>
          <p:cNvPr id="20531" name="Rectangle 52"/>
          <p:cNvSpPr>
            <a:spLocks noChangeArrowheads="1"/>
          </p:cNvSpPr>
          <p:nvPr/>
        </p:nvSpPr>
        <p:spPr bwMode="auto">
          <a:xfrm>
            <a:off x="3943350" y="5881688"/>
            <a:ext cx="16700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Т</a:t>
            </a:r>
            <a:endParaRPr lang="uk-UA" sz="2000"/>
          </a:p>
        </p:txBody>
      </p:sp>
      <p:sp>
        <p:nvSpPr>
          <p:cNvPr id="20532" name="Rectangle 53"/>
          <p:cNvSpPr>
            <a:spLocks noChangeArrowheads="1"/>
          </p:cNvSpPr>
          <p:nvPr/>
        </p:nvSpPr>
        <p:spPr bwMode="auto">
          <a:xfrm>
            <a:off x="5613400" y="5881688"/>
            <a:ext cx="144938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К</a:t>
            </a:r>
            <a:endParaRPr lang="uk-UA" sz="2000"/>
          </a:p>
        </p:txBody>
      </p:sp>
      <p:sp>
        <p:nvSpPr>
          <p:cNvPr id="21526" name="Rectangle 54"/>
          <p:cNvSpPr>
            <a:spLocks noChangeArrowheads="1"/>
          </p:cNvSpPr>
          <p:nvPr/>
        </p:nvSpPr>
        <p:spPr bwMode="auto">
          <a:xfrm>
            <a:off x="7062788" y="5881688"/>
            <a:ext cx="163512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/>
            <a:r>
              <a:rPr lang="uk-UA" sz="2000">
                <a:latin typeface="Times New Roman" pitchFamily="18" charset="0"/>
                <a:cs typeface="Times New Roman" pitchFamily="18" charset="0"/>
              </a:rPr>
              <a:t>В</a:t>
            </a:r>
            <a:endParaRPr lang="uk-UA" sz="2000"/>
          </a:p>
        </p:txBody>
      </p:sp>
      <p:sp>
        <p:nvSpPr>
          <p:cNvPr id="20534" name="Rectangle 55"/>
          <p:cNvSpPr>
            <a:spLocks noChangeArrowheads="1"/>
          </p:cNvSpPr>
          <p:nvPr/>
        </p:nvSpPr>
        <p:spPr bwMode="auto">
          <a:xfrm>
            <a:off x="468313" y="62785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uk-UA" sz="2000" i="1">
              <a:latin typeface="Calibri" pitchFamily="34" charset="0"/>
            </a:endParaRPr>
          </a:p>
        </p:txBody>
      </p:sp>
      <p:sp>
        <p:nvSpPr>
          <p:cNvPr id="20535" name="Line 56"/>
          <p:cNvSpPr>
            <a:spLocks noChangeShapeType="1"/>
          </p:cNvSpPr>
          <p:nvPr/>
        </p:nvSpPr>
        <p:spPr bwMode="auto">
          <a:xfrm>
            <a:off x="2527300" y="1557338"/>
            <a:ext cx="0" cy="47212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6" name="Line 57"/>
          <p:cNvSpPr>
            <a:spLocks noChangeShapeType="1"/>
          </p:cNvSpPr>
          <p:nvPr/>
        </p:nvSpPr>
        <p:spPr bwMode="auto">
          <a:xfrm>
            <a:off x="3943350" y="1954213"/>
            <a:ext cx="0" cy="432435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7" name="Line 58"/>
          <p:cNvSpPr>
            <a:spLocks noChangeShapeType="1"/>
          </p:cNvSpPr>
          <p:nvPr/>
        </p:nvSpPr>
        <p:spPr bwMode="auto">
          <a:xfrm>
            <a:off x="5613400" y="1954213"/>
            <a:ext cx="0" cy="432435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8" name="Line 59"/>
          <p:cNvSpPr>
            <a:spLocks noChangeShapeType="1"/>
          </p:cNvSpPr>
          <p:nvPr/>
        </p:nvSpPr>
        <p:spPr bwMode="auto">
          <a:xfrm>
            <a:off x="7062788" y="1954213"/>
            <a:ext cx="0" cy="432435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9" name="Line 60"/>
          <p:cNvSpPr>
            <a:spLocks noChangeShapeType="1"/>
          </p:cNvSpPr>
          <p:nvPr/>
        </p:nvSpPr>
        <p:spPr bwMode="auto">
          <a:xfrm>
            <a:off x="468313" y="1954213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0" name="Line 61"/>
          <p:cNvSpPr>
            <a:spLocks noChangeShapeType="1"/>
          </p:cNvSpPr>
          <p:nvPr/>
        </p:nvSpPr>
        <p:spPr bwMode="auto">
          <a:xfrm>
            <a:off x="468313" y="2528888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1" name="Line 62"/>
          <p:cNvSpPr>
            <a:spLocks noChangeShapeType="1"/>
          </p:cNvSpPr>
          <p:nvPr/>
        </p:nvSpPr>
        <p:spPr bwMode="auto">
          <a:xfrm>
            <a:off x="468313" y="3048000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2" name="Line 63"/>
          <p:cNvSpPr>
            <a:spLocks noChangeShapeType="1"/>
          </p:cNvSpPr>
          <p:nvPr/>
        </p:nvSpPr>
        <p:spPr bwMode="auto">
          <a:xfrm>
            <a:off x="468313" y="3505200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3" name="Line 64"/>
          <p:cNvSpPr>
            <a:spLocks noChangeShapeType="1"/>
          </p:cNvSpPr>
          <p:nvPr/>
        </p:nvSpPr>
        <p:spPr bwMode="auto">
          <a:xfrm>
            <a:off x="468313" y="3900488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4" name="Line 65"/>
          <p:cNvSpPr>
            <a:spLocks noChangeShapeType="1"/>
          </p:cNvSpPr>
          <p:nvPr/>
        </p:nvSpPr>
        <p:spPr bwMode="auto">
          <a:xfrm>
            <a:off x="468313" y="4297363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5" name="Line 66"/>
          <p:cNvSpPr>
            <a:spLocks noChangeShapeType="1"/>
          </p:cNvSpPr>
          <p:nvPr/>
        </p:nvSpPr>
        <p:spPr bwMode="auto">
          <a:xfrm>
            <a:off x="468313" y="4692650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6" name="Line 67"/>
          <p:cNvSpPr>
            <a:spLocks noChangeShapeType="1"/>
          </p:cNvSpPr>
          <p:nvPr/>
        </p:nvSpPr>
        <p:spPr bwMode="auto">
          <a:xfrm>
            <a:off x="468313" y="5089525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7" name="Line 68"/>
          <p:cNvSpPr>
            <a:spLocks noChangeShapeType="1"/>
          </p:cNvSpPr>
          <p:nvPr/>
        </p:nvSpPr>
        <p:spPr bwMode="auto">
          <a:xfrm>
            <a:off x="468313" y="5486400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8" name="Line 69"/>
          <p:cNvSpPr>
            <a:spLocks noChangeShapeType="1"/>
          </p:cNvSpPr>
          <p:nvPr/>
        </p:nvSpPr>
        <p:spPr bwMode="auto">
          <a:xfrm>
            <a:off x="468313" y="5881688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9" name="Line 70"/>
          <p:cNvSpPr>
            <a:spLocks noChangeShapeType="1"/>
          </p:cNvSpPr>
          <p:nvPr/>
        </p:nvSpPr>
        <p:spPr bwMode="auto">
          <a:xfrm>
            <a:off x="468313" y="6278563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50" name="Line 71"/>
          <p:cNvSpPr>
            <a:spLocks noChangeShapeType="1"/>
          </p:cNvSpPr>
          <p:nvPr/>
        </p:nvSpPr>
        <p:spPr bwMode="auto">
          <a:xfrm>
            <a:off x="468313" y="1557338"/>
            <a:ext cx="0" cy="47212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51" name="Line 72"/>
          <p:cNvSpPr>
            <a:spLocks noChangeShapeType="1"/>
          </p:cNvSpPr>
          <p:nvPr/>
        </p:nvSpPr>
        <p:spPr bwMode="auto">
          <a:xfrm>
            <a:off x="8697913" y="1557338"/>
            <a:ext cx="0" cy="47212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52" name="Line 73"/>
          <p:cNvSpPr>
            <a:spLocks noChangeShapeType="1"/>
          </p:cNvSpPr>
          <p:nvPr/>
        </p:nvSpPr>
        <p:spPr bwMode="auto">
          <a:xfrm>
            <a:off x="468313" y="1557338"/>
            <a:ext cx="8229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15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15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15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15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13" grpId="0"/>
      <p:bldP spid="17" grpId="0"/>
      <p:bldP spid="20" grpId="0"/>
      <p:bldP spid="25" grpId="0"/>
      <p:bldP spid="21506" grpId="0"/>
      <p:bldP spid="21509" grpId="0"/>
      <p:bldP spid="21515" grpId="0"/>
      <p:bldP spid="21519" grpId="0"/>
      <p:bldP spid="215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0001" r="10001"/>
          <a:stretch>
            <a:fillRect/>
          </a:stretch>
        </p:blipFill>
        <p:spPr>
          <a:xfrm>
            <a:off x="3081338" y="2309813"/>
            <a:ext cx="6062662" cy="4548187"/>
          </a:xfrm>
        </p:spPr>
      </p:pic>
      <p:sp>
        <p:nvSpPr>
          <p:cNvPr id="2150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3850" y="620713"/>
            <a:ext cx="5003800" cy="8048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Arial" charset="0"/>
              </a:rPr>
              <a:t>Володіння кам»яного шамана.Він з задоволенням перетворить вас на кам»яну статую,якщо ви не пограєте з ним гру хрестики –нулики.</a:t>
            </a:r>
            <a:r>
              <a:rPr lang="ru-RU" sz="18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Arial" charset="0"/>
              </a:rPr>
              <a:t>Тільки після цього він пропустить далі.</a:t>
            </a:r>
            <a:endParaRPr lang="ru-RU" sz="1800" b="1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l"/>
            <a:r>
              <a:rPr lang="uk-UA" sz="2800" b="1">
                <a:solidFill>
                  <a:schemeClr val="hlink"/>
                </a:solidFill>
              </a:rPr>
              <a:t>Завдання № 4 «</a:t>
            </a:r>
            <a:r>
              <a:rPr lang="uk-UA" sz="2800" b="1">
                <a:solidFill>
                  <a:schemeClr val="hlink"/>
                </a:solidFill>
                <a:latin typeface="Arial" charset="0"/>
              </a:rPr>
              <a:t>Хрестики - нулики</a:t>
            </a:r>
            <a:r>
              <a:rPr lang="uk-UA" sz="2800" b="1">
                <a:solidFill>
                  <a:schemeClr val="hlink"/>
                </a:solidFill>
              </a:rPr>
              <a:t>»</a:t>
            </a:r>
            <a:br>
              <a:rPr lang="uk-UA" sz="2800" b="1">
                <a:solidFill>
                  <a:schemeClr val="hlink"/>
                </a:solidFill>
              </a:rPr>
            </a:br>
            <a:r>
              <a:rPr lang="uk-UA" sz="2400" b="1">
                <a:solidFill>
                  <a:schemeClr val="accent2"/>
                </a:solidFill>
              </a:rPr>
              <a:t>Яка</a:t>
            </a:r>
            <a:r>
              <a:rPr lang="ru-RU" sz="2400" b="1">
                <a:solidFill>
                  <a:schemeClr val="accent2"/>
                </a:solidFill>
              </a:rPr>
              <a:t>  </a:t>
            </a:r>
            <a:r>
              <a:rPr lang="uk-UA" sz="2400" b="1">
                <a:solidFill>
                  <a:schemeClr val="accent2"/>
                </a:solidFill>
              </a:rPr>
              <a:t>формула зайва? Чому?</a:t>
            </a:r>
            <a:r>
              <a:rPr lang="uk-UA" sz="2400" b="1" i="1">
                <a:solidFill>
                  <a:schemeClr val="accent2"/>
                </a:solidFill>
              </a:rPr>
              <a:t>(За правильну відповідь </a:t>
            </a:r>
            <a:r>
              <a:rPr lang="uk-UA" sz="2400" b="1">
                <a:solidFill>
                  <a:schemeClr val="accent2"/>
                </a:solidFill>
              </a:rPr>
              <a:t>— </a:t>
            </a:r>
            <a:r>
              <a:rPr lang="uk-UA" sz="2400" b="1" i="1">
                <a:solidFill>
                  <a:schemeClr val="accent2"/>
                </a:solidFill>
              </a:rPr>
              <a:t>1бал)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088" y="1600200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HCL</a:t>
            </a: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27313" y="1628775"/>
            <a:ext cx="15843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3600">
                <a:solidFill>
                  <a:schemeClr val="folHlink"/>
                </a:solidFill>
                <a:latin typeface="Calibri" pitchFamily="34" charset="0"/>
              </a:rPr>
              <a:t>НNО</a:t>
            </a:r>
            <a:r>
              <a:rPr lang="uk-UA" sz="3600" baseline="-25000">
                <a:solidFill>
                  <a:schemeClr val="folHlink"/>
                </a:solidFill>
                <a:latin typeface="Calibri" pitchFamily="34" charset="0"/>
              </a:rPr>
              <a:t>3</a:t>
            </a:r>
            <a:r>
              <a:rPr lang="uk-UA" sz="3600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211638" y="1600200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HBr</a:t>
            </a: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27088" y="3108325"/>
            <a:ext cx="180022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Cu(OH)</a:t>
            </a:r>
            <a:r>
              <a:rPr lang="uk-UA" sz="3600" baseline="-25000">
                <a:solidFill>
                  <a:schemeClr val="folHlink"/>
                </a:solidFill>
                <a:latin typeface="Calibri" pitchFamily="34" charset="0"/>
              </a:rPr>
              <a:t>2</a:t>
            </a:r>
            <a:r>
              <a:rPr lang="uk-UA" sz="3600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27313" y="3141663"/>
            <a:ext cx="15843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KOH</a:t>
            </a: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11638" y="3108325"/>
            <a:ext cx="180022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NaOH</a:t>
            </a: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27088" y="4618038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SO</a:t>
            </a:r>
            <a:r>
              <a:rPr lang="en-US" sz="3600" baseline="-25000">
                <a:solidFill>
                  <a:schemeClr val="folHlink"/>
                </a:solidFill>
                <a:latin typeface="Calibri" pitchFamily="34" charset="0"/>
              </a:rPr>
              <a:t>3</a:t>
            </a:r>
            <a:endParaRPr lang="uk-UA" sz="3600" baseline="-250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627313" y="4618038"/>
            <a:ext cx="15843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P</a:t>
            </a:r>
            <a:r>
              <a:rPr lang="uk-UA" sz="3600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uk-UA" sz="3600" baseline="-25000">
                <a:solidFill>
                  <a:schemeClr val="folHlink"/>
                </a:solidFill>
                <a:latin typeface="Calibri" pitchFamily="34" charset="0"/>
              </a:rPr>
              <a:t>2</a:t>
            </a: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O</a:t>
            </a:r>
            <a:r>
              <a:rPr lang="uk-UA" sz="3600" baseline="-25000">
                <a:solidFill>
                  <a:schemeClr val="folHlink"/>
                </a:solidFill>
                <a:latin typeface="Calibri" pitchFamily="34" charset="0"/>
              </a:rPr>
              <a:t>5</a:t>
            </a: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211638" y="4618038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AL</a:t>
            </a:r>
            <a:r>
              <a:rPr lang="uk-UA" sz="3600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uk-UA" sz="3600" baseline="-25000">
                <a:solidFill>
                  <a:schemeClr val="folHlink"/>
                </a:solidFill>
                <a:latin typeface="Calibri" pitchFamily="34" charset="0"/>
              </a:rPr>
              <a:t>2</a:t>
            </a:r>
            <a:r>
              <a:rPr lang="en-US" sz="3600">
                <a:solidFill>
                  <a:schemeClr val="folHlink"/>
                </a:solidFill>
                <a:latin typeface="Calibri" pitchFamily="34" charset="0"/>
              </a:rPr>
              <a:t>O</a:t>
            </a:r>
            <a:r>
              <a:rPr lang="uk-UA" sz="3600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uk-UA" sz="3600" baseline="-25000">
                <a:solidFill>
                  <a:schemeClr val="folHlink"/>
                </a:solidFill>
                <a:latin typeface="Calibri" pitchFamily="34" charset="0"/>
              </a:rPr>
              <a:t>3</a:t>
            </a:r>
            <a:endParaRPr lang="uk-UA" sz="360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627313" y="1600200"/>
            <a:ext cx="0" cy="45259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211638" y="1600200"/>
            <a:ext cx="0" cy="45259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827088" y="3108325"/>
            <a:ext cx="5184775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27088" y="4618038"/>
            <a:ext cx="5184775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827088" y="1600200"/>
            <a:ext cx="0" cy="45259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011863" y="1600200"/>
            <a:ext cx="0" cy="45259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827088" y="1600200"/>
            <a:ext cx="5184775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827088" y="6126163"/>
            <a:ext cx="5184775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2547" name="Picture 1" descr="H:\91268511_1311451943_1270127099_1246089144_krestikinoli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789363"/>
            <a:ext cx="2843212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2" grpId="0"/>
      <p:bldP spid="3" grpId="0"/>
      <p:bldP spid="3" grpId="1"/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0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r>
              <a:rPr lang="uk-UA" sz="3600" b="1">
                <a:solidFill>
                  <a:schemeClr val="hlink"/>
                </a:solidFill>
              </a:rPr>
              <a:t>Завдання №</a:t>
            </a:r>
            <a:r>
              <a:rPr lang="ru-RU" sz="3600" b="1">
                <a:solidFill>
                  <a:schemeClr val="hlink"/>
                </a:solidFill>
              </a:rPr>
              <a:t>5 «</a:t>
            </a:r>
            <a:r>
              <a:rPr lang="uk-UA" sz="3600" b="1">
                <a:solidFill>
                  <a:schemeClr val="hlink"/>
                </a:solidFill>
              </a:rPr>
              <a:t>Буде –не буде»</a:t>
            </a:r>
            <a:r>
              <a:rPr lang="uk-UA"/>
              <a:t>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71650AA-FF17-4D43-B201-05027B562FD3}"/>
              </a:ext>
            </a:extLst>
          </p:cNvPr>
          <p:cNvGraphicFramePr/>
          <p:nvPr/>
        </p:nvGraphicFramePr>
        <p:xfrm>
          <a:off x="-2700338" y="685800"/>
          <a:ext cx="12168188" cy="670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1227</TotalTime>
  <Words>832</Words>
  <Application>Microsoft Office PowerPoint</Application>
  <PresentationFormat>Екран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Comic Sans MS</vt:lpstr>
      <vt:lpstr>Impact</vt:lpstr>
      <vt:lpstr>Times New Roman</vt:lpstr>
      <vt:lpstr>Тема2</vt:lpstr>
      <vt:lpstr>Урок гра-подорож «Основні класи неорганічних  сполук» </vt:lpstr>
      <vt:lpstr>Презентація PowerPoint</vt:lpstr>
      <vt:lpstr>Презентація PowerPoint</vt:lpstr>
      <vt:lpstr>Завдання№1 «Ключ-пропуск» Позначити значком на відрізку номер положення, з яким ви не згодні. (1 бал за кожне завдання) </vt:lpstr>
      <vt:lpstr>З Дзензелівської школи відправляються потяги експрес  швидкий  та  пасажирський до станції Хімічні гори.  Будьте уважні та обережні!</vt:lpstr>
      <vt:lpstr>Завдання №2 «Хто швидше?  ( 4 бали) Розподіліть речовини за класами. З букв, що позначають правильні відповіді, можна скласти прізвище великого російського хіміка</vt:lpstr>
      <vt:lpstr>Презентація PowerPoint</vt:lpstr>
      <vt:lpstr>Завдання № 4 «Хрестики - нулики» Яка  формула зайва? Чому?(За правильну відповідь — 1бал)</vt:lpstr>
      <vt:lpstr>Завдання №5 «Буде –не буде» </vt:lpstr>
      <vt:lpstr>Презентація PowerPoint</vt:lpstr>
      <vt:lpstr>Презентація PowerPoint</vt:lpstr>
      <vt:lpstr>Завдання№ 7 «Розпізнай мене»</vt:lpstr>
      <vt:lpstr>Завдання №8 «Чорний ящик»(2 бали)</vt:lpstr>
      <vt:lpstr>Презентація PowerPoint</vt:lpstr>
      <vt:lpstr>1)4P+5O2= 2P 2O5 2) P 2O5 +3H 2O= 2H 3P O4  3) 2H 3P O4  +3CaO= Ca 3(P O4  ) 2+ 3H 2O</vt:lpstr>
      <vt:lpstr>Презентація PowerPoint</vt:lpstr>
      <vt:lpstr>Презентація PowerPoint</vt:lpstr>
      <vt:lpstr>Презентація PowerPoint</vt:lpstr>
      <vt:lpstr>Презентація PowerPoint</vt:lpstr>
      <vt:lpstr>Ось  ми з  вами і досягли мети.  Дивовижна країна Хімія відкрила нам свої двері.  Успіхів вам в  подорожі по цій країні!</vt:lpstr>
      <vt:lpstr>Домашнє завдання:</vt:lpstr>
      <vt:lpstr>Дякую за урок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Самборська</dc:creator>
  <cp:lastModifiedBy> </cp:lastModifiedBy>
  <cp:revision>186</cp:revision>
  <dcterms:created xsi:type="dcterms:W3CDTF">2012-09-26T11:44:25Z</dcterms:created>
  <dcterms:modified xsi:type="dcterms:W3CDTF">2018-11-08T06:59:40Z</dcterms:modified>
</cp:coreProperties>
</file>