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</p:sldMasterIdLst>
  <p:sldIdLst>
    <p:sldId id="304" r:id="rId10"/>
    <p:sldId id="305" r:id="rId11"/>
    <p:sldId id="260" r:id="rId12"/>
    <p:sldId id="259" r:id="rId13"/>
    <p:sldId id="261" r:id="rId14"/>
    <p:sldId id="262" r:id="rId15"/>
    <p:sldId id="263" r:id="rId16"/>
    <p:sldId id="264" r:id="rId17"/>
    <p:sldId id="266" r:id="rId18"/>
    <p:sldId id="267" r:id="rId19"/>
    <p:sldId id="293" r:id="rId20"/>
    <p:sldId id="295" r:id="rId21"/>
    <p:sldId id="29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348AD8"/>
    <a:srgbClr val="41CB41"/>
    <a:srgbClr val="FF33CC"/>
    <a:srgbClr val="FF00FF"/>
    <a:srgbClr val="006600"/>
    <a:srgbClr val="FF6699"/>
    <a:srgbClr val="A88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321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91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6199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778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537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813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689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3491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38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392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828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3729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809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476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102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79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7959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43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21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8344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6018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013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203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90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6618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167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9457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8021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9277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2858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023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53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35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4550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178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707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004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4951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5672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00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7017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4191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027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643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2613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4924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5804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071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695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3747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8032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0055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236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372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762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295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0939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4967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5166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2861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2427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5881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0835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2672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7137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02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9277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774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9780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4145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437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2369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9358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4557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271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041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542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2508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3685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1485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0497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4886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2351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648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3295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8764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1289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009A-D93A-4C0C-B623-283E6F3F6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342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783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DF44-2242-4528-87C0-BA148981D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7524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B937-7A4D-4D15-8D52-9CA11F78E4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2319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3A3-44BC-4458-8851-DE5C50F35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0882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AA9E-C843-4477-8FD9-3596A82DB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352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FB8-3F37-49D9-9AE9-C5CA60D805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1974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B71-4754-4428-8619-BC52709795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4444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365-9B9F-48C6-BDF1-3BAC4BC85D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9350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B4B-6442-4143-AF98-717AC7A33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1838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89BF-CCEC-4082-B76C-6D8BB6726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690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13DE-4C3D-4320-9456-5B1986EEC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704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8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2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2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E927-1EF2-4A91-B933-DF86CCF045E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5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lodb.org.ua/assets/images/fclub/175px-kryvbas.gif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hyperlink" Target="http://lodb.org.ua/assets/images/fclub/metalurg-z.gif" TargetMode="External"/><Relationship Id="rId21" Type="http://schemas.openxmlformats.org/officeDocument/2006/relationships/image" Target="../media/image16.png"/><Relationship Id="rId7" Type="http://schemas.openxmlformats.org/officeDocument/2006/relationships/image" Target="../media/image6.gif"/><Relationship Id="rId12" Type="http://schemas.openxmlformats.org/officeDocument/2006/relationships/image" Target="../media/image9.gif"/><Relationship Id="rId17" Type="http://schemas.openxmlformats.org/officeDocument/2006/relationships/image" Target="../media/image12.gif"/><Relationship Id="rId25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hyperlink" Target="http://lodb.org.ua/assets/images/fclub/metallist.gif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db.org.ua/assets/images/fclub/shakhtar-d.gif" TargetMode="External"/><Relationship Id="rId11" Type="http://schemas.openxmlformats.org/officeDocument/2006/relationships/hyperlink" Target="http://lodb.org.ua/assets/images/fclub/dnipro-dn.gif" TargetMode="External"/><Relationship Id="rId24" Type="http://schemas.openxmlformats.org/officeDocument/2006/relationships/image" Target="../media/image19.png"/><Relationship Id="rId5" Type="http://schemas.openxmlformats.org/officeDocument/2006/relationships/image" Target="../media/image5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8.gif"/><Relationship Id="rId19" Type="http://schemas.openxmlformats.org/officeDocument/2006/relationships/image" Target="../media/image14.png"/><Relationship Id="rId4" Type="http://schemas.openxmlformats.org/officeDocument/2006/relationships/image" Target="../media/image4.gif"/><Relationship Id="rId9" Type="http://schemas.openxmlformats.org/officeDocument/2006/relationships/hyperlink" Target="http://lodb.org.ua/assets/images/fclub/obolon.gif" TargetMode="External"/><Relationship Id="rId14" Type="http://schemas.openxmlformats.org/officeDocument/2006/relationships/image" Target="../media/image10.gif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037"/>
            <a:ext cx="9036496" cy="1294731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uk-UA" sz="96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/>
            </a:r>
            <a:br>
              <a:rPr lang="uk-UA" sz="9600" kern="12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</a:b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432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72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ПРЕЗЕНТАЦ</a:t>
            </a:r>
            <a:r>
              <a:rPr lang="uk-UA" sz="72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ІЯ</a:t>
            </a:r>
            <a:endParaRPr lang="uk-UA" sz="7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91440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sz="3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«Його величність футбол»</a:t>
            </a:r>
          </a:p>
          <a:p>
            <a:pPr lvl="0" algn="ctr">
              <a:spcBef>
                <a:spcPct val="20000"/>
              </a:spcBef>
            </a:pPr>
            <a:endParaRPr lang="uk-UA" sz="4000" b="1" i="1" dirty="0" smtClean="0">
              <a:solidFill>
                <a:srgbClr val="FFFF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uk-UA" sz="2800" b="1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сучасний інноваційний </a:t>
            </a:r>
          </a:p>
          <a:p>
            <a:pPr lvl="0" algn="ctr">
              <a:spcBef>
                <a:spcPct val="20000"/>
              </a:spcBef>
            </a:pPr>
            <a:r>
              <a:rPr lang="uk-UA" sz="2800" b="1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відкритий урок </a:t>
            </a:r>
          </a:p>
          <a:p>
            <a:pPr lvl="0" algn="ctr">
              <a:spcBef>
                <a:spcPct val="20000"/>
              </a:spcBef>
            </a:pPr>
            <a:r>
              <a:rPr lang="uk-UA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фізичної культури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13830"/>
            <a:ext cx="1209199" cy="56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5949280"/>
            <a:ext cx="7475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Відомі  футболісти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1573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3532386" cy="620688"/>
          </a:xfrm>
        </p:spPr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rgbClr val="FFFF00"/>
                </a:solidFill>
              </a:rPr>
              <a:t>А. Воронін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1340768"/>
            <a:ext cx="4104456" cy="230425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нападник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>
                <a:solidFill>
                  <a:srgbClr val="00B0F0"/>
                </a:solidFill>
              </a:rPr>
              <a:t>«</a:t>
            </a:r>
            <a:r>
              <a:rPr lang="uk-UA" altLang="uk-UA" sz="2400" b="1" dirty="0" err="1" smtClean="0">
                <a:solidFill>
                  <a:srgbClr val="00B0F0"/>
                </a:solidFill>
              </a:rPr>
              <a:t>Черноморець</a:t>
            </a:r>
            <a:r>
              <a:rPr lang="uk-UA" altLang="uk-UA" sz="2400" b="1" dirty="0" smtClean="0">
                <a:solidFill>
                  <a:srgbClr val="00B0F0"/>
                </a:solidFill>
              </a:rPr>
              <a:t>»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“Кельн”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“Байєр”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“Ліверпуль” </a:t>
            </a:r>
            <a:endParaRPr lang="ru-RU" altLang="uk-UA" sz="2400" b="1" dirty="0" smtClean="0">
              <a:solidFill>
                <a:srgbClr val="00B0F0"/>
              </a:solidFill>
            </a:endParaRPr>
          </a:p>
        </p:txBody>
      </p:sp>
      <p:pic>
        <p:nvPicPr>
          <p:cNvPr id="11270" name="Picture 7" descr="Андрій-Вороні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3" y="1340768"/>
            <a:ext cx="35107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941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0202" y="516789"/>
            <a:ext cx="3637702" cy="620688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FFFF00"/>
                </a:solidFill>
                <a:latin typeface="ProximaNovaBold"/>
              </a:rPr>
              <a:t>А. П</a:t>
            </a:r>
            <a:r>
              <a:rPr lang="en-US" sz="3200" b="1" dirty="0" smtClean="0">
                <a:solidFill>
                  <a:srgbClr val="FFFF00"/>
                </a:solidFill>
                <a:latin typeface="ProximaNovaBold"/>
              </a:rPr>
              <a:t>’</a:t>
            </a:r>
            <a:r>
              <a:rPr lang="uk-UA" sz="3200" b="1" dirty="0" err="1" smtClean="0">
                <a:solidFill>
                  <a:srgbClr val="FFFF00"/>
                </a:solidFill>
                <a:latin typeface="ProximaNovaBold"/>
              </a:rPr>
              <a:t>ятов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085184"/>
            <a:ext cx="3744416" cy="10081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z="2400" b="1" dirty="0" err="1" smtClean="0">
                <a:solidFill>
                  <a:srgbClr val="00B0F0"/>
                </a:solidFill>
              </a:rPr>
              <a:t>Воротар</a:t>
            </a:r>
            <a:endParaRPr lang="uk-UA" altLang="uk-UA" sz="2400" b="1" dirty="0" smtClean="0">
              <a:solidFill>
                <a:srgbClr val="00B0F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</a:t>
            </a:r>
            <a:r>
              <a:rPr lang="uk-UA" sz="2400" dirty="0">
                <a:solidFill>
                  <a:srgbClr val="424242"/>
                </a:solidFill>
                <a:latin typeface="ProximaNovaRegular"/>
              </a:rPr>
              <a:t> </a:t>
            </a:r>
            <a:r>
              <a:rPr lang="uk-UA" sz="2400" b="1" dirty="0">
                <a:solidFill>
                  <a:srgbClr val="00B0F0"/>
                </a:solidFill>
                <a:latin typeface="ProximaNovaRegular"/>
              </a:rPr>
              <a:t>"</a:t>
            </a:r>
            <a:r>
              <a:rPr lang="uk-UA" sz="2400" b="1" dirty="0" smtClean="0">
                <a:solidFill>
                  <a:srgbClr val="00B0F0"/>
                </a:solidFill>
                <a:latin typeface="ProximaNovaRegular"/>
              </a:rPr>
              <a:t>Шахтар</a:t>
            </a:r>
            <a:r>
              <a:rPr lang="uk-UA" sz="2400" b="1" dirty="0" smtClean="0">
                <a:solidFill>
                  <a:srgbClr val="424242"/>
                </a:solidFill>
                <a:latin typeface="ProximaNovaRegular"/>
              </a:rPr>
              <a:t>"</a:t>
            </a:r>
            <a:r>
              <a:rPr lang="uk-UA" altLang="uk-UA" sz="2400" b="1" dirty="0" smtClean="0">
                <a:solidFill>
                  <a:srgbClr val="00B0F0"/>
                </a:solidFill>
              </a:rPr>
              <a:t>”</a:t>
            </a:r>
          </a:p>
        </p:txBody>
      </p:sp>
      <p:pic>
        <p:nvPicPr>
          <p:cNvPr id="6146" name="Picture 2" descr="Андрей Пя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5729"/>
            <a:ext cx="3527693" cy="26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24" y="1196752"/>
            <a:ext cx="2579042" cy="298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4509120"/>
            <a:ext cx="513443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sz="2400" b="1" kern="0" dirty="0">
                <a:solidFill>
                  <a:srgbClr val="00B0F0"/>
                </a:solidFill>
                <a:latin typeface="ProximaNovaRegular"/>
              </a:rPr>
              <a:t>півзахисник</a:t>
            </a:r>
            <a:endParaRPr lang="ru-RU" sz="2400" b="1" kern="0" dirty="0">
              <a:solidFill>
                <a:srgbClr val="00B0F0"/>
              </a:solidFill>
              <a:latin typeface="ProximaNovaRegular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solidFill>
                  <a:srgbClr val="00B0F0"/>
                </a:solidFill>
                <a:latin typeface="ProximaNovaRegular"/>
              </a:rPr>
              <a:t>"</a:t>
            </a:r>
            <a:r>
              <a:rPr lang="ru-RU" sz="2400" b="1" kern="0" dirty="0">
                <a:solidFill>
                  <a:srgbClr val="00B0F0"/>
                </a:solidFill>
                <a:latin typeface="ProximaNovaRegular"/>
              </a:rPr>
              <a:t>"</a:t>
            </a:r>
            <a:r>
              <a:rPr lang="ru-RU" sz="2400" b="1" kern="0" dirty="0" err="1">
                <a:solidFill>
                  <a:srgbClr val="00B0F0"/>
                </a:solidFill>
                <a:latin typeface="ProximaNovaRegular"/>
              </a:rPr>
              <a:t>Шахтар</a:t>
            </a:r>
            <a:r>
              <a:rPr lang="ru-RU" sz="2400" b="1" kern="0" dirty="0">
                <a:solidFill>
                  <a:srgbClr val="00B0F0"/>
                </a:solidFill>
                <a:latin typeface="ProximaNovaRegular"/>
              </a:rPr>
              <a:t>", "</a:t>
            </a:r>
            <a:r>
              <a:rPr lang="ru-RU" sz="2400" b="1" kern="0" dirty="0" err="1">
                <a:solidFill>
                  <a:srgbClr val="00B0F0"/>
                </a:solidFill>
                <a:latin typeface="ProximaNovaRegular"/>
              </a:rPr>
              <a:t>Зеніт</a:t>
            </a:r>
            <a:r>
              <a:rPr lang="ru-RU" sz="2400" b="1" kern="0" dirty="0">
                <a:solidFill>
                  <a:srgbClr val="00B0F0"/>
                </a:solidFill>
                <a:latin typeface="ProximaNovaRegular"/>
              </a:rPr>
              <a:t>", "</a:t>
            </a:r>
            <a:r>
              <a:rPr lang="ru-RU" sz="2400" b="1" kern="0" dirty="0" err="1">
                <a:solidFill>
                  <a:srgbClr val="00B0F0"/>
                </a:solidFill>
                <a:latin typeface="ProximaNovaRegular"/>
              </a:rPr>
              <a:t>Баварія</a:t>
            </a:r>
            <a:r>
              <a:rPr lang="ru-RU" sz="2400" b="1" kern="0" dirty="0">
                <a:solidFill>
                  <a:srgbClr val="00B0F0"/>
                </a:solidFill>
                <a:latin typeface="ProximaNovaRegular"/>
              </a:rPr>
              <a:t>",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err="1">
                <a:solidFill>
                  <a:srgbClr val="00B0F0"/>
                </a:solidFill>
                <a:latin typeface="ProximaNovaRegular"/>
              </a:rPr>
              <a:t>національна</a:t>
            </a:r>
            <a:r>
              <a:rPr lang="ru-RU" sz="2400" b="1" kern="0" dirty="0">
                <a:solidFill>
                  <a:srgbClr val="00B0F0"/>
                </a:solidFill>
                <a:latin typeface="ProximaNovaRegular"/>
              </a:rPr>
              <a:t> </a:t>
            </a:r>
            <a:r>
              <a:rPr lang="ru-RU" sz="2400" b="1" kern="0" dirty="0" err="1">
                <a:solidFill>
                  <a:srgbClr val="00B0F0"/>
                </a:solidFill>
                <a:latin typeface="ProximaNovaRegular"/>
              </a:rPr>
              <a:t>сбірна</a:t>
            </a:r>
            <a:r>
              <a:rPr lang="ru-RU" sz="2400" b="1" kern="0" dirty="0">
                <a:solidFill>
                  <a:srgbClr val="00B0F0"/>
                </a:solidFill>
                <a:latin typeface="ProximaNovaRegular"/>
              </a:rPr>
              <a:t> </a:t>
            </a:r>
            <a:r>
              <a:rPr lang="ru-RU" sz="2400" b="1" kern="0" dirty="0" err="1">
                <a:solidFill>
                  <a:srgbClr val="00B0F0"/>
                </a:solidFill>
                <a:latin typeface="ProximaNovaRegular"/>
              </a:rPr>
              <a:t>Украї</a:t>
            </a:r>
            <a:r>
              <a:rPr lang="ru-RU" sz="2800" b="1" kern="0" dirty="0" err="1">
                <a:solidFill>
                  <a:srgbClr val="00B0F0"/>
                </a:solidFill>
                <a:latin typeface="ProximaNovaRegular"/>
              </a:rPr>
              <a:t>ни</a:t>
            </a:r>
            <a:endParaRPr lang="ru-RU" altLang="uk-UA" sz="2800" b="1" kern="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3051" y="476672"/>
            <a:ext cx="2835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kern="0" dirty="0" smtClean="0">
                <a:solidFill>
                  <a:srgbClr val="FFFF00"/>
                </a:solidFill>
                <a:latin typeface="ProximaNovaBold"/>
              </a:rPr>
              <a:t>А. </a:t>
            </a:r>
            <a:r>
              <a:rPr lang="uk-UA" sz="3200" b="1" kern="0" dirty="0" err="1">
                <a:solidFill>
                  <a:srgbClr val="FFFF00"/>
                </a:solidFill>
                <a:latin typeface="ProximaNovaBold"/>
              </a:rPr>
              <a:t>Тимощук</a:t>
            </a:r>
            <a:endParaRPr lang="uk-U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4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168634" y="332656"/>
            <a:ext cx="4380594" cy="620688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FFFF00"/>
                </a:solidFill>
                <a:latin typeface="ProximaNovaBold"/>
              </a:rPr>
              <a:t>А. </a:t>
            </a:r>
            <a:r>
              <a:rPr lang="uk-UA" sz="3200" b="1" dirty="0" err="1">
                <a:solidFill>
                  <a:srgbClr val="FFFF00"/>
                </a:solidFill>
                <a:latin typeface="ProximaNovaBold"/>
              </a:rPr>
              <a:t>Ярмоленко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5700" y="4581128"/>
            <a:ext cx="5171391" cy="158417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400" b="1" dirty="0" smtClean="0">
                <a:solidFill>
                  <a:srgbClr val="00B0F0"/>
                </a:solidFill>
                <a:latin typeface="ProximaNovaRegular"/>
              </a:rPr>
              <a:t>півзахисник / фланговий нападаючий</a:t>
            </a:r>
            <a:endParaRPr lang="uk-UA" altLang="uk-UA" sz="2400" b="1" dirty="0" smtClean="0">
              <a:solidFill>
                <a:srgbClr val="00B0F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</a:t>
            </a:r>
            <a:r>
              <a:rPr lang="uk-UA" sz="2400" b="1" dirty="0">
                <a:solidFill>
                  <a:srgbClr val="00B0F0"/>
                </a:solidFill>
                <a:latin typeface="ProximaNovaRegular"/>
              </a:rPr>
              <a:t>"Динамо</a:t>
            </a:r>
            <a:r>
              <a:rPr lang="uk-UA" sz="2400" b="1" dirty="0" smtClean="0">
                <a:solidFill>
                  <a:srgbClr val="00B0F0"/>
                </a:solidFill>
                <a:latin typeface="ProximaNovaRegular"/>
              </a:rPr>
              <a:t>"</a:t>
            </a:r>
            <a:endParaRPr lang="uk-UA" altLang="uk-UA" sz="2400" b="1" dirty="0" smtClean="0">
              <a:solidFill>
                <a:srgbClr val="00B0F0"/>
              </a:solidFill>
            </a:endParaRPr>
          </a:p>
        </p:txBody>
      </p:sp>
      <p:pic>
        <p:nvPicPr>
          <p:cNvPr id="8194" name="Picture 2" descr="Андрей Ярмол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1124744"/>
            <a:ext cx="4260439" cy="28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3948" y="3284984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kern="0" dirty="0" smtClean="0">
                <a:solidFill>
                  <a:srgbClr val="FFFF00"/>
                </a:solidFill>
                <a:latin typeface="ProximaNovaBold"/>
                <a:ea typeface="+mj-ea"/>
                <a:cs typeface="+mj-cs"/>
              </a:rPr>
              <a:t>Р. </a:t>
            </a:r>
            <a:r>
              <a:rPr lang="uk-UA" sz="3200" b="1" kern="0" dirty="0" err="1">
                <a:solidFill>
                  <a:srgbClr val="FFFF00"/>
                </a:solidFill>
                <a:latin typeface="ProximaNovaBold"/>
                <a:ea typeface="+mj-ea"/>
                <a:cs typeface="+mj-cs"/>
              </a:rPr>
              <a:t>Ротань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88" y="404664"/>
            <a:ext cx="3574208" cy="26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1159" y="4365104"/>
            <a:ext cx="369169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sz="2400" b="1" kern="0" dirty="0">
                <a:solidFill>
                  <a:srgbClr val="00B0F0"/>
                </a:solidFill>
                <a:latin typeface="ProximaNovaRegular"/>
              </a:rPr>
              <a:t>півзахисник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altLang="uk-UA" sz="2400" b="1" kern="0" dirty="0">
                <a:solidFill>
                  <a:srgbClr val="00B0F0"/>
                </a:solidFill>
              </a:rPr>
              <a:t>ФК </a:t>
            </a:r>
            <a:r>
              <a:rPr lang="uk-UA" sz="2400" b="1" kern="0" dirty="0">
                <a:solidFill>
                  <a:srgbClr val="00B0F0"/>
                </a:solidFill>
                <a:latin typeface="ProximaNovaRegular"/>
              </a:rPr>
              <a:t>«</a:t>
            </a:r>
            <a:r>
              <a:rPr lang="uk-UA" sz="2400" b="1" kern="0" dirty="0" err="1">
                <a:solidFill>
                  <a:srgbClr val="00B0F0"/>
                </a:solidFill>
                <a:latin typeface="ProximaNovaRegular"/>
              </a:rPr>
              <a:t>Днепр</a:t>
            </a:r>
            <a:r>
              <a:rPr lang="uk-UA" sz="2400" b="1" kern="0" dirty="0">
                <a:solidFill>
                  <a:srgbClr val="00B0F0"/>
                </a:solidFill>
                <a:latin typeface="ProximaNovaRegular"/>
              </a:rPr>
              <a:t>»</a:t>
            </a:r>
            <a:endParaRPr lang="uk-UA" altLang="uk-UA" sz="2400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72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555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62331" y="260648"/>
            <a:ext cx="4558018" cy="620688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FFFF00"/>
                </a:solidFill>
                <a:latin typeface="ProximaNovaBold"/>
              </a:rPr>
              <a:t>Е. </a:t>
            </a:r>
            <a:r>
              <a:rPr lang="uk-UA" sz="3200" b="1" dirty="0">
                <a:solidFill>
                  <a:srgbClr val="FFFF00"/>
                </a:solidFill>
                <a:latin typeface="ProximaNovaBold"/>
              </a:rPr>
              <a:t>Коноплянка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5085184"/>
            <a:ext cx="5256584" cy="165618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400" b="1" dirty="0" smtClean="0">
                <a:solidFill>
                  <a:srgbClr val="00B0F0"/>
                </a:solidFill>
                <a:latin typeface="ProximaNovaRegular"/>
              </a:rPr>
              <a:t>півзахисник </a:t>
            </a:r>
            <a:r>
              <a:rPr lang="uk-UA" sz="2400" b="1" dirty="0">
                <a:solidFill>
                  <a:srgbClr val="00B0F0"/>
                </a:solidFill>
                <a:latin typeface="ProximaNovaRegular"/>
              </a:rPr>
              <a:t>/ </a:t>
            </a:r>
            <a:r>
              <a:rPr lang="uk-UA" sz="2400" b="1" dirty="0" smtClean="0">
                <a:solidFill>
                  <a:srgbClr val="00B0F0"/>
                </a:solidFill>
                <a:latin typeface="ProximaNovaRegular"/>
              </a:rPr>
              <a:t>фланговий нападаючий</a:t>
            </a:r>
            <a:endParaRPr lang="uk-UA" altLang="uk-UA" sz="2400" b="1" dirty="0" smtClean="0">
              <a:solidFill>
                <a:srgbClr val="00B0F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</a:t>
            </a:r>
            <a:r>
              <a:rPr lang="uk-UA" sz="2400" b="1" dirty="0" err="1">
                <a:solidFill>
                  <a:srgbClr val="00B0F0"/>
                </a:solidFill>
                <a:latin typeface="ProximaNovaRegular"/>
              </a:rPr>
              <a:t>Днепр</a:t>
            </a:r>
            <a:r>
              <a:rPr lang="uk-UA" altLang="uk-UA" sz="2400" b="1" dirty="0" smtClean="0">
                <a:solidFill>
                  <a:srgbClr val="00B0F0"/>
                </a:solidFill>
              </a:rPr>
              <a:t>    ”</a:t>
            </a:r>
          </a:p>
        </p:txBody>
      </p:sp>
      <p:pic>
        <p:nvPicPr>
          <p:cNvPr id="7170" name="Picture 2" descr="Евгений Конопля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7479"/>
            <a:ext cx="2555101" cy="34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6500" y="4392757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kern="0" dirty="0" smtClean="0">
                <a:solidFill>
                  <a:srgbClr val="FFFF00"/>
                </a:solidFill>
                <a:latin typeface="ProximaNovaBold"/>
                <a:ea typeface="+mj-ea"/>
                <a:cs typeface="+mj-cs"/>
              </a:rPr>
              <a:t>О. </a:t>
            </a:r>
            <a:r>
              <a:rPr lang="uk-UA" sz="3200" b="1" kern="0" dirty="0">
                <a:solidFill>
                  <a:srgbClr val="FFFF00"/>
                </a:solidFill>
                <a:latin typeface="ProximaNovaBold"/>
                <a:ea typeface="+mj-ea"/>
                <a:cs typeface="+mj-cs"/>
              </a:rPr>
              <a:t>Лужний</a:t>
            </a:r>
            <a:endParaRPr lang="uk-U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39" y="404664"/>
            <a:ext cx="2635028" cy="34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19801" y="5373216"/>
            <a:ext cx="322210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sz="2400" b="1" kern="0" dirty="0">
                <a:solidFill>
                  <a:srgbClr val="00B0F0"/>
                </a:solidFill>
                <a:latin typeface="ProximaNovaRegular"/>
              </a:rPr>
              <a:t>захисник</a:t>
            </a:r>
            <a:endParaRPr lang="uk-UA" altLang="uk-UA" sz="2400" b="1" kern="0" dirty="0">
              <a:solidFill>
                <a:srgbClr val="00B0F0"/>
              </a:solidFill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altLang="uk-UA" sz="2400" b="1" kern="0" dirty="0">
                <a:solidFill>
                  <a:srgbClr val="00B0F0"/>
                </a:solidFill>
              </a:rPr>
              <a:t>ФК “</a:t>
            </a:r>
            <a:r>
              <a:rPr lang="uk-UA" sz="2400" b="1" kern="0" dirty="0">
                <a:solidFill>
                  <a:srgbClr val="00B0F0"/>
                </a:solidFill>
                <a:latin typeface="ProximaNovaRegular"/>
              </a:rPr>
              <a:t>Динамо</a:t>
            </a:r>
            <a:r>
              <a:rPr lang="uk-UA" altLang="uk-UA" sz="2400" b="1" kern="0" dirty="0">
                <a:solidFill>
                  <a:srgbClr val="00B0F0"/>
                </a:solidFill>
              </a:rPr>
              <a:t>  ”</a:t>
            </a:r>
          </a:p>
        </p:txBody>
      </p:sp>
    </p:spTree>
    <p:extLst>
      <p:ext uri="{BB962C8B-B14F-4D97-AF65-F5344CB8AC3E}">
        <p14:creationId xmlns:p14="http://schemas.microsoft.com/office/powerpoint/2010/main" val="949372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lodb.org.ua/assets/images/fclub/.150x149_metalurg-z.gif">
            <a:hlinkClick r:id="rId3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38" y="3174043"/>
            <a:ext cx="1600039" cy="14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lodb.org.ua/assets/images/fclub/150px-illichevsk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8" y="3212976"/>
            <a:ext cx="1542816" cy="141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lodb.org.ua/assets/images/fclub/.150x237_shakhtar-d.gif">
            <a:hlinkClick r:id="rId6" tooltip="&quot;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66" y="5123333"/>
            <a:ext cx="1123600" cy="156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lodb.org.ua/assets/images/fclub/150px-dynamo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96" y="2132856"/>
            <a:ext cx="1249844" cy="161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lodb.org.ua/assets/images/fclub/.150x128_obolon.gif">
            <a:hlinkClick r:id="rId9" tooltip="&quot;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77" y="1431281"/>
            <a:ext cx="1693258" cy="14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lodb.org.ua/assets/images/fclub/.150x128_dnipro-dn.gif">
            <a:hlinkClick r:id="rId11" tooltip="&quot;&quot;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28" y="3134211"/>
            <a:ext cx="1800200" cy="152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lodb.org.ua/assets/images/fclub/.150x123_175px-kryvbas.gif">
            <a:hlinkClick r:id="rId13" tooltip="&quot;&quot;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40" y="1458249"/>
            <a:ext cx="1781252" cy="143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lodb.org.ua/assets/images/fclub/100px-fc-karpaty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91965"/>
            <a:ext cx="1003816" cy="163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lodb.org.ua/assets/images/fclub/.150x185_metallist.gif">
            <a:hlinkClick r:id="rId16" tooltip="&quot;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81" y="5136388"/>
            <a:ext cx="1032383" cy="160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95" y="1454133"/>
            <a:ext cx="1516431" cy="151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96" y="409824"/>
            <a:ext cx="1225308" cy="1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77" y="5147548"/>
            <a:ext cx="1107634" cy="16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72" y="5147548"/>
            <a:ext cx="1313723" cy="16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45" y="5127107"/>
            <a:ext cx="1070692" cy="158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05" y="5147548"/>
            <a:ext cx="1271752" cy="15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301" y="784950"/>
            <a:ext cx="643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kern="0" dirty="0">
                <a:solidFill>
                  <a:srgbClr val="0000FF"/>
                </a:solidFill>
                <a:ea typeface="+mj-ea"/>
                <a:cs typeface="+mj-cs"/>
              </a:rPr>
              <a:t>ВІДОМІ УКРАЇНСЬКІ </a:t>
            </a:r>
            <a:r>
              <a:rPr lang="uk-UA" sz="3600" b="1" i="1" kern="0" dirty="0" smtClean="0">
                <a:solidFill>
                  <a:srgbClr val="0000FF"/>
                </a:solidFill>
                <a:ea typeface="+mj-ea"/>
                <a:cs typeface="+mj-cs"/>
              </a:rPr>
              <a:t>КЛУБИ</a:t>
            </a:r>
            <a:endParaRPr lang="uk-UA" dirty="0"/>
          </a:p>
        </p:txBody>
      </p:sp>
      <p:pic>
        <p:nvPicPr>
          <p:cNvPr id="1042" name="Picture 18" descr="Десна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" y="1576532"/>
            <a:ext cx="1271628" cy="12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97" y="25039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8" y="203901"/>
            <a:ext cx="750707" cy="75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4921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" y="188640"/>
            <a:ext cx="3826768" cy="620688"/>
          </a:xfrm>
        </p:spPr>
        <p:txBody>
          <a:bodyPr/>
          <a:lstStyle/>
          <a:p>
            <a:pPr eaLnBrk="1" hangingPunct="1"/>
            <a:r>
              <a:rPr lang="uk-UA" altLang="uk-UA" sz="4000" b="1" dirty="0" smtClean="0">
                <a:solidFill>
                  <a:srgbClr val="FFFF00"/>
                </a:solidFill>
              </a:rPr>
              <a:t>О. Блохін</a:t>
            </a:r>
            <a:endParaRPr lang="ru-RU" altLang="uk-UA" sz="4000" b="1" dirty="0" smtClean="0">
              <a:solidFill>
                <a:srgbClr val="FFFF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9" y="908720"/>
            <a:ext cx="5220072" cy="172819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“Динамо”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2003 – 2007 рр. тренер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Національної збірної України</a:t>
            </a:r>
            <a:endParaRPr lang="ru-RU" altLang="uk-UA" sz="2400" b="1" dirty="0" smtClean="0">
              <a:solidFill>
                <a:srgbClr val="00B0F0"/>
              </a:solidFill>
            </a:endParaRPr>
          </a:p>
        </p:txBody>
      </p:sp>
      <p:pic>
        <p:nvPicPr>
          <p:cNvPr id="4102" name="Picture 7" descr="ac8fffdaea60fbc052b070224075ca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00400" cy="50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93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4618856" cy="764704"/>
          </a:xfrm>
        </p:spPr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rgbClr val="FFFF00"/>
                </a:solidFill>
              </a:rPr>
              <a:t>О. Михайличенко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1720" y="861254"/>
            <a:ext cx="4320480" cy="17281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“Динамо”, півзахисник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2008 – 2009 рр. – головний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тренер збірної України</a:t>
            </a:r>
          </a:p>
        </p:txBody>
      </p:sp>
      <p:pic>
        <p:nvPicPr>
          <p:cNvPr id="3077" name="Picture 7" descr="00104997_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9018"/>
            <a:ext cx="3456384" cy="431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16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4032448" cy="620688"/>
          </a:xfrm>
        </p:spPr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rgbClr val="FFFF00"/>
                </a:solidFill>
              </a:rPr>
              <a:t>А. Шевченко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0" y="980728"/>
            <a:ext cx="3672408" cy="187220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нападник,</a:t>
            </a:r>
            <a:endParaRPr lang="ru-RU" altLang="uk-UA" sz="2400" b="1" dirty="0" smtClean="0">
              <a:solidFill>
                <a:srgbClr val="00B0F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“Динамо”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</a:t>
            </a:r>
            <a:r>
              <a:rPr lang="uk-UA" altLang="uk-UA" sz="2400" b="1" dirty="0" err="1" smtClean="0">
                <a:solidFill>
                  <a:srgbClr val="00B0F0"/>
                </a:solidFill>
              </a:rPr>
              <a:t>Челсі</a:t>
            </a:r>
            <a:r>
              <a:rPr lang="uk-UA" altLang="uk-UA" sz="2400" b="1" dirty="0" smtClean="0">
                <a:solidFill>
                  <a:srgbClr val="00B0F0"/>
                </a:solidFill>
              </a:rPr>
              <a:t>”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“Мілан”</a:t>
            </a:r>
          </a:p>
        </p:txBody>
      </p:sp>
      <p:pic>
        <p:nvPicPr>
          <p:cNvPr id="5125" name="Picture 5" descr="andriy-shevchenko_47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2" y="980728"/>
            <a:ext cx="3775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44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2962672" cy="548680"/>
          </a:xfrm>
        </p:spPr>
        <p:txBody>
          <a:bodyPr/>
          <a:lstStyle/>
          <a:p>
            <a:pPr eaLnBrk="1" hangingPunct="1"/>
            <a:r>
              <a:rPr lang="uk-UA" altLang="uk-UA" sz="3200" b="1" dirty="0" err="1" smtClean="0">
                <a:solidFill>
                  <a:srgbClr val="FFFF00"/>
                </a:solidFill>
              </a:rPr>
              <a:t>С.Ребров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072" y="1711727"/>
            <a:ext cx="3106738" cy="139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нападник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“Динамо”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“Вест </a:t>
            </a:r>
            <a:r>
              <a:rPr lang="uk-UA" altLang="uk-UA" sz="2400" b="1" dirty="0" err="1" smtClean="0">
                <a:solidFill>
                  <a:srgbClr val="00B0F0"/>
                </a:solidFill>
              </a:rPr>
              <a:t>Хем</a:t>
            </a:r>
            <a:r>
              <a:rPr lang="uk-UA" altLang="uk-UA" sz="2400" b="1" dirty="0" smtClean="0">
                <a:solidFill>
                  <a:srgbClr val="00B0F0"/>
                </a:solidFill>
              </a:rPr>
              <a:t>”</a:t>
            </a:r>
            <a:endParaRPr lang="ru-RU" altLang="uk-UA" sz="2400" b="1" dirty="0" smtClean="0">
              <a:solidFill>
                <a:srgbClr val="00B0F0"/>
              </a:solidFill>
            </a:endParaRPr>
          </a:p>
        </p:txBody>
      </p:sp>
      <p:pic>
        <p:nvPicPr>
          <p:cNvPr id="6151" name="Picture 9" descr="sergey_reb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" y="908720"/>
            <a:ext cx="3300486" cy="440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95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71814"/>
            <a:ext cx="4690864" cy="692696"/>
          </a:xfrm>
        </p:spPr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rgbClr val="FFFF00"/>
                </a:solidFill>
              </a:rPr>
              <a:t>О. Шовковський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1988840"/>
            <a:ext cx="3384376" cy="108012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Воротар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“Динамо</a:t>
            </a:r>
            <a:r>
              <a:rPr lang="uk-UA" altLang="uk-UA" sz="2400" b="1" dirty="0" smtClean="0">
                <a:solidFill>
                  <a:srgbClr val="00B0F0"/>
                </a:solidFill>
              </a:rPr>
              <a:t>”</a:t>
            </a:r>
            <a:endParaRPr lang="uk-UA" altLang="uk-UA" sz="2400" b="1" dirty="0" smtClean="0">
              <a:solidFill>
                <a:srgbClr val="00B0F0"/>
              </a:solidFill>
            </a:endParaRPr>
          </a:p>
        </p:txBody>
      </p:sp>
      <p:pic>
        <p:nvPicPr>
          <p:cNvPr id="7173" name="Picture 6" descr="104614-aleksandr-shovkovskij-vse-otrabatyvali-kak-v-oborone-tak-i-v-atake-ukraina-bolgarija-3-0-tovarischeskij-m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 b="17207"/>
          <a:stretch>
            <a:fillRect/>
          </a:stretch>
        </p:blipFill>
        <p:spPr bwMode="auto">
          <a:xfrm>
            <a:off x="1187624" y="1700808"/>
            <a:ext cx="3115306" cy="420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29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419"/>
            <a:ext cx="3250704" cy="664277"/>
          </a:xfrm>
        </p:spPr>
        <p:txBody>
          <a:bodyPr/>
          <a:lstStyle/>
          <a:p>
            <a:pPr eaLnBrk="1" hangingPunct="1"/>
            <a:r>
              <a:rPr lang="uk-UA" altLang="uk-UA" sz="3200" b="1" dirty="0" smtClean="0">
                <a:solidFill>
                  <a:srgbClr val="FFFF00"/>
                </a:solidFill>
              </a:rPr>
              <a:t>О. Лужний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1916832"/>
            <a:ext cx="4452235" cy="151216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правий захисник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“Динамо”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ФК “Арсенал”</a:t>
            </a:r>
          </a:p>
        </p:txBody>
      </p:sp>
      <p:pic>
        <p:nvPicPr>
          <p:cNvPr id="8199" name="Picture 7" descr="x_a993a7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7475"/>
            <a:ext cx="3240360" cy="490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61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95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2469158" cy="710729"/>
          </a:xfrm>
        </p:spPr>
        <p:txBody>
          <a:bodyPr/>
          <a:lstStyle/>
          <a:p>
            <a:pPr eaLnBrk="1" hangingPunct="1"/>
            <a:r>
              <a:rPr lang="uk-UA" altLang="uk-UA" sz="3200" b="1" dirty="0" err="1" smtClean="0">
                <a:solidFill>
                  <a:srgbClr val="FFFF00"/>
                </a:solidFill>
              </a:rPr>
              <a:t>А.Гусін</a:t>
            </a:r>
            <a:endParaRPr lang="ru-RU" altLang="uk-UA" sz="3200" b="1" dirty="0" smtClean="0">
              <a:solidFill>
                <a:srgbClr val="FFFF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088" y="1826749"/>
            <a:ext cx="3035300" cy="158417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    опорний півзахисник</a:t>
            </a:r>
          </a:p>
          <a:p>
            <a:pPr algn="ctr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B0F0"/>
                </a:solidFill>
              </a:rPr>
              <a:t>     ФК “Динамо”</a:t>
            </a:r>
            <a:endParaRPr lang="ru-RU" altLang="uk-UA" sz="2400" b="1" dirty="0" smtClean="0">
              <a:solidFill>
                <a:srgbClr val="00B0F0"/>
              </a:solidFill>
            </a:endParaRPr>
          </a:p>
        </p:txBody>
      </p:sp>
      <p:pic>
        <p:nvPicPr>
          <p:cNvPr id="10245" name="Picture 5" descr="7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0" y="1628800"/>
            <a:ext cx="3064276" cy="44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79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194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8_Оформление по умолчанию</vt:lpstr>
      <vt:lpstr>9_Оформление по умолчанию</vt:lpstr>
      <vt:lpstr> </vt:lpstr>
      <vt:lpstr>Презентация PowerPoint</vt:lpstr>
      <vt:lpstr>О. Блохін</vt:lpstr>
      <vt:lpstr>О. Михайличенко</vt:lpstr>
      <vt:lpstr>А. Шевченко</vt:lpstr>
      <vt:lpstr>С.Ребров</vt:lpstr>
      <vt:lpstr>О. Шовковський</vt:lpstr>
      <vt:lpstr>О. Лужний</vt:lpstr>
      <vt:lpstr>А.Гусін</vt:lpstr>
      <vt:lpstr>А. Воронін</vt:lpstr>
      <vt:lpstr>А. П’ятов</vt:lpstr>
      <vt:lpstr>А. Ярмоленко</vt:lpstr>
      <vt:lpstr>Е. Коноплянка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63</cp:revision>
  <dcterms:created xsi:type="dcterms:W3CDTF">2017-07-02T14:51:36Z</dcterms:created>
  <dcterms:modified xsi:type="dcterms:W3CDTF">2021-03-21T22:41:12Z</dcterms:modified>
</cp:coreProperties>
</file>