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63" r:id="rId5"/>
    <p:sldId id="273" r:id="rId6"/>
    <p:sldId id="278" r:id="rId7"/>
    <p:sldId id="281" r:id="rId8"/>
    <p:sldId id="279" r:id="rId9"/>
    <p:sldId id="258" r:id="rId10"/>
    <p:sldId id="280" r:id="rId11"/>
    <p:sldId id="275" r:id="rId12"/>
    <p:sldId id="274" r:id="rId13"/>
    <p:sldId id="282" r:id="rId14"/>
    <p:sldId id="272" r:id="rId15"/>
    <p:sldId id="270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850388-1AE2-4AE4-8EF2-68216FBCC252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E1C3CF-F561-4972-9579-8901FEFE8E4B}">
      <dgm:prSet phldrT="[Текст]" custT="1"/>
      <dgm:spPr/>
      <dgm:t>
        <a:bodyPr/>
        <a:lstStyle/>
        <a:p>
          <a:r>
            <a:rPr lang="uk-UA" sz="4000" b="1" i="1" dirty="0" smtClean="0">
              <a:latin typeface="Times New Roman" pitchFamily="18" charset="0"/>
              <a:cs typeface="Times New Roman" pitchFamily="18" charset="0"/>
            </a:rPr>
            <a:t>Основі напрямки діяльності братств </a:t>
          </a:r>
          <a:endParaRPr lang="ru-RU" sz="4000" dirty="0"/>
        </a:p>
      </dgm:t>
    </dgm:pt>
    <dgm:pt modelId="{710DE641-53FA-4924-8EA0-9E131BDFD8CF}" type="parTrans" cxnId="{A4C6D9DC-4D0C-46F5-B83F-F7BB0DCBF5EB}">
      <dgm:prSet/>
      <dgm:spPr/>
      <dgm:t>
        <a:bodyPr/>
        <a:lstStyle/>
        <a:p>
          <a:endParaRPr lang="ru-RU"/>
        </a:p>
      </dgm:t>
    </dgm:pt>
    <dgm:pt modelId="{AE7FBB36-9762-45B1-8D0E-256EE77E9901}" type="sibTrans" cxnId="{A4C6D9DC-4D0C-46F5-B83F-F7BB0DCBF5EB}">
      <dgm:prSet/>
      <dgm:spPr/>
      <dgm:t>
        <a:bodyPr/>
        <a:lstStyle/>
        <a:p>
          <a:endParaRPr lang="ru-RU"/>
        </a:p>
      </dgm:t>
    </dgm:pt>
    <dgm:pt modelId="{37F82EE9-B77F-47CE-AD73-1E572C1B5F2C}">
      <dgm:prSet phldrT="[Текст]" custT="1"/>
      <dgm:spPr/>
      <dgm:t>
        <a:bodyPr/>
        <a:lstStyle/>
        <a:p>
          <a:r>
            <a:rPr lang="uk-UA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побудова і обслуговування церкви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96103C71-7DF1-40C4-BEF9-9E90F4B21780}" type="parTrans" cxnId="{D771EBFA-5669-4B53-8AF6-88C4A04237BA}">
      <dgm:prSet/>
      <dgm:spPr/>
      <dgm:t>
        <a:bodyPr/>
        <a:lstStyle/>
        <a:p>
          <a:endParaRPr lang="ru-RU"/>
        </a:p>
      </dgm:t>
    </dgm:pt>
    <dgm:pt modelId="{2E1E4399-E25D-4FED-9318-0455D55AC73D}" type="sibTrans" cxnId="{D771EBFA-5669-4B53-8AF6-88C4A04237BA}">
      <dgm:prSet/>
      <dgm:spPr/>
      <dgm:t>
        <a:bodyPr/>
        <a:lstStyle/>
        <a:p>
          <a:endParaRPr lang="ru-RU"/>
        </a:p>
      </dgm:t>
    </dgm:pt>
    <dgm:pt modelId="{25CB5806-7D33-478D-8966-281D6A4F80BF}">
      <dgm:prSet phldrT="[Текст]" custT="1"/>
      <dgm:spPr/>
      <dgm:t>
        <a:bodyPr/>
        <a:lstStyle/>
        <a:p>
          <a:r>
            <a:rPr lang="uk-UA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влаштовування благодійницьких обідів для бідних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E22F61F3-A9B0-457D-8400-66D0A46C38EA}" type="parTrans" cxnId="{66228092-4AD1-4D65-8297-651092A40D21}">
      <dgm:prSet/>
      <dgm:spPr/>
      <dgm:t>
        <a:bodyPr/>
        <a:lstStyle/>
        <a:p>
          <a:endParaRPr lang="ru-RU"/>
        </a:p>
      </dgm:t>
    </dgm:pt>
    <dgm:pt modelId="{3073DA4B-2180-4F6F-A7F4-EE9E1975E087}" type="sibTrans" cxnId="{66228092-4AD1-4D65-8297-651092A40D21}">
      <dgm:prSet/>
      <dgm:spPr/>
      <dgm:t>
        <a:bodyPr/>
        <a:lstStyle/>
        <a:p>
          <a:endParaRPr lang="ru-RU"/>
        </a:p>
      </dgm:t>
    </dgm:pt>
    <dgm:pt modelId="{09E470AB-7583-4FFA-952B-221029BE9700}">
      <dgm:prSet phldrT="[Текст]" custT="1"/>
      <dgm:spPr/>
      <dgm:t>
        <a:bodyPr/>
        <a:lstStyle/>
        <a:p>
          <a:r>
            <a:rPr lang="uk-UA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підготовка церковних урочистостей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FC906E56-8340-4C33-81BB-98E8AF8EE267}" type="parTrans" cxnId="{2814CBE8-8F09-4A69-B10C-92D74391340A}">
      <dgm:prSet/>
      <dgm:spPr/>
      <dgm:t>
        <a:bodyPr/>
        <a:lstStyle/>
        <a:p>
          <a:endParaRPr lang="ru-RU"/>
        </a:p>
      </dgm:t>
    </dgm:pt>
    <dgm:pt modelId="{6F0863BA-6CF2-4039-BF64-C78C2778B2CB}" type="sibTrans" cxnId="{2814CBE8-8F09-4A69-B10C-92D74391340A}">
      <dgm:prSet/>
      <dgm:spPr/>
      <dgm:t>
        <a:bodyPr/>
        <a:lstStyle/>
        <a:p>
          <a:endParaRPr lang="ru-RU"/>
        </a:p>
      </dgm:t>
    </dgm:pt>
    <dgm:pt modelId="{49458EED-0A1F-4B6E-B5B1-28F1C6DB2E80}">
      <dgm:prSet custT="1"/>
      <dgm:spPr/>
      <dgm:t>
        <a:bodyPr/>
        <a:lstStyle/>
        <a:p>
          <a:r>
            <a:rPr lang="uk-UA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організація допомоги хворим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9E83D3BE-89EF-46D5-A06C-CE7A2D0112F4}" type="parTrans" cxnId="{30921ED9-5D6B-4E59-B125-732D8BC94B15}">
      <dgm:prSet/>
      <dgm:spPr/>
      <dgm:t>
        <a:bodyPr/>
        <a:lstStyle/>
        <a:p>
          <a:endParaRPr lang="ru-RU"/>
        </a:p>
      </dgm:t>
    </dgm:pt>
    <dgm:pt modelId="{21ABCC27-00B0-4AAC-BC15-40441B4FE7DB}" type="sibTrans" cxnId="{30921ED9-5D6B-4E59-B125-732D8BC94B15}">
      <dgm:prSet/>
      <dgm:spPr/>
      <dgm:t>
        <a:bodyPr/>
        <a:lstStyle/>
        <a:p>
          <a:endParaRPr lang="ru-RU"/>
        </a:p>
      </dgm:t>
    </dgm:pt>
    <dgm:pt modelId="{B7B4DBAF-F6FA-49C6-B3DE-6B9681FB8D41}">
      <dgm:prSet custT="1"/>
      <dgm:spPr/>
      <dgm:t>
        <a:bodyPr/>
        <a:lstStyle/>
        <a:p>
          <a:r>
            <a:rPr lang="uk-UA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створення бібліотек і шкіл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610D95F2-0ED0-417E-A692-1C915B3D0670}" type="parTrans" cxnId="{7358378F-42F8-4E3D-AE5D-A11CC20C628A}">
      <dgm:prSet/>
      <dgm:spPr/>
      <dgm:t>
        <a:bodyPr/>
        <a:lstStyle/>
        <a:p>
          <a:endParaRPr lang="ru-RU"/>
        </a:p>
      </dgm:t>
    </dgm:pt>
    <dgm:pt modelId="{15316177-4BBA-4265-A3C6-EDE0EB6CD4B0}" type="sibTrans" cxnId="{7358378F-42F8-4E3D-AE5D-A11CC20C628A}">
      <dgm:prSet/>
      <dgm:spPr/>
      <dgm:t>
        <a:bodyPr/>
        <a:lstStyle/>
        <a:p>
          <a:endParaRPr lang="ru-RU"/>
        </a:p>
      </dgm:t>
    </dgm:pt>
    <dgm:pt modelId="{8C7B3FD2-B9C6-4A9A-A43A-7E64122F2B7A}">
      <dgm:prSet custT="1"/>
      <dgm:spPr/>
      <dgm:t>
        <a:bodyPr/>
        <a:lstStyle/>
        <a:p>
          <a:r>
            <a:rPr lang="uk-UA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організація роботи друкарень 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2813CE5B-F62B-4C67-B2AF-AEA62FAEE57D}" type="parTrans" cxnId="{4C74A7BA-1400-419E-9FBF-F9CD775AD236}">
      <dgm:prSet/>
      <dgm:spPr/>
      <dgm:t>
        <a:bodyPr/>
        <a:lstStyle/>
        <a:p>
          <a:endParaRPr lang="ru-RU"/>
        </a:p>
      </dgm:t>
    </dgm:pt>
    <dgm:pt modelId="{B584FFD4-7D22-4018-8046-B48D4856F5D7}" type="sibTrans" cxnId="{4C74A7BA-1400-419E-9FBF-F9CD775AD236}">
      <dgm:prSet/>
      <dgm:spPr/>
      <dgm:t>
        <a:bodyPr/>
        <a:lstStyle/>
        <a:p>
          <a:endParaRPr lang="ru-RU"/>
        </a:p>
      </dgm:t>
    </dgm:pt>
    <dgm:pt modelId="{D35AEE91-8A8A-478A-B4C5-221D4642A302}" type="pres">
      <dgm:prSet presAssocID="{3C850388-1AE2-4AE4-8EF2-68216FBCC2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5DC6873-F03E-4493-B38D-ACE9AC49EB3A}" type="pres">
      <dgm:prSet presAssocID="{0FE1C3CF-F561-4972-9579-8901FEFE8E4B}" presName="hierRoot1" presStyleCnt="0">
        <dgm:presLayoutVars>
          <dgm:hierBranch val="init"/>
        </dgm:presLayoutVars>
      </dgm:prSet>
      <dgm:spPr/>
    </dgm:pt>
    <dgm:pt modelId="{5C2F85A8-7BF4-4833-8285-6C0DE1FEC227}" type="pres">
      <dgm:prSet presAssocID="{0FE1C3CF-F561-4972-9579-8901FEFE8E4B}" presName="rootComposite1" presStyleCnt="0"/>
      <dgm:spPr/>
    </dgm:pt>
    <dgm:pt modelId="{4639E4E6-D42B-47E6-B12B-F6B879D56FE1}" type="pres">
      <dgm:prSet presAssocID="{0FE1C3CF-F561-4972-9579-8901FEFE8E4B}" presName="rootText1" presStyleLbl="node0" presStyleIdx="0" presStyleCnt="1" custScaleX="481784" custScaleY="169476" custLinFactNeighborX="8877" custLinFactNeighborY="-59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184BE3-A308-474F-97EE-C8539D8408B1}" type="pres">
      <dgm:prSet presAssocID="{0FE1C3CF-F561-4972-9579-8901FEFE8E4B}" presName="rootConnector1" presStyleLbl="node1" presStyleIdx="0" presStyleCnt="0"/>
      <dgm:spPr/>
    </dgm:pt>
    <dgm:pt modelId="{861CBDA4-D0AF-49A0-B4AE-FEBEBB903595}" type="pres">
      <dgm:prSet presAssocID="{0FE1C3CF-F561-4972-9579-8901FEFE8E4B}" presName="hierChild2" presStyleCnt="0"/>
      <dgm:spPr/>
    </dgm:pt>
    <dgm:pt modelId="{AF4B4F9D-4A51-4F87-993C-17349F58D76F}" type="pres">
      <dgm:prSet presAssocID="{96103C71-7DF1-40C4-BEF9-9E90F4B21780}" presName="Name37" presStyleLbl="parChTrans1D2" presStyleIdx="0" presStyleCnt="3"/>
      <dgm:spPr/>
    </dgm:pt>
    <dgm:pt modelId="{5CB47D4E-0EA5-4508-9FF2-500EDE504F5D}" type="pres">
      <dgm:prSet presAssocID="{37F82EE9-B77F-47CE-AD73-1E572C1B5F2C}" presName="hierRoot2" presStyleCnt="0">
        <dgm:presLayoutVars>
          <dgm:hierBranch val="init"/>
        </dgm:presLayoutVars>
      </dgm:prSet>
      <dgm:spPr/>
    </dgm:pt>
    <dgm:pt modelId="{FC8D3789-0322-44A7-8336-4DF287654E42}" type="pres">
      <dgm:prSet presAssocID="{37F82EE9-B77F-47CE-AD73-1E572C1B5F2C}" presName="rootComposite" presStyleCnt="0"/>
      <dgm:spPr/>
    </dgm:pt>
    <dgm:pt modelId="{594A1BF1-4489-495D-8C0C-1D1E2C89BAF0}" type="pres">
      <dgm:prSet presAssocID="{37F82EE9-B77F-47CE-AD73-1E572C1B5F2C}" presName="rootText" presStyleLbl="node2" presStyleIdx="0" presStyleCnt="3" custScaleX="202485" custScaleY="1927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18483E-9A49-4F9F-B0F8-BAAEF5E265D6}" type="pres">
      <dgm:prSet presAssocID="{37F82EE9-B77F-47CE-AD73-1E572C1B5F2C}" presName="rootConnector" presStyleLbl="node2" presStyleIdx="0" presStyleCnt="3"/>
      <dgm:spPr/>
    </dgm:pt>
    <dgm:pt modelId="{9C31B618-826E-4402-A4F1-599C7455B633}" type="pres">
      <dgm:prSet presAssocID="{37F82EE9-B77F-47CE-AD73-1E572C1B5F2C}" presName="hierChild4" presStyleCnt="0"/>
      <dgm:spPr/>
    </dgm:pt>
    <dgm:pt modelId="{D12B8ACE-5E18-4D9C-A891-922C0D677603}" type="pres">
      <dgm:prSet presAssocID="{9E83D3BE-89EF-46D5-A06C-CE7A2D0112F4}" presName="Name37" presStyleLbl="parChTrans1D3" presStyleIdx="0" presStyleCnt="3"/>
      <dgm:spPr/>
    </dgm:pt>
    <dgm:pt modelId="{F400B9D2-3384-4A9F-943B-E06E3A86B09A}" type="pres">
      <dgm:prSet presAssocID="{49458EED-0A1F-4B6E-B5B1-28F1C6DB2E80}" presName="hierRoot2" presStyleCnt="0">
        <dgm:presLayoutVars>
          <dgm:hierBranch val="init"/>
        </dgm:presLayoutVars>
      </dgm:prSet>
      <dgm:spPr/>
    </dgm:pt>
    <dgm:pt modelId="{59258945-8E89-4104-B19B-5311C924F94F}" type="pres">
      <dgm:prSet presAssocID="{49458EED-0A1F-4B6E-B5B1-28F1C6DB2E80}" presName="rootComposite" presStyleCnt="0"/>
      <dgm:spPr/>
    </dgm:pt>
    <dgm:pt modelId="{EA4B62DD-8BEB-4CCE-AC66-615F08F61A77}" type="pres">
      <dgm:prSet presAssocID="{49458EED-0A1F-4B6E-B5B1-28F1C6DB2E80}" presName="rootText" presStyleLbl="node3" presStyleIdx="0" presStyleCnt="3" custScaleX="176849" custScaleY="218460" custLinFactY="5132" custLinFactNeighborX="436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962970-8F45-449E-9EAB-F56D8C1392FE}" type="pres">
      <dgm:prSet presAssocID="{49458EED-0A1F-4B6E-B5B1-28F1C6DB2E80}" presName="rootConnector" presStyleLbl="node3" presStyleIdx="0" presStyleCnt="3"/>
      <dgm:spPr/>
    </dgm:pt>
    <dgm:pt modelId="{332CAA7D-4892-4C87-9DA5-582FBFED2829}" type="pres">
      <dgm:prSet presAssocID="{49458EED-0A1F-4B6E-B5B1-28F1C6DB2E80}" presName="hierChild4" presStyleCnt="0"/>
      <dgm:spPr/>
    </dgm:pt>
    <dgm:pt modelId="{F1824166-A151-4937-823F-77CB1FCABCFD}" type="pres">
      <dgm:prSet presAssocID="{49458EED-0A1F-4B6E-B5B1-28F1C6DB2E80}" presName="hierChild5" presStyleCnt="0"/>
      <dgm:spPr/>
    </dgm:pt>
    <dgm:pt modelId="{F8E2E2B6-5555-4354-BC1F-AC611CDA5D11}" type="pres">
      <dgm:prSet presAssocID="{37F82EE9-B77F-47CE-AD73-1E572C1B5F2C}" presName="hierChild5" presStyleCnt="0"/>
      <dgm:spPr/>
    </dgm:pt>
    <dgm:pt modelId="{591C2AC9-8829-4184-AD9A-759ABA9A255D}" type="pres">
      <dgm:prSet presAssocID="{E22F61F3-A9B0-457D-8400-66D0A46C38EA}" presName="Name37" presStyleLbl="parChTrans1D2" presStyleIdx="1" presStyleCnt="3"/>
      <dgm:spPr/>
    </dgm:pt>
    <dgm:pt modelId="{ABEA0377-FE0E-4434-9430-D2AAC71D6C80}" type="pres">
      <dgm:prSet presAssocID="{25CB5806-7D33-478D-8966-281D6A4F80BF}" presName="hierRoot2" presStyleCnt="0">
        <dgm:presLayoutVars>
          <dgm:hierBranch val="init"/>
        </dgm:presLayoutVars>
      </dgm:prSet>
      <dgm:spPr/>
    </dgm:pt>
    <dgm:pt modelId="{CD4B8E14-F3E1-4AF5-9FAF-9178FDC10A4F}" type="pres">
      <dgm:prSet presAssocID="{25CB5806-7D33-478D-8966-281D6A4F80BF}" presName="rootComposite" presStyleCnt="0"/>
      <dgm:spPr/>
    </dgm:pt>
    <dgm:pt modelId="{3B42D982-EC8F-43BD-85D1-A2EB9C6DA159}" type="pres">
      <dgm:prSet presAssocID="{25CB5806-7D33-478D-8966-281D6A4F80BF}" presName="rootText" presStyleLbl="node2" presStyleIdx="1" presStyleCnt="3" custScaleX="215049" custScaleY="246378" custLinFactNeighborX="-17985" custLinFactNeighborY="58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7D6450-6A61-4BE4-AFD6-F8FCC4E96AE0}" type="pres">
      <dgm:prSet presAssocID="{25CB5806-7D33-478D-8966-281D6A4F80BF}" presName="rootConnector" presStyleLbl="node2" presStyleIdx="1" presStyleCnt="3"/>
      <dgm:spPr/>
    </dgm:pt>
    <dgm:pt modelId="{64ED55F0-BC28-40A3-B3A0-F77FA9E64DFF}" type="pres">
      <dgm:prSet presAssocID="{25CB5806-7D33-478D-8966-281D6A4F80BF}" presName="hierChild4" presStyleCnt="0"/>
      <dgm:spPr/>
    </dgm:pt>
    <dgm:pt modelId="{E973D72B-6136-4E32-839F-E7BF03C4B2B7}" type="pres">
      <dgm:prSet presAssocID="{610D95F2-0ED0-417E-A692-1C915B3D0670}" presName="Name37" presStyleLbl="parChTrans1D3" presStyleIdx="1" presStyleCnt="3"/>
      <dgm:spPr/>
    </dgm:pt>
    <dgm:pt modelId="{724955C4-5489-4AE7-966C-6CD15269FB64}" type="pres">
      <dgm:prSet presAssocID="{B7B4DBAF-F6FA-49C6-B3DE-6B9681FB8D41}" presName="hierRoot2" presStyleCnt="0">
        <dgm:presLayoutVars>
          <dgm:hierBranch val="init"/>
        </dgm:presLayoutVars>
      </dgm:prSet>
      <dgm:spPr/>
    </dgm:pt>
    <dgm:pt modelId="{03F8CAD2-84BD-44F3-ACBC-86F2AE90F0AD}" type="pres">
      <dgm:prSet presAssocID="{B7B4DBAF-F6FA-49C6-B3DE-6B9681FB8D41}" presName="rootComposite" presStyleCnt="0"/>
      <dgm:spPr/>
    </dgm:pt>
    <dgm:pt modelId="{A54C7E35-9738-4624-85ED-CF1DE1639FF3}" type="pres">
      <dgm:prSet presAssocID="{B7B4DBAF-F6FA-49C6-B3DE-6B9681FB8D41}" presName="rootText" presStyleLbl="node3" presStyleIdx="1" presStyleCnt="3" custScaleX="146434" custScaleY="194748" custLinFactNeighborX="6471" custLinFactNeighborY="510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22DD75-EA45-4898-ABC6-C22F38377DF1}" type="pres">
      <dgm:prSet presAssocID="{B7B4DBAF-F6FA-49C6-B3DE-6B9681FB8D41}" presName="rootConnector" presStyleLbl="node3" presStyleIdx="1" presStyleCnt="3"/>
      <dgm:spPr/>
    </dgm:pt>
    <dgm:pt modelId="{72ACEE7A-5984-49AD-BAC6-7B4A84B5A376}" type="pres">
      <dgm:prSet presAssocID="{B7B4DBAF-F6FA-49C6-B3DE-6B9681FB8D41}" presName="hierChild4" presStyleCnt="0"/>
      <dgm:spPr/>
    </dgm:pt>
    <dgm:pt modelId="{865C818B-1C4A-4490-90BF-1C77F6CDD572}" type="pres">
      <dgm:prSet presAssocID="{B7B4DBAF-F6FA-49C6-B3DE-6B9681FB8D41}" presName="hierChild5" presStyleCnt="0"/>
      <dgm:spPr/>
    </dgm:pt>
    <dgm:pt modelId="{0B337C84-CD1C-486C-8A04-76410AD0EC15}" type="pres">
      <dgm:prSet presAssocID="{25CB5806-7D33-478D-8966-281D6A4F80BF}" presName="hierChild5" presStyleCnt="0"/>
      <dgm:spPr/>
    </dgm:pt>
    <dgm:pt modelId="{2C09E136-C3BA-4B2C-88CE-D01D6D1AF922}" type="pres">
      <dgm:prSet presAssocID="{FC906E56-8340-4C33-81BB-98E8AF8EE267}" presName="Name37" presStyleLbl="parChTrans1D2" presStyleIdx="2" presStyleCnt="3"/>
      <dgm:spPr/>
    </dgm:pt>
    <dgm:pt modelId="{0B10BA47-085F-4198-9B15-B7DF9F76E462}" type="pres">
      <dgm:prSet presAssocID="{09E470AB-7583-4FFA-952B-221029BE9700}" presName="hierRoot2" presStyleCnt="0">
        <dgm:presLayoutVars>
          <dgm:hierBranch val="init"/>
        </dgm:presLayoutVars>
      </dgm:prSet>
      <dgm:spPr/>
    </dgm:pt>
    <dgm:pt modelId="{FBB98E04-3D97-4F88-B876-A4D570DD8EC9}" type="pres">
      <dgm:prSet presAssocID="{09E470AB-7583-4FFA-952B-221029BE9700}" presName="rootComposite" presStyleCnt="0"/>
      <dgm:spPr/>
    </dgm:pt>
    <dgm:pt modelId="{10D24E28-E374-49BB-818B-6217003B6D2F}" type="pres">
      <dgm:prSet presAssocID="{09E470AB-7583-4FFA-952B-221029BE9700}" presName="rootText" presStyleLbl="node2" presStyleIdx="2" presStyleCnt="3" custScaleX="177727" custScaleY="201911" custLinFactNeighborX="4469" custLinFactNeighborY="14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1BE9CE-D0D1-4E7F-8C9C-9418C40E8CD1}" type="pres">
      <dgm:prSet presAssocID="{09E470AB-7583-4FFA-952B-221029BE9700}" presName="rootConnector" presStyleLbl="node2" presStyleIdx="2" presStyleCnt="3"/>
      <dgm:spPr/>
    </dgm:pt>
    <dgm:pt modelId="{147409EB-C3EE-4C7B-B301-4DBA217A8976}" type="pres">
      <dgm:prSet presAssocID="{09E470AB-7583-4FFA-952B-221029BE9700}" presName="hierChild4" presStyleCnt="0"/>
      <dgm:spPr/>
    </dgm:pt>
    <dgm:pt modelId="{D9DAB769-AD9F-4EB0-8741-A43E3CDFD6AE}" type="pres">
      <dgm:prSet presAssocID="{2813CE5B-F62B-4C67-B2AF-AEA62FAEE57D}" presName="Name37" presStyleLbl="parChTrans1D3" presStyleIdx="2" presStyleCnt="3"/>
      <dgm:spPr/>
    </dgm:pt>
    <dgm:pt modelId="{0732FDBF-C8A7-4842-AFFE-8B70DAD2443A}" type="pres">
      <dgm:prSet presAssocID="{8C7B3FD2-B9C6-4A9A-A43A-7E64122F2B7A}" presName="hierRoot2" presStyleCnt="0">
        <dgm:presLayoutVars>
          <dgm:hierBranch val="init"/>
        </dgm:presLayoutVars>
      </dgm:prSet>
      <dgm:spPr/>
    </dgm:pt>
    <dgm:pt modelId="{5A54763D-29D3-4C54-B4A3-6F604BC8148B}" type="pres">
      <dgm:prSet presAssocID="{8C7B3FD2-B9C6-4A9A-A43A-7E64122F2B7A}" presName="rootComposite" presStyleCnt="0"/>
      <dgm:spPr/>
    </dgm:pt>
    <dgm:pt modelId="{39DC33E4-5FE7-4082-A106-E6EF0904E315}" type="pres">
      <dgm:prSet presAssocID="{8C7B3FD2-B9C6-4A9A-A43A-7E64122F2B7A}" presName="rootText" presStyleLbl="node3" presStyleIdx="2" presStyleCnt="3" custScaleX="149128" custScaleY="207418" custLinFactY="17530" custLinFactNeighborX="37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FB399B-860C-45CA-8D4F-B8C717B828E3}" type="pres">
      <dgm:prSet presAssocID="{8C7B3FD2-B9C6-4A9A-A43A-7E64122F2B7A}" presName="rootConnector" presStyleLbl="node3" presStyleIdx="2" presStyleCnt="3"/>
      <dgm:spPr/>
    </dgm:pt>
    <dgm:pt modelId="{90C7CB3D-8B4C-4F0F-827A-42EB6737E9C7}" type="pres">
      <dgm:prSet presAssocID="{8C7B3FD2-B9C6-4A9A-A43A-7E64122F2B7A}" presName="hierChild4" presStyleCnt="0"/>
      <dgm:spPr/>
    </dgm:pt>
    <dgm:pt modelId="{3AC3D8CE-E403-46C7-ABA4-E5CCABD83342}" type="pres">
      <dgm:prSet presAssocID="{8C7B3FD2-B9C6-4A9A-A43A-7E64122F2B7A}" presName="hierChild5" presStyleCnt="0"/>
      <dgm:spPr/>
    </dgm:pt>
    <dgm:pt modelId="{7CB310AE-FAAB-435E-A39A-F665016A5165}" type="pres">
      <dgm:prSet presAssocID="{09E470AB-7583-4FFA-952B-221029BE9700}" presName="hierChild5" presStyleCnt="0"/>
      <dgm:spPr/>
    </dgm:pt>
    <dgm:pt modelId="{E7E0FD55-7150-4345-82DF-4EF876E6BB7F}" type="pres">
      <dgm:prSet presAssocID="{0FE1C3CF-F561-4972-9579-8901FEFE8E4B}" presName="hierChild3" presStyleCnt="0"/>
      <dgm:spPr/>
    </dgm:pt>
  </dgm:ptLst>
  <dgm:cxnLst>
    <dgm:cxn modelId="{0E6E90FC-D7D3-4C6B-8177-A643573D0DB1}" type="presOf" srcId="{610D95F2-0ED0-417E-A692-1C915B3D0670}" destId="{E973D72B-6136-4E32-839F-E7BF03C4B2B7}" srcOrd="0" destOrd="0" presId="urn:microsoft.com/office/officeart/2005/8/layout/orgChart1"/>
    <dgm:cxn modelId="{2814CBE8-8F09-4A69-B10C-92D74391340A}" srcId="{0FE1C3CF-F561-4972-9579-8901FEFE8E4B}" destId="{09E470AB-7583-4FFA-952B-221029BE9700}" srcOrd="2" destOrd="0" parTransId="{FC906E56-8340-4C33-81BB-98E8AF8EE267}" sibTransId="{6F0863BA-6CF2-4039-BF64-C78C2778B2CB}"/>
    <dgm:cxn modelId="{31B04CB1-F2C1-4542-B4E8-EB81549BA5F6}" type="presOf" srcId="{0FE1C3CF-F561-4972-9579-8901FEFE8E4B}" destId="{29184BE3-A308-474F-97EE-C8539D8408B1}" srcOrd="1" destOrd="0" presId="urn:microsoft.com/office/officeart/2005/8/layout/orgChart1"/>
    <dgm:cxn modelId="{E26710D0-17C6-4165-B09B-7762307177E0}" type="presOf" srcId="{37F82EE9-B77F-47CE-AD73-1E572C1B5F2C}" destId="{594A1BF1-4489-495D-8C0C-1D1E2C89BAF0}" srcOrd="0" destOrd="0" presId="urn:microsoft.com/office/officeart/2005/8/layout/orgChart1"/>
    <dgm:cxn modelId="{BAF16BF2-B2CA-4DBF-B390-EDF8199877FD}" type="presOf" srcId="{FC906E56-8340-4C33-81BB-98E8AF8EE267}" destId="{2C09E136-C3BA-4B2C-88CE-D01D6D1AF922}" srcOrd="0" destOrd="0" presId="urn:microsoft.com/office/officeart/2005/8/layout/orgChart1"/>
    <dgm:cxn modelId="{D210E41E-3E71-46DF-8556-24D239E4BB1A}" type="presOf" srcId="{8C7B3FD2-B9C6-4A9A-A43A-7E64122F2B7A}" destId="{D5FB399B-860C-45CA-8D4F-B8C717B828E3}" srcOrd="1" destOrd="0" presId="urn:microsoft.com/office/officeart/2005/8/layout/orgChart1"/>
    <dgm:cxn modelId="{4C74A7BA-1400-419E-9FBF-F9CD775AD236}" srcId="{09E470AB-7583-4FFA-952B-221029BE9700}" destId="{8C7B3FD2-B9C6-4A9A-A43A-7E64122F2B7A}" srcOrd="0" destOrd="0" parTransId="{2813CE5B-F62B-4C67-B2AF-AEA62FAEE57D}" sibTransId="{B584FFD4-7D22-4018-8046-B48D4856F5D7}"/>
    <dgm:cxn modelId="{FF23C59E-FC5A-402C-8713-42E4157F0484}" type="presOf" srcId="{8C7B3FD2-B9C6-4A9A-A43A-7E64122F2B7A}" destId="{39DC33E4-5FE7-4082-A106-E6EF0904E315}" srcOrd="0" destOrd="0" presId="urn:microsoft.com/office/officeart/2005/8/layout/orgChart1"/>
    <dgm:cxn modelId="{8F38336B-6BA0-4144-BC91-366E08740A64}" type="presOf" srcId="{E22F61F3-A9B0-457D-8400-66D0A46C38EA}" destId="{591C2AC9-8829-4184-AD9A-759ABA9A255D}" srcOrd="0" destOrd="0" presId="urn:microsoft.com/office/officeart/2005/8/layout/orgChart1"/>
    <dgm:cxn modelId="{60132C3E-AD88-4439-B7FE-EF920D230505}" type="presOf" srcId="{B7B4DBAF-F6FA-49C6-B3DE-6B9681FB8D41}" destId="{BF22DD75-EA45-4898-ABC6-C22F38377DF1}" srcOrd="1" destOrd="0" presId="urn:microsoft.com/office/officeart/2005/8/layout/orgChart1"/>
    <dgm:cxn modelId="{C88526DF-CE3B-4C0B-AE39-0189E45C8FC2}" type="presOf" srcId="{3C850388-1AE2-4AE4-8EF2-68216FBCC252}" destId="{D35AEE91-8A8A-478A-B4C5-221D4642A302}" srcOrd="0" destOrd="0" presId="urn:microsoft.com/office/officeart/2005/8/layout/orgChart1"/>
    <dgm:cxn modelId="{FAE48ACC-5A61-423D-81E1-5214FC4A82C1}" type="presOf" srcId="{25CB5806-7D33-478D-8966-281D6A4F80BF}" destId="{3B42D982-EC8F-43BD-85D1-A2EB9C6DA159}" srcOrd="0" destOrd="0" presId="urn:microsoft.com/office/officeart/2005/8/layout/orgChart1"/>
    <dgm:cxn modelId="{86C4EB99-F011-4EB9-ACE7-631B8DD1361A}" type="presOf" srcId="{96103C71-7DF1-40C4-BEF9-9E90F4B21780}" destId="{AF4B4F9D-4A51-4F87-993C-17349F58D76F}" srcOrd="0" destOrd="0" presId="urn:microsoft.com/office/officeart/2005/8/layout/orgChart1"/>
    <dgm:cxn modelId="{7C15EEF8-EC31-413C-842F-F170A699BDC0}" type="presOf" srcId="{B7B4DBAF-F6FA-49C6-B3DE-6B9681FB8D41}" destId="{A54C7E35-9738-4624-85ED-CF1DE1639FF3}" srcOrd="0" destOrd="0" presId="urn:microsoft.com/office/officeart/2005/8/layout/orgChart1"/>
    <dgm:cxn modelId="{E5F50432-D891-4768-B613-1B1313AC7588}" type="presOf" srcId="{49458EED-0A1F-4B6E-B5B1-28F1C6DB2E80}" destId="{3D962970-8F45-449E-9EAB-F56D8C1392FE}" srcOrd="1" destOrd="0" presId="urn:microsoft.com/office/officeart/2005/8/layout/orgChart1"/>
    <dgm:cxn modelId="{997E6B5D-7CF2-4DC9-9AE4-F226FCF524D4}" type="presOf" srcId="{09E470AB-7583-4FFA-952B-221029BE9700}" destId="{10D24E28-E374-49BB-818B-6217003B6D2F}" srcOrd="0" destOrd="0" presId="urn:microsoft.com/office/officeart/2005/8/layout/orgChart1"/>
    <dgm:cxn modelId="{30921ED9-5D6B-4E59-B125-732D8BC94B15}" srcId="{37F82EE9-B77F-47CE-AD73-1E572C1B5F2C}" destId="{49458EED-0A1F-4B6E-B5B1-28F1C6DB2E80}" srcOrd="0" destOrd="0" parTransId="{9E83D3BE-89EF-46D5-A06C-CE7A2D0112F4}" sibTransId="{21ABCC27-00B0-4AAC-BC15-40441B4FE7DB}"/>
    <dgm:cxn modelId="{DC9EDA11-4173-4F25-8E52-5075FC2207B7}" type="presOf" srcId="{25CB5806-7D33-478D-8966-281D6A4F80BF}" destId="{C87D6450-6A61-4BE4-AFD6-F8FCC4E96AE0}" srcOrd="1" destOrd="0" presId="urn:microsoft.com/office/officeart/2005/8/layout/orgChart1"/>
    <dgm:cxn modelId="{A4C6D9DC-4D0C-46F5-B83F-F7BB0DCBF5EB}" srcId="{3C850388-1AE2-4AE4-8EF2-68216FBCC252}" destId="{0FE1C3CF-F561-4972-9579-8901FEFE8E4B}" srcOrd="0" destOrd="0" parTransId="{710DE641-53FA-4924-8EA0-9E131BDFD8CF}" sibTransId="{AE7FBB36-9762-45B1-8D0E-256EE77E9901}"/>
    <dgm:cxn modelId="{7358378F-42F8-4E3D-AE5D-A11CC20C628A}" srcId="{25CB5806-7D33-478D-8966-281D6A4F80BF}" destId="{B7B4DBAF-F6FA-49C6-B3DE-6B9681FB8D41}" srcOrd="0" destOrd="0" parTransId="{610D95F2-0ED0-417E-A692-1C915B3D0670}" sibTransId="{15316177-4BBA-4265-A3C6-EDE0EB6CD4B0}"/>
    <dgm:cxn modelId="{5726F447-B6A7-4B31-9D2C-E280DD72CD5E}" type="presOf" srcId="{9E83D3BE-89EF-46D5-A06C-CE7A2D0112F4}" destId="{D12B8ACE-5E18-4D9C-A891-922C0D677603}" srcOrd="0" destOrd="0" presId="urn:microsoft.com/office/officeart/2005/8/layout/orgChart1"/>
    <dgm:cxn modelId="{62868CFC-5AE1-4352-8CC7-27B769132658}" type="presOf" srcId="{49458EED-0A1F-4B6E-B5B1-28F1C6DB2E80}" destId="{EA4B62DD-8BEB-4CCE-AC66-615F08F61A77}" srcOrd="0" destOrd="0" presId="urn:microsoft.com/office/officeart/2005/8/layout/orgChart1"/>
    <dgm:cxn modelId="{BBC9DB43-2E4F-4ED1-A3FB-49F890335A3C}" type="presOf" srcId="{09E470AB-7583-4FFA-952B-221029BE9700}" destId="{551BE9CE-D0D1-4E7F-8C9C-9418C40E8CD1}" srcOrd="1" destOrd="0" presId="urn:microsoft.com/office/officeart/2005/8/layout/orgChart1"/>
    <dgm:cxn modelId="{200B352A-D82C-4C51-9037-F7D286091F23}" type="presOf" srcId="{37F82EE9-B77F-47CE-AD73-1E572C1B5F2C}" destId="{DA18483E-9A49-4F9F-B0F8-BAAEF5E265D6}" srcOrd="1" destOrd="0" presId="urn:microsoft.com/office/officeart/2005/8/layout/orgChart1"/>
    <dgm:cxn modelId="{931FE1AC-D6D0-477B-9445-8882C597878B}" type="presOf" srcId="{0FE1C3CF-F561-4972-9579-8901FEFE8E4B}" destId="{4639E4E6-D42B-47E6-B12B-F6B879D56FE1}" srcOrd="0" destOrd="0" presId="urn:microsoft.com/office/officeart/2005/8/layout/orgChart1"/>
    <dgm:cxn modelId="{66228092-4AD1-4D65-8297-651092A40D21}" srcId="{0FE1C3CF-F561-4972-9579-8901FEFE8E4B}" destId="{25CB5806-7D33-478D-8966-281D6A4F80BF}" srcOrd="1" destOrd="0" parTransId="{E22F61F3-A9B0-457D-8400-66D0A46C38EA}" sibTransId="{3073DA4B-2180-4F6F-A7F4-EE9E1975E087}"/>
    <dgm:cxn modelId="{D771EBFA-5669-4B53-8AF6-88C4A04237BA}" srcId="{0FE1C3CF-F561-4972-9579-8901FEFE8E4B}" destId="{37F82EE9-B77F-47CE-AD73-1E572C1B5F2C}" srcOrd="0" destOrd="0" parTransId="{96103C71-7DF1-40C4-BEF9-9E90F4B21780}" sibTransId="{2E1E4399-E25D-4FED-9318-0455D55AC73D}"/>
    <dgm:cxn modelId="{52698048-BB4C-4041-95DF-EC81B4C8045E}" type="presOf" srcId="{2813CE5B-F62B-4C67-B2AF-AEA62FAEE57D}" destId="{D9DAB769-AD9F-4EB0-8741-A43E3CDFD6AE}" srcOrd="0" destOrd="0" presId="urn:microsoft.com/office/officeart/2005/8/layout/orgChart1"/>
    <dgm:cxn modelId="{35AC52F1-B898-4B8A-93E8-36DFF91A5D1E}" type="presParOf" srcId="{D35AEE91-8A8A-478A-B4C5-221D4642A302}" destId="{D5DC6873-F03E-4493-B38D-ACE9AC49EB3A}" srcOrd="0" destOrd="0" presId="urn:microsoft.com/office/officeart/2005/8/layout/orgChart1"/>
    <dgm:cxn modelId="{DC07DBC9-B06E-490C-BFAB-6130B9C3FF0A}" type="presParOf" srcId="{D5DC6873-F03E-4493-B38D-ACE9AC49EB3A}" destId="{5C2F85A8-7BF4-4833-8285-6C0DE1FEC227}" srcOrd="0" destOrd="0" presId="urn:microsoft.com/office/officeart/2005/8/layout/orgChart1"/>
    <dgm:cxn modelId="{DBA4CBA3-1790-4A16-8393-628B4E87F320}" type="presParOf" srcId="{5C2F85A8-7BF4-4833-8285-6C0DE1FEC227}" destId="{4639E4E6-D42B-47E6-B12B-F6B879D56FE1}" srcOrd="0" destOrd="0" presId="urn:microsoft.com/office/officeart/2005/8/layout/orgChart1"/>
    <dgm:cxn modelId="{0E62759C-2BE8-450B-B92A-8DA086257CE5}" type="presParOf" srcId="{5C2F85A8-7BF4-4833-8285-6C0DE1FEC227}" destId="{29184BE3-A308-474F-97EE-C8539D8408B1}" srcOrd="1" destOrd="0" presId="urn:microsoft.com/office/officeart/2005/8/layout/orgChart1"/>
    <dgm:cxn modelId="{A8B5CFB7-CD30-4CBB-B824-4757AE74AA0B}" type="presParOf" srcId="{D5DC6873-F03E-4493-B38D-ACE9AC49EB3A}" destId="{861CBDA4-D0AF-49A0-B4AE-FEBEBB903595}" srcOrd="1" destOrd="0" presId="urn:microsoft.com/office/officeart/2005/8/layout/orgChart1"/>
    <dgm:cxn modelId="{32B4A03A-5E6F-4D6E-A901-E27FC9C1C6F1}" type="presParOf" srcId="{861CBDA4-D0AF-49A0-B4AE-FEBEBB903595}" destId="{AF4B4F9D-4A51-4F87-993C-17349F58D76F}" srcOrd="0" destOrd="0" presId="urn:microsoft.com/office/officeart/2005/8/layout/orgChart1"/>
    <dgm:cxn modelId="{255FBFA2-96D4-49D8-B1BD-FFE4A79D1012}" type="presParOf" srcId="{861CBDA4-D0AF-49A0-B4AE-FEBEBB903595}" destId="{5CB47D4E-0EA5-4508-9FF2-500EDE504F5D}" srcOrd="1" destOrd="0" presId="urn:microsoft.com/office/officeart/2005/8/layout/orgChart1"/>
    <dgm:cxn modelId="{A0AA110C-A83A-432E-BD04-E52272C1739E}" type="presParOf" srcId="{5CB47D4E-0EA5-4508-9FF2-500EDE504F5D}" destId="{FC8D3789-0322-44A7-8336-4DF287654E42}" srcOrd="0" destOrd="0" presId="urn:microsoft.com/office/officeart/2005/8/layout/orgChart1"/>
    <dgm:cxn modelId="{29C32F44-E085-45DB-A1DB-9EBC511C7A25}" type="presParOf" srcId="{FC8D3789-0322-44A7-8336-4DF287654E42}" destId="{594A1BF1-4489-495D-8C0C-1D1E2C89BAF0}" srcOrd="0" destOrd="0" presId="urn:microsoft.com/office/officeart/2005/8/layout/orgChart1"/>
    <dgm:cxn modelId="{51A4CD9C-2652-4A98-9B40-FD7C3D258ECE}" type="presParOf" srcId="{FC8D3789-0322-44A7-8336-4DF287654E42}" destId="{DA18483E-9A49-4F9F-B0F8-BAAEF5E265D6}" srcOrd="1" destOrd="0" presId="urn:microsoft.com/office/officeart/2005/8/layout/orgChart1"/>
    <dgm:cxn modelId="{53695314-FCA9-46F2-877E-89916C65D56F}" type="presParOf" srcId="{5CB47D4E-0EA5-4508-9FF2-500EDE504F5D}" destId="{9C31B618-826E-4402-A4F1-599C7455B633}" srcOrd="1" destOrd="0" presId="urn:microsoft.com/office/officeart/2005/8/layout/orgChart1"/>
    <dgm:cxn modelId="{11074296-2675-46D1-85AC-1E1F2EF54A0A}" type="presParOf" srcId="{9C31B618-826E-4402-A4F1-599C7455B633}" destId="{D12B8ACE-5E18-4D9C-A891-922C0D677603}" srcOrd="0" destOrd="0" presId="urn:microsoft.com/office/officeart/2005/8/layout/orgChart1"/>
    <dgm:cxn modelId="{015AEB5C-F6BA-4A8A-B525-3753AB455889}" type="presParOf" srcId="{9C31B618-826E-4402-A4F1-599C7455B633}" destId="{F400B9D2-3384-4A9F-943B-E06E3A86B09A}" srcOrd="1" destOrd="0" presId="urn:microsoft.com/office/officeart/2005/8/layout/orgChart1"/>
    <dgm:cxn modelId="{9802A969-513B-4858-9E7F-A56A46F75AC1}" type="presParOf" srcId="{F400B9D2-3384-4A9F-943B-E06E3A86B09A}" destId="{59258945-8E89-4104-B19B-5311C924F94F}" srcOrd="0" destOrd="0" presId="urn:microsoft.com/office/officeart/2005/8/layout/orgChart1"/>
    <dgm:cxn modelId="{38CE13FD-99FB-4325-99C6-187F2817FC10}" type="presParOf" srcId="{59258945-8E89-4104-B19B-5311C924F94F}" destId="{EA4B62DD-8BEB-4CCE-AC66-615F08F61A77}" srcOrd="0" destOrd="0" presId="urn:microsoft.com/office/officeart/2005/8/layout/orgChart1"/>
    <dgm:cxn modelId="{5B1D96BE-9C6A-4B1C-99CD-B9B598A339D8}" type="presParOf" srcId="{59258945-8E89-4104-B19B-5311C924F94F}" destId="{3D962970-8F45-449E-9EAB-F56D8C1392FE}" srcOrd="1" destOrd="0" presId="urn:microsoft.com/office/officeart/2005/8/layout/orgChart1"/>
    <dgm:cxn modelId="{3DF3C555-9F65-4779-984C-60A160CEA880}" type="presParOf" srcId="{F400B9D2-3384-4A9F-943B-E06E3A86B09A}" destId="{332CAA7D-4892-4C87-9DA5-582FBFED2829}" srcOrd="1" destOrd="0" presId="urn:microsoft.com/office/officeart/2005/8/layout/orgChart1"/>
    <dgm:cxn modelId="{17D540BD-272A-41AF-A4D3-0877FC23BCBC}" type="presParOf" srcId="{F400B9D2-3384-4A9F-943B-E06E3A86B09A}" destId="{F1824166-A151-4937-823F-77CB1FCABCFD}" srcOrd="2" destOrd="0" presId="urn:microsoft.com/office/officeart/2005/8/layout/orgChart1"/>
    <dgm:cxn modelId="{B8B5CBEC-3EFE-42A7-B92C-60B5CEB251B9}" type="presParOf" srcId="{5CB47D4E-0EA5-4508-9FF2-500EDE504F5D}" destId="{F8E2E2B6-5555-4354-BC1F-AC611CDA5D11}" srcOrd="2" destOrd="0" presId="urn:microsoft.com/office/officeart/2005/8/layout/orgChart1"/>
    <dgm:cxn modelId="{2EAA3226-CD44-402D-8054-89C06752BFAD}" type="presParOf" srcId="{861CBDA4-D0AF-49A0-B4AE-FEBEBB903595}" destId="{591C2AC9-8829-4184-AD9A-759ABA9A255D}" srcOrd="2" destOrd="0" presId="urn:microsoft.com/office/officeart/2005/8/layout/orgChart1"/>
    <dgm:cxn modelId="{28699396-B066-4793-B262-D6F04F6B6C81}" type="presParOf" srcId="{861CBDA4-D0AF-49A0-B4AE-FEBEBB903595}" destId="{ABEA0377-FE0E-4434-9430-D2AAC71D6C80}" srcOrd="3" destOrd="0" presId="urn:microsoft.com/office/officeart/2005/8/layout/orgChart1"/>
    <dgm:cxn modelId="{DD3B5096-EDE1-4F6D-B6B5-18C398977E46}" type="presParOf" srcId="{ABEA0377-FE0E-4434-9430-D2AAC71D6C80}" destId="{CD4B8E14-F3E1-4AF5-9FAF-9178FDC10A4F}" srcOrd="0" destOrd="0" presId="urn:microsoft.com/office/officeart/2005/8/layout/orgChart1"/>
    <dgm:cxn modelId="{CD07236B-4B40-4E4F-B477-5B9179369DD8}" type="presParOf" srcId="{CD4B8E14-F3E1-4AF5-9FAF-9178FDC10A4F}" destId="{3B42D982-EC8F-43BD-85D1-A2EB9C6DA159}" srcOrd="0" destOrd="0" presId="urn:microsoft.com/office/officeart/2005/8/layout/orgChart1"/>
    <dgm:cxn modelId="{4EA18247-CBFE-4FD7-BEA2-2DB2FC2CF617}" type="presParOf" srcId="{CD4B8E14-F3E1-4AF5-9FAF-9178FDC10A4F}" destId="{C87D6450-6A61-4BE4-AFD6-F8FCC4E96AE0}" srcOrd="1" destOrd="0" presId="urn:microsoft.com/office/officeart/2005/8/layout/orgChart1"/>
    <dgm:cxn modelId="{DB1AEF5F-D033-4278-AAF1-337B98FB3D53}" type="presParOf" srcId="{ABEA0377-FE0E-4434-9430-D2AAC71D6C80}" destId="{64ED55F0-BC28-40A3-B3A0-F77FA9E64DFF}" srcOrd="1" destOrd="0" presId="urn:microsoft.com/office/officeart/2005/8/layout/orgChart1"/>
    <dgm:cxn modelId="{CD1E1E64-D629-40A8-AFA4-8AD7618A6E86}" type="presParOf" srcId="{64ED55F0-BC28-40A3-B3A0-F77FA9E64DFF}" destId="{E973D72B-6136-4E32-839F-E7BF03C4B2B7}" srcOrd="0" destOrd="0" presId="urn:microsoft.com/office/officeart/2005/8/layout/orgChart1"/>
    <dgm:cxn modelId="{9496406D-846B-4701-B68E-D65B24620447}" type="presParOf" srcId="{64ED55F0-BC28-40A3-B3A0-F77FA9E64DFF}" destId="{724955C4-5489-4AE7-966C-6CD15269FB64}" srcOrd="1" destOrd="0" presId="urn:microsoft.com/office/officeart/2005/8/layout/orgChart1"/>
    <dgm:cxn modelId="{A906B0DC-402A-4C20-8D11-22C818CFB14C}" type="presParOf" srcId="{724955C4-5489-4AE7-966C-6CD15269FB64}" destId="{03F8CAD2-84BD-44F3-ACBC-86F2AE90F0AD}" srcOrd="0" destOrd="0" presId="urn:microsoft.com/office/officeart/2005/8/layout/orgChart1"/>
    <dgm:cxn modelId="{6F70FAAA-BB6C-4E9F-A420-6F1FBBB113D9}" type="presParOf" srcId="{03F8CAD2-84BD-44F3-ACBC-86F2AE90F0AD}" destId="{A54C7E35-9738-4624-85ED-CF1DE1639FF3}" srcOrd="0" destOrd="0" presId="urn:microsoft.com/office/officeart/2005/8/layout/orgChart1"/>
    <dgm:cxn modelId="{9D815728-C2A0-4A4B-AA2C-A91BDD908BA7}" type="presParOf" srcId="{03F8CAD2-84BD-44F3-ACBC-86F2AE90F0AD}" destId="{BF22DD75-EA45-4898-ABC6-C22F38377DF1}" srcOrd="1" destOrd="0" presId="urn:microsoft.com/office/officeart/2005/8/layout/orgChart1"/>
    <dgm:cxn modelId="{21B5EAD5-5EEC-4571-B5BD-77F1269F83D8}" type="presParOf" srcId="{724955C4-5489-4AE7-966C-6CD15269FB64}" destId="{72ACEE7A-5984-49AD-BAC6-7B4A84B5A376}" srcOrd="1" destOrd="0" presId="urn:microsoft.com/office/officeart/2005/8/layout/orgChart1"/>
    <dgm:cxn modelId="{8B4F5FD9-A095-4D0E-A4D6-B9F15985D79F}" type="presParOf" srcId="{724955C4-5489-4AE7-966C-6CD15269FB64}" destId="{865C818B-1C4A-4490-90BF-1C77F6CDD572}" srcOrd="2" destOrd="0" presId="urn:microsoft.com/office/officeart/2005/8/layout/orgChart1"/>
    <dgm:cxn modelId="{51D3A4CB-470B-4C1C-A16E-30151AD3AC63}" type="presParOf" srcId="{ABEA0377-FE0E-4434-9430-D2AAC71D6C80}" destId="{0B337C84-CD1C-486C-8A04-76410AD0EC15}" srcOrd="2" destOrd="0" presId="urn:microsoft.com/office/officeart/2005/8/layout/orgChart1"/>
    <dgm:cxn modelId="{BB398804-96C8-4958-A1FA-C2EE738AD15F}" type="presParOf" srcId="{861CBDA4-D0AF-49A0-B4AE-FEBEBB903595}" destId="{2C09E136-C3BA-4B2C-88CE-D01D6D1AF922}" srcOrd="4" destOrd="0" presId="urn:microsoft.com/office/officeart/2005/8/layout/orgChart1"/>
    <dgm:cxn modelId="{F4EA4283-5497-4033-B452-271B3D057CD1}" type="presParOf" srcId="{861CBDA4-D0AF-49A0-B4AE-FEBEBB903595}" destId="{0B10BA47-085F-4198-9B15-B7DF9F76E462}" srcOrd="5" destOrd="0" presId="urn:microsoft.com/office/officeart/2005/8/layout/orgChart1"/>
    <dgm:cxn modelId="{85D4BB3A-D1F5-410D-B59F-6FDED0B39C7E}" type="presParOf" srcId="{0B10BA47-085F-4198-9B15-B7DF9F76E462}" destId="{FBB98E04-3D97-4F88-B876-A4D570DD8EC9}" srcOrd="0" destOrd="0" presId="urn:microsoft.com/office/officeart/2005/8/layout/orgChart1"/>
    <dgm:cxn modelId="{64CC7A00-D379-4982-BA58-859A367F77D6}" type="presParOf" srcId="{FBB98E04-3D97-4F88-B876-A4D570DD8EC9}" destId="{10D24E28-E374-49BB-818B-6217003B6D2F}" srcOrd="0" destOrd="0" presId="urn:microsoft.com/office/officeart/2005/8/layout/orgChart1"/>
    <dgm:cxn modelId="{62085D18-5E65-4F59-BE98-275D08867AAE}" type="presParOf" srcId="{FBB98E04-3D97-4F88-B876-A4D570DD8EC9}" destId="{551BE9CE-D0D1-4E7F-8C9C-9418C40E8CD1}" srcOrd="1" destOrd="0" presId="urn:microsoft.com/office/officeart/2005/8/layout/orgChart1"/>
    <dgm:cxn modelId="{74B1D88F-A1FF-4FFD-AB26-01F220CA887E}" type="presParOf" srcId="{0B10BA47-085F-4198-9B15-B7DF9F76E462}" destId="{147409EB-C3EE-4C7B-B301-4DBA217A8976}" srcOrd="1" destOrd="0" presId="urn:microsoft.com/office/officeart/2005/8/layout/orgChart1"/>
    <dgm:cxn modelId="{25D72FDA-2C92-4F3D-8127-52714A9B612B}" type="presParOf" srcId="{147409EB-C3EE-4C7B-B301-4DBA217A8976}" destId="{D9DAB769-AD9F-4EB0-8741-A43E3CDFD6AE}" srcOrd="0" destOrd="0" presId="urn:microsoft.com/office/officeart/2005/8/layout/orgChart1"/>
    <dgm:cxn modelId="{6560FA30-886F-4BCA-B724-799AF43C4EDC}" type="presParOf" srcId="{147409EB-C3EE-4C7B-B301-4DBA217A8976}" destId="{0732FDBF-C8A7-4842-AFFE-8B70DAD2443A}" srcOrd="1" destOrd="0" presId="urn:microsoft.com/office/officeart/2005/8/layout/orgChart1"/>
    <dgm:cxn modelId="{588F8AED-1A56-4E2A-BFF6-4A992264E1B9}" type="presParOf" srcId="{0732FDBF-C8A7-4842-AFFE-8B70DAD2443A}" destId="{5A54763D-29D3-4C54-B4A3-6F604BC8148B}" srcOrd="0" destOrd="0" presId="urn:microsoft.com/office/officeart/2005/8/layout/orgChart1"/>
    <dgm:cxn modelId="{116989B9-709B-4ECC-9B84-4B08EC329709}" type="presParOf" srcId="{5A54763D-29D3-4C54-B4A3-6F604BC8148B}" destId="{39DC33E4-5FE7-4082-A106-E6EF0904E315}" srcOrd="0" destOrd="0" presId="urn:microsoft.com/office/officeart/2005/8/layout/orgChart1"/>
    <dgm:cxn modelId="{9D717DA1-8768-4EA4-9F9C-ACCEFB71470E}" type="presParOf" srcId="{5A54763D-29D3-4C54-B4A3-6F604BC8148B}" destId="{D5FB399B-860C-45CA-8D4F-B8C717B828E3}" srcOrd="1" destOrd="0" presId="urn:microsoft.com/office/officeart/2005/8/layout/orgChart1"/>
    <dgm:cxn modelId="{FB2B4CE9-A7AA-4629-BA43-77036ABB3DB7}" type="presParOf" srcId="{0732FDBF-C8A7-4842-AFFE-8B70DAD2443A}" destId="{90C7CB3D-8B4C-4F0F-827A-42EB6737E9C7}" srcOrd="1" destOrd="0" presId="urn:microsoft.com/office/officeart/2005/8/layout/orgChart1"/>
    <dgm:cxn modelId="{3FAF663A-F1D5-4DD2-A1F1-372E291CF04C}" type="presParOf" srcId="{0732FDBF-C8A7-4842-AFFE-8B70DAD2443A}" destId="{3AC3D8CE-E403-46C7-ABA4-E5CCABD83342}" srcOrd="2" destOrd="0" presId="urn:microsoft.com/office/officeart/2005/8/layout/orgChart1"/>
    <dgm:cxn modelId="{CC5D7A32-D1D4-4F41-89BE-A3C6BCF3AE6F}" type="presParOf" srcId="{0B10BA47-085F-4198-9B15-B7DF9F76E462}" destId="{7CB310AE-FAAB-435E-A39A-F665016A5165}" srcOrd="2" destOrd="0" presId="urn:microsoft.com/office/officeart/2005/8/layout/orgChart1"/>
    <dgm:cxn modelId="{10CC530F-F474-4544-ADE8-D23D49EF68F5}" type="presParOf" srcId="{D5DC6873-F03E-4493-B38D-ACE9AC49EB3A}" destId="{E7E0FD55-7150-4345-82DF-4EF876E6BB7F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B3A0-2818-4CBD-B8F9-F3C79030384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125D-0478-47C1-AB6A-085416808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B3A0-2818-4CBD-B8F9-F3C79030384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125D-0478-47C1-AB6A-085416808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B3A0-2818-4CBD-B8F9-F3C79030384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125D-0478-47C1-AB6A-085416808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B3A0-2818-4CBD-B8F9-F3C79030384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125D-0478-47C1-AB6A-085416808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B3A0-2818-4CBD-B8F9-F3C79030384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125D-0478-47C1-AB6A-085416808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B3A0-2818-4CBD-B8F9-F3C79030384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125D-0478-47C1-AB6A-085416808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B3A0-2818-4CBD-B8F9-F3C79030384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125D-0478-47C1-AB6A-085416808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B3A0-2818-4CBD-B8F9-F3C79030384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125D-0478-47C1-AB6A-085416808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B3A0-2818-4CBD-B8F9-F3C79030384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125D-0478-47C1-AB6A-085416808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B3A0-2818-4CBD-B8F9-F3C79030384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125D-0478-47C1-AB6A-085416808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B3A0-2818-4CBD-B8F9-F3C79030384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125D-0478-47C1-AB6A-085416808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AB3A0-2818-4CBD-B8F9-F3C79030384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8125D-0478-47C1-AB6A-085416808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vie-prezentacii.ru/wp-content/uploads/2013/02/litra-300x2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://connectwithoz.webstarts.com/uploads/bible-Sunl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142852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Реформаційні та контрреформаційні рухи в Україні. Братства.</a:t>
            </a:r>
            <a:endParaRPr lang="ru-RU" sz="4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2857496"/>
            <a:ext cx="78581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Підготував вчитель історії </a:t>
            </a:r>
            <a:r>
              <a:rPr lang="uk-UA" sz="3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Пологівської</a:t>
            </a:r>
            <a:r>
              <a:rPr lang="uk-UA" sz="3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ЗОШ І-ІІІІ ступенів №4</a:t>
            </a:r>
          </a:p>
          <a:p>
            <a:pPr algn="ctr"/>
            <a:r>
              <a:rPr lang="uk-UA" sz="3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Солоха Павло Павлович</a:t>
            </a:r>
            <a:endParaRPr lang="ru-RU" sz="3400" b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gotovie-prezentacii.ru/wp-content/uploads/2013/02/litra-300x2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Схема 1"/>
          <p:cNvGraphicFramePr/>
          <p:nvPr/>
        </p:nvGraphicFramePr>
        <p:xfrm>
          <a:off x="142844" y="142852"/>
          <a:ext cx="8786874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78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img-fotki.yandex.ru/get/6432/8497465.3/0_abdb0_3e346b97_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4290"/>
            <a:ext cx="671514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uk-UA" sz="46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ерелік історизмів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Реформація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ерковні братства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ротестантизм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Контрреформація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Євангеліє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зуїти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тавропігія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ім вільних наук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зуїтська колегія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9" descr="http://kurspresent.ru/uploads/2/f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142984"/>
            <a:ext cx="9001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Рік прийняття статуту Львівської братської школи </a:t>
            </a: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кількість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вільних мистецтв, яким навчали у Львівській братській школі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у якому реформаційний рух охопив українські землі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кількість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предметів, які входили у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квадріум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14290"/>
            <a:ext cx="624677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Хронологічна задача</a:t>
            </a:r>
            <a:endParaRPr lang="ru-RU" sz="5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572140"/>
            <a:ext cx="7126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Яка подія </a:t>
            </a:r>
            <a:r>
              <a:rPr lang="uk-UA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відбулася </a:t>
            </a:r>
            <a:r>
              <a:rPr lang="uk-UA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цьому році? 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img-fotki.yandex.ru/get/6432/8497465.3/0_abdb0_3e346b97_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857364"/>
            <a:ext cx="57864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Що  </a:t>
            </a:r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стало головним здобутком Реформації в </a:t>
            </a:r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Україні?</a:t>
            </a:r>
          </a:p>
          <a:p>
            <a:pPr marL="514350" lvl="0" indent="-514350" algn="ctr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Визначте значення діяльності православних братств для українських земель.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42852"/>
            <a:ext cx="57864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Підбиття підсумків уроку </a:t>
            </a:r>
            <a:endParaRPr lang="uk-UA" sz="5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otovie-prezentacii.ru/wp-content/uploads/2013/02/litra-300x2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1142984"/>
            <a:ext cx="864396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82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Обов'язкове домашнє завдання</a:t>
            </a:r>
            <a:r>
              <a:rPr kumimoji="0" lang="uk-UA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Опрацювати зміст параграфа 3. Усно знайти відповіді на запитання і завдання до нього.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682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Вибіркове домашнє завдання</a:t>
            </a:r>
            <a:r>
              <a:rPr kumimoji="0" lang="uk-UA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Розробити та намалювати герб-символ Львівської братської школи, «зазначивши у ньому характерні ознаки цього навчального закладу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214290"/>
            <a:ext cx="583159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000" b="1" dirty="0" smtClean="0">
                <a:latin typeface="Times New Roman" pitchFamily="18" charset="0"/>
                <a:cs typeface="Times New Roman" pitchFamily="18" charset="0"/>
              </a:rPr>
              <a:t>Домашнє </a:t>
            </a:r>
            <a:r>
              <a:rPr lang="uk-UA" sz="5000" b="1" dirty="0" smtClean="0">
                <a:latin typeface="Times New Roman" pitchFamily="18" charset="0"/>
                <a:cs typeface="Times New Roman" pitchFamily="18" charset="0"/>
              </a:rPr>
              <a:t>завдання 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onnectwithoz.webstarts.com/uploads/bible-Sunl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82153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100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basekit-image.s3.amazonaws.com/bkpam289268_pergam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0"/>
            <a:ext cx="800105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Укажіть правильно основні 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положення Люблінської унії.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1)	укладення шлюбу між литовським князем Ягайлом та польською королевою Ядвігою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2)	об’єднання Литви та Польщі в єдину державу — Річ Посполиту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3)	проведення спільної зовнішньої політики Литвою та Польщею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4)	утворення федерації Литви, Польщі та Русі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5)	утворення уніатської церкви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6)	Створення спільного для Польщі та Литви сейму та сенату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basekit-image.s3.amazonaws.com/bkpam289268_pergam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214290"/>
            <a:ext cx="81439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Укажіть 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 наслідки 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Люблінської унії для українських земель.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1)	національні та релігійні утиски українського населення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2)	сприяння розвитку української культури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3)	зростання повинностей та податків для селян та міщан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4)	роздача українських земель польським магнатам та шляхті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5)	надання українським землям автономії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6)	об’єднання всіх українських земель у складі однієї держави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vie-prezentacii.ru/wp-content/uploads/2013/02/litra-300x2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85786" y="0"/>
            <a:ext cx="7900987" cy="7254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План </a:t>
            </a:r>
            <a: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вивчення теми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0"/>
            <a:ext cx="8643966" cy="250030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Особливості реформаційного руху в Україні.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Контрреформаційні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рухи в Україні.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Православні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братства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214282" y="3000372"/>
            <a:ext cx="4038600" cy="32861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Реформація</a:t>
            </a: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Контрреформація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Протестантизм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Єзуїти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ратства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4071934" y="2928934"/>
            <a:ext cx="4857752" cy="37147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1556 – 1561 рр. – створення </a:t>
            </a: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Пересопницького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євангелія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1586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р. –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відкриття Львівського Успенського братства.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1591р.  – прийняття статуту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Львівского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братства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357430"/>
            <a:ext cx="403623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uk-UA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Опорні </a:t>
            </a:r>
            <a:r>
              <a:rPr lang="uk-UA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поняття:</a:t>
            </a:r>
            <a:endParaRPr lang="uk-UA" sz="3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357430"/>
            <a:ext cx="311976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uk-UA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Опорні дати: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vie-prezentacii.ru/wp-content/uploads/2013/02/litra-300x2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0" y="1714488"/>
            <a:ext cx="9144000" cy="1357322"/>
          </a:xfrm>
          <a:prstGeom prst="rect">
            <a:avLst/>
          </a:prstGeom>
        </p:spPr>
        <p:txBody>
          <a:bodyPr anchor="ctr" anchorCtr="0"/>
          <a:lstStyle/>
          <a:p>
            <a:pPr marL="514350"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Реформація </a:t>
            </a: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суспільно – політична течія, спрямована проти католицької церкви</a:t>
            </a: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uk-UA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14290"/>
            <a:ext cx="71442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Запитанная на </a:t>
            </a:r>
            <a:r>
              <a:rPr lang="ru-RU" sz="42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повторення</a:t>
            </a:r>
            <a:endParaRPr lang="ru-RU" sz="4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1000108"/>
            <a:ext cx="4906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algn="ctr">
              <a:spcBef>
                <a:spcPct val="20000"/>
              </a:spcBef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1. Що таке Реформація?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714752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spcBef>
                <a:spcPct val="20000"/>
              </a:spcBef>
              <a:defRPr/>
            </a:pPr>
            <a:r>
              <a:rPr lang="uk-UA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Протестантизм</a:t>
            </a: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із напрямків християнства, спрямованих проти католицької церкви і для якого початковими формами були лютеранство, кальвінізм, англіканство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3071810"/>
            <a:ext cx="5513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algn="ctr">
              <a:spcBef>
                <a:spcPct val="20000"/>
              </a:spcBef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2. Що таке протестантизм?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gotovie-prezentacii.ru/wp-content/uploads/2013/02/litra-300x2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4"/>
          <p:cNvSpPr txBox="1">
            <a:spLocks/>
          </p:cNvSpPr>
          <p:nvPr/>
        </p:nvSpPr>
        <p:spPr>
          <a:xfrm>
            <a:off x="0" y="142852"/>
            <a:ext cx="892971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Особливості реформаційного руху в Україні.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2769" name="Group 1"/>
          <p:cNvGrpSpPr>
            <a:grpSpLocks noChangeAspect="1"/>
          </p:cNvGrpSpPr>
          <p:nvPr/>
        </p:nvGrpSpPr>
        <p:grpSpPr bwMode="auto">
          <a:xfrm>
            <a:off x="357158" y="785794"/>
            <a:ext cx="8643998" cy="5643602"/>
            <a:chOff x="2358" y="11133"/>
            <a:chExt cx="7200" cy="1802"/>
          </a:xfrm>
        </p:grpSpPr>
        <p:sp>
          <p:nvSpPr>
            <p:cNvPr id="32781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358" y="11133"/>
              <a:ext cx="7200" cy="180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80" name="Text Box 12"/>
            <p:cNvSpPr txBox="1">
              <a:spLocks noChangeArrowheads="1"/>
            </p:cNvSpPr>
            <p:nvPr/>
          </p:nvSpPr>
          <p:spPr bwMode="auto">
            <a:xfrm>
              <a:off x="2358" y="11133"/>
              <a:ext cx="7200" cy="28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0" tIns="36000" rIns="36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Основні ідеї Реформації в Україні</a:t>
              </a:r>
              <a:endPara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79" name="Text Box 11"/>
            <p:cNvSpPr txBox="1">
              <a:spLocks noChangeArrowheads="1"/>
            </p:cNvSpPr>
            <p:nvPr/>
          </p:nvSpPr>
          <p:spPr bwMode="auto">
            <a:xfrm>
              <a:off x="2358" y="11644"/>
              <a:ext cx="1938" cy="67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0" tIns="36000" rIns="36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Демократизація церкви та її наближення до народу</a:t>
              </a:r>
              <a:endPara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4641" y="11645"/>
              <a:ext cx="2106" cy="67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0" tIns="36000" rIns="36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Переклад Біблії та богослужебних книг рідною мовою</a:t>
              </a:r>
              <a:endPara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7092" y="11644"/>
              <a:ext cx="2466" cy="789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0" tIns="36000" rIns="36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Початок реформування власної </a:t>
              </a:r>
              <a:r>
                <a:rPr kumimoji="0" lang="ru-RU" sz="2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/>
              </a:r>
              <a:br>
                <a:rPr kumimoji="0" lang="ru-RU" sz="2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uk-UA" sz="2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(православної) церковної організації</a:t>
              </a:r>
              <a:endPara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5904" y="12497"/>
              <a:ext cx="1938" cy="40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0" tIns="108000" rIns="36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Заснування шкіл</a:t>
              </a:r>
              <a:endParaRPr kumimoji="0" lang="uk-UA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3556" y="12497"/>
              <a:ext cx="1938" cy="40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0" tIns="108000" rIns="36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Звільнення з-під влади Риму</a:t>
              </a:r>
              <a:endPara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>
              <a:off x="5730" y="11416"/>
              <a:ext cx="1" cy="2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73" name="Line 5"/>
            <p:cNvSpPr>
              <a:spLocks noChangeShapeType="1"/>
            </p:cNvSpPr>
            <p:nvPr/>
          </p:nvSpPr>
          <p:spPr bwMode="auto">
            <a:xfrm>
              <a:off x="8356" y="11416"/>
              <a:ext cx="2" cy="2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72" name="Line 4"/>
            <p:cNvSpPr>
              <a:spLocks noChangeShapeType="1"/>
            </p:cNvSpPr>
            <p:nvPr/>
          </p:nvSpPr>
          <p:spPr bwMode="auto">
            <a:xfrm>
              <a:off x="3306" y="11416"/>
              <a:ext cx="1" cy="2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71" name="Line 3"/>
            <p:cNvSpPr>
              <a:spLocks noChangeShapeType="1"/>
            </p:cNvSpPr>
            <p:nvPr/>
          </p:nvSpPr>
          <p:spPr bwMode="auto">
            <a:xfrm>
              <a:off x="4451" y="11417"/>
              <a:ext cx="1" cy="10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70" name="Line 2"/>
            <p:cNvSpPr>
              <a:spLocks noChangeShapeType="1"/>
            </p:cNvSpPr>
            <p:nvPr/>
          </p:nvSpPr>
          <p:spPr bwMode="auto">
            <a:xfrm>
              <a:off x="6921" y="11417"/>
              <a:ext cx="2" cy="10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gotovie-prezentacii.ru/wp-content/uploads/2013/02/litra-300x2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2" name="Picture 4" descr="http://www.adef.com.ua/fdat/textimages/20131216_Oksamyt/e4b527f6623485a12ebe5acac0f35a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0"/>
            <a:ext cx="7715304" cy="6094237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8929717" cy="72547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uk-UA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Пересопницьке</a:t>
            </a: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Євангеліє</a:t>
            </a:r>
            <a:r>
              <a:rPr lang="uk-UA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otovie-prezentacii.ru/wp-content/uploads/2013/02/litra-300x2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785794"/>
            <a:ext cx="87154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Контрреформація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спрямований на оновлення католицької церкви, що виник як реакція на поширення протестантизму.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Єзуїти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або Орден єзуїтів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католицький </a:t>
            </a:r>
            <a:r>
              <a:rPr lang="uk-UA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чернечий орден, заснований в </a:t>
            </a:r>
            <a:r>
              <a:rPr lang="uk-UA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1540 р</a:t>
            </a:r>
            <a:r>
              <a:rPr lang="uk-UA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священиком Ігнатієм </a:t>
            </a:r>
            <a:r>
              <a:rPr lang="uk-UA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Лойолою</a:t>
            </a:r>
            <a:r>
              <a:rPr lang="uk-UA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Основною метою діяльності єзуїтів була підтримка Папи Римського у реалізації найважчих завдань церкви.</a:t>
            </a:r>
            <a:endParaRPr lang="ru-RU" sz="3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vie-prezentacii.ru/wp-content/uploads/2013/02/litra-300x2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8929717" cy="72547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Православні </a:t>
            </a:r>
            <a:r>
              <a:rPr lang="uk-UA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братства в </a:t>
            </a:r>
            <a:r>
              <a:rPr lang="uk-UA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Україні 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XVI XVII </a:t>
            </a:r>
            <a:r>
              <a:rPr lang="uk-UA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ст.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642918"/>
            <a:ext cx="4786314" cy="28575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Братства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релігійні та культурно – просвітницькі товариства, створювані православними міщанами при церковних парафіях ( приходах ) України в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XV – XVI c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714876" y="4071942"/>
            <a:ext cx="4038600" cy="2590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Перші братства: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1542 р. – Благовіщенське;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1544 р. – Миколаївське;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1586 р. – Львівське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Успенське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братство.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xn----7sbha7be0a3b6d7e.xn--j1amh/uploads/posts/2012-03/1332540194_bratsk-shkol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00438"/>
            <a:ext cx="4000528" cy="3020399"/>
          </a:xfrm>
          <a:prstGeom prst="rect">
            <a:avLst/>
          </a:prstGeom>
          <a:noFill/>
        </p:spPr>
      </p:pic>
      <p:pic>
        <p:nvPicPr>
          <p:cNvPr id="13316" name="Picture 4" descr="http://www.daonev.com/osnovi_bitiya/osn_religii/hristianstvo/pravos/images/mo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642918"/>
            <a:ext cx="3071834" cy="33734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392</Words>
  <Application>Microsoft Office PowerPoint</Application>
  <PresentationFormat>Экран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Екатерина</cp:lastModifiedBy>
  <cp:revision>42</cp:revision>
  <dcterms:created xsi:type="dcterms:W3CDTF">2016-02-05T20:39:15Z</dcterms:created>
  <dcterms:modified xsi:type="dcterms:W3CDTF">2016-02-06T14:56:52Z</dcterms:modified>
</cp:coreProperties>
</file>