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3" autoAdjust="0"/>
    <p:restoredTop sz="94686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8BF99-1DFF-4300-BBE5-82081B3CDEC1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F46BC-7D75-40CC-B5B8-B0CEC3998E2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E5301B-99A9-4456-B852-871D42D2EB5D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86E264-9A21-47B2-8B74-85CF1F8BBC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5301B-99A9-4456-B852-871D42D2EB5D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6E264-9A21-47B2-8B74-85CF1F8BBC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E5301B-99A9-4456-B852-871D42D2EB5D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6E264-9A21-47B2-8B74-85CF1F8BBC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5301B-99A9-4456-B852-871D42D2EB5D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6E264-9A21-47B2-8B74-85CF1F8BBC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5301B-99A9-4456-B852-871D42D2EB5D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A86E264-9A21-47B2-8B74-85CF1F8BBC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5301B-99A9-4456-B852-871D42D2EB5D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6E264-9A21-47B2-8B74-85CF1F8BBC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5301B-99A9-4456-B852-871D42D2EB5D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6E264-9A21-47B2-8B74-85CF1F8BBC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5301B-99A9-4456-B852-871D42D2EB5D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6E264-9A21-47B2-8B74-85CF1F8BBC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5301B-99A9-4456-B852-871D42D2EB5D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6E264-9A21-47B2-8B74-85CF1F8BBC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5301B-99A9-4456-B852-871D42D2EB5D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6E264-9A21-47B2-8B74-85CF1F8BBC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5301B-99A9-4456-B852-871D42D2EB5D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6E264-9A21-47B2-8B74-85CF1F8BBC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E5301B-99A9-4456-B852-871D42D2EB5D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A86E264-9A21-47B2-8B74-85CF1F8BBC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88640"/>
            <a:ext cx="4332316" cy="1872208"/>
          </a:xfrm>
        </p:spPr>
        <p:txBody>
          <a:bodyPr>
            <a:normAutofit/>
          </a:bodyPr>
          <a:lstStyle/>
          <a:p>
            <a:r>
              <a:rPr lang="uk-UA" dirty="0" smtClean="0"/>
              <a:t>			</a:t>
            </a:r>
            <a:endParaRPr lang="en-GB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188640"/>
            <a:ext cx="68515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Дніпропетровщина-</a:t>
            </a:r>
            <a:endParaRPr lang="uk-UA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uk-UA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Регіон-лідер</a:t>
            </a:r>
            <a:endParaRPr lang="en-GB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347864" y="2420888"/>
            <a:ext cx="5256584" cy="252028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Вчитель: Охотник Олена Григорівна</a:t>
            </a:r>
            <a:endParaRPr lang="en-GB" dirty="0"/>
          </a:p>
        </p:txBody>
      </p:sp>
      <p:pic>
        <p:nvPicPr>
          <p:cNvPr id="20" name="Рисунок 19" descr="Large_Coat_of_Arms_of_Dnipropetrovsk_Oblas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319870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5715000" y="1268413"/>
            <a:ext cx="3429000" cy="446405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.</a:t>
            </a:r>
          </a:p>
          <a:p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32656"/>
            <a:ext cx="28803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Дніпропетровський</a:t>
            </a:r>
            <a:r>
              <a:rPr lang="en-GB" sz="2000" dirty="0" smtClean="0"/>
              <a:t> </a:t>
            </a:r>
            <a:r>
              <a:rPr lang="en-GB" sz="2000" dirty="0" err="1" smtClean="0"/>
              <a:t>регіон</a:t>
            </a:r>
            <a:r>
              <a:rPr lang="en-GB" sz="2000" dirty="0" smtClean="0"/>
              <a:t> – </a:t>
            </a:r>
            <a:r>
              <a:rPr lang="en-GB" sz="2000" dirty="0" err="1" smtClean="0"/>
              <a:t>один</a:t>
            </a:r>
            <a:r>
              <a:rPr lang="en-GB" sz="2000" dirty="0" smtClean="0"/>
              <a:t> з </a:t>
            </a:r>
            <a:r>
              <a:rPr lang="en-GB" sz="2000" dirty="0" err="1" smtClean="0"/>
              <a:t>найбільших</a:t>
            </a:r>
            <a:r>
              <a:rPr lang="en-GB" sz="2000" dirty="0" smtClean="0"/>
              <a:t> </a:t>
            </a:r>
            <a:r>
              <a:rPr lang="en-GB" sz="2000" dirty="0" err="1" smtClean="0"/>
              <a:t>промислових</a:t>
            </a:r>
            <a:r>
              <a:rPr lang="en-GB" sz="2000" dirty="0" smtClean="0"/>
              <a:t> </a:t>
            </a:r>
            <a:r>
              <a:rPr lang="en-GB" sz="2000" dirty="0" err="1" smtClean="0"/>
              <a:t>регіонів</a:t>
            </a:r>
            <a:r>
              <a:rPr lang="en-GB" sz="2000" dirty="0" smtClean="0"/>
              <a:t> </a:t>
            </a:r>
            <a:r>
              <a:rPr lang="en-GB" sz="2000" dirty="0" err="1" smtClean="0"/>
              <a:t>України</a:t>
            </a:r>
            <a:r>
              <a:rPr lang="en-GB" sz="2000" dirty="0" smtClean="0"/>
              <a:t>. У </a:t>
            </a:r>
            <a:r>
              <a:rPr lang="en-GB" sz="2000" dirty="0" err="1" smtClean="0"/>
              <a:t>структурі</a:t>
            </a:r>
            <a:r>
              <a:rPr lang="en-GB" sz="2000" dirty="0" smtClean="0"/>
              <a:t> </a:t>
            </a:r>
            <a:r>
              <a:rPr lang="en-GB" sz="2000" dirty="0" err="1" smtClean="0"/>
              <a:t>промисловості</a:t>
            </a:r>
            <a:r>
              <a:rPr lang="en-GB" sz="2000" dirty="0" smtClean="0"/>
              <a:t> </a:t>
            </a:r>
            <a:r>
              <a:rPr lang="en-GB" sz="2000" dirty="0" err="1" smtClean="0"/>
              <a:t>області</a:t>
            </a:r>
            <a:r>
              <a:rPr lang="en-GB" sz="2000" dirty="0" smtClean="0"/>
              <a:t> </a:t>
            </a:r>
            <a:r>
              <a:rPr lang="en-GB" sz="2000" dirty="0" err="1" smtClean="0"/>
              <a:t>переважне</a:t>
            </a:r>
            <a:r>
              <a:rPr lang="en-GB" sz="2000" dirty="0" smtClean="0"/>
              <a:t> </a:t>
            </a:r>
            <a:r>
              <a:rPr lang="en-GB" sz="2000" dirty="0" err="1" smtClean="0"/>
              <a:t>місце</a:t>
            </a:r>
            <a:r>
              <a:rPr lang="en-GB" sz="2000" dirty="0" smtClean="0"/>
              <a:t> </a:t>
            </a:r>
            <a:r>
              <a:rPr lang="en-GB" sz="2000" dirty="0" err="1" smtClean="0"/>
              <a:t>займають</a:t>
            </a:r>
            <a:r>
              <a:rPr lang="en-GB" sz="2000" dirty="0" smtClean="0"/>
              <a:t> </a:t>
            </a:r>
            <a:r>
              <a:rPr lang="en-GB" sz="2000" dirty="0" err="1" smtClean="0"/>
              <a:t>галузі</a:t>
            </a:r>
            <a:r>
              <a:rPr lang="en-GB" sz="2000" dirty="0" smtClean="0"/>
              <a:t> </a:t>
            </a:r>
            <a:r>
              <a:rPr lang="en-GB" sz="2000" dirty="0" err="1" smtClean="0"/>
              <a:t>важкої</a:t>
            </a:r>
            <a:r>
              <a:rPr lang="en-GB" sz="2000" dirty="0" smtClean="0"/>
              <a:t> </a:t>
            </a:r>
            <a:r>
              <a:rPr lang="en-GB" sz="2000" dirty="0" err="1" smtClean="0"/>
              <a:t>індустрії</a:t>
            </a:r>
            <a:r>
              <a:rPr lang="en-GB" sz="2000" dirty="0" smtClean="0"/>
              <a:t>. </a:t>
            </a:r>
            <a:r>
              <a:rPr lang="en-GB" sz="2000" dirty="0" err="1" smtClean="0"/>
              <a:t>Найбільший</a:t>
            </a:r>
            <a:r>
              <a:rPr lang="en-GB" sz="2000" dirty="0" smtClean="0"/>
              <a:t> </a:t>
            </a:r>
            <a:r>
              <a:rPr lang="en-GB" sz="2000" dirty="0" err="1" smtClean="0"/>
              <a:t>розвиток</a:t>
            </a:r>
            <a:r>
              <a:rPr lang="en-GB" sz="2000" dirty="0" smtClean="0"/>
              <a:t> </a:t>
            </a:r>
            <a:r>
              <a:rPr lang="en-GB" sz="2000" dirty="0" err="1" smtClean="0"/>
              <a:t>мають</a:t>
            </a:r>
            <a:r>
              <a:rPr lang="en-GB" sz="2000" dirty="0" smtClean="0"/>
              <a:t> </a:t>
            </a:r>
            <a:r>
              <a:rPr lang="en-GB" sz="2000" dirty="0" err="1" smtClean="0"/>
              <a:t>чорна</a:t>
            </a:r>
            <a:r>
              <a:rPr lang="en-GB" sz="2000" dirty="0" smtClean="0"/>
              <a:t> </a:t>
            </a:r>
            <a:r>
              <a:rPr lang="en-GB" sz="2000" dirty="0" err="1" smtClean="0"/>
              <a:t>металургія</a:t>
            </a:r>
            <a:r>
              <a:rPr lang="en-GB" sz="2000" dirty="0" smtClean="0"/>
              <a:t>, </a:t>
            </a:r>
            <a:r>
              <a:rPr lang="en-GB" sz="2000" dirty="0" err="1" smtClean="0"/>
              <a:t>машинобудування</a:t>
            </a:r>
            <a:r>
              <a:rPr lang="en-GB" sz="2000" dirty="0" smtClean="0"/>
              <a:t> і </a:t>
            </a:r>
            <a:r>
              <a:rPr lang="en-GB" sz="2000" dirty="0" err="1" smtClean="0"/>
              <a:t>металообробка</a:t>
            </a:r>
            <a:r>
              <a:rPr lang="en-GB" sz="2000" dirty="0" smtClean="0"/>
              <a:t>, </a:t>
            </a:r>
            <a:r>
              <a:rPr lang="en-GB" sz="2000" dirty="0" err="1" smtClean="0"/>
              <a:t>хімічна</a:t>
            </a:r>
            <a:r>
              <a:rPr lang="en-GB" sz="2000" dirty="0" smtClean="0"/>
              <a:t> </a:t>
            </a:r>
            <a:r>
              <a:rPr lang="en-GB" sz="2000" dirty="0" err="1" smtClean="0"/>
              <a:t>промисловість</a:t>
            </a:r>
            <a:endParaRPr lang="en-GB" sz="2000" dirty="0"/>
          </a:p>
        </p:txBody>
      </p:sp>
      <p:pic>
        <p:nvPicPr>
          <p:cNvPr id="8" name="Рисунок 7" descr="маталу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4000446" cy="3168352"/>
          </a:xfrm>
          <a:prstGeom prst="rect">
            <a:avLst/>
          </a:prstGeom>
        </p:spPr>
      </p:pic>
      <p:pic>
        <p:nvPicPr>
          <p:cNvPr id="9" name="Рисунок 8" descr="м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5229200"/>
            <a:ext cx="3855537" cy="1539999"/>
          </a:xfrm>
          <a:prstGeom prst="rect">
            <a:avLst/>
          </a:prstGeom>
        </p:spPr>
      </p:pic>
      <p:pic>
        <p:nvPicPr>
          <p:cNvPr id="10" name="Рисунок 9" descr="vtnf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356992"/>
            <a:ext cx="4708946" cy="31221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67544" y="1124744"/>
            <a:ext cx="3456384" cy="4176464"/>
          </a:xfrm>
        </p:spPr>
        <p:txBody>
          <a:bodyPr>
            <a:noAutofit/>
          </a:bodyPr>
          <a:lstStyle/>
          <a:p>
            <a:r>
              <a:rPr lang="en-GB" sz="2000" dirty="0" err="1" smtClean="0"/>
              <a:t>Найбільший</a:t>
            </a:r>
            <a:r>
              <a:rPr lang="en-GB" sz="2000" dirty="0" smtClean="0"/>
              <a:t> в </a:t>
            </a:r>
            <a:r>
              <a:rPr lang="en-GB" sz="2000" dirty="0" err="1" smtClean="0"/>
              <a:t>світі</a:t>
            </a:r>
            <a:r>
              <a:rPr lang="en-GB" sz="2000" dirty="0" smtClean="0"/>
              <a:t> </a:t>
            </a:r>
            <a:r>
              <a:rPr lang="en-GB" sz="2000" dirty="0" err="1" smtClean="0"/>
              <a:t>завод-комплекс</a:t>
            </a:r>
            <a:r>
              <a:rPr lang="en-GB" sz="2000" dirty="0" smtClean="0"/>
              <a:t> з </a:t>
            </a:r>
            <a:r>
              <a:rPr lang="en-GB" sz="2000" dirty="0" err="1" smtClean="0"/>
              <a:t>випуску</a:t>
            </a:r>
            <a:r>
              <a:rPr lang="en-GB" sz="2000" dirty="0" smtClean="0"/>
              <a:t> </a:t>
            </a:r>
            <a:r>
              <a:rPr lang="en-GB" sz="2000" dirty="0" err="1" smtClean="0"/>
              <a:t>ракетно-космічної</a:t>
            </a:r>
            <a:r>
              <a:rPr lang="en-GB" sz="2000" dirty="0" smtClean="0"/>
              <a:t> </a:t>
            </a:r>
            <a:r>
              <a:rPr lang="en-GB" sz="2000" dirty="0" err="1" smtClean="0"/>
              <a:t>техніки</a:t>
            </a:r>
            <a:r>
              <a:rPr lang="en-GB" sz="2000" dirty="0" smtClean="0"/>
              <a:t> </a:t>
            </a:r>
            <a:r>
              <a:rPr lang="en-GB" sz="2000" dirty="0" err="1" smtClean="0"/>
              <a:t>знаходиться</a:t>
            </a:r>
            <a:r>
              <a:rPr lang="en-GB" sz="2000" dirty="0" smtClean="0"/>
              <a:t> в </a:t>
            </a:r>
            <a:r>
              <a:rPr lang="en-GB" sz="2000" dirty="0" err="1" smtClean="0"/>
              <a:t>Дніпропетровську</a:t>
            </a:r>
            <a:r>
              <a:rPr lang="en-GB" sz="2000" dirty="0" smtClean="0"/>
              <a:t>. </a:t>
            </a:r>
            <a:r>
              <a:rPr lang="en-GB" sz="2000" dirty="0" err="1" smtClean="0"/>
              <a:t>Тож</a:t>
            </a:r>
            <a:r>
              <a:rPr lang="en-GB" sz="2000" dirty="0" smtClean="0"/>
              <a:t> </a:t>
            </a:r>
            <a:r>
              <a:rPr lang="en-GB" sz="2000" dirty="0" err="1" smtClean="0"/>
              <a:t>сьогодні</a:t>
            </a:r>
            <a:r>
              <a:rPr lang="en-GB" sz="2000" dirty="0" smtClean="0"/>
              <a:t>, </a:t>
            </a:r>
            <a:r>
              <a:rPr lang="en-GB" sz="2000" dirty="0" err="1" smtClean="0"/>
              <a:t>дякуючи</a:t>
            </a:r>
            <a:r>
              <a:rPr lang="en-GB" sz="2000" dirty="0" smtClean="0"/>
              <a:t> </a:t>
            </a:r>
            <a:r>
              <a:rPr lang="en-GB" sz="2000" dirty="0" err="1" smtClean="0"/>
              <a:t>передусім</a:t>
            </a:r>
            <a:r>
              <a:rPr lang="en-GB" sz="2000" dirty="0" smtClean="0"/>
              <a:t> КБ «</a:t>
            </a:r>
            <a:r>
              <a:rPr lang="en-GB" sz="2000" dirty="0" err="1" smtClean="0"/>
              <a:t>Південне</a:t>
            </a:r>
            <a:r>
              <a:rPr lang="en-GB" sz="2000" dirty="0" smtClean="0"/>
              <a:t>» </a:t>
            </a:r>
            <a:r>
              <a:rPr lang="en-GB" sz="2000" dirty="0" err="1" smtClean="0"/>
              <a:t>Україна</a:t>
            </a:r>
            <a:r>
              <a:rPr lang="en-GB" sz="2000" dirty="0" smtClean="0"/>
              <a:t> </a:t>
            </a:r>
            <a:r>
              <a:rPr lang="en-GB" sz="2000" dirty="0" err="1" smtClean="0"/>
              <a:t>третя</a:t>
            </a:r>
            <a:r>
              <a:rPr lang="en-GB" sz="2000" dirty="0" smtClean="0"/>
              <a:t> </a:t>
            </a:r>
            <a:r>
              <a:rPr lang="en-GB" sz="2000" dirty="0" err="1" smtClean="0"/>
              <a:t>за</a:t>
            </a:r>
            <a:r>
              <a:rPr lang="en-GB" sz="2000" dirty="0" smtClean="0"/>
              <a:t> </a:t>
            </a:r>
            <a:r>
              <a:rPr lang="en-GB" sz="2000" dirty="0" err="1" smtClean="0"/>
              <a:t>потенціалом</a:t>
            </a:r>
            <a:r>
              <a:rPr lang="en-GB" sz="2000" dirty="0" smtClean="0"/>
              <a:t> </a:t>
            </a:r>
            <a:r>
              <a:rPr lang="en-GB" sz="2000" dirty="0" err="1" smtClean="0"/>
              <a:t>космічна</a:t>
            </a:r>
            <a:r>
              <a:rPr lang="en-GB" sz="2000" dirty="0" smtClean="0"/>
              <a:t> </a:t>
            </a:r>
            <a:r>
              <a:rPr lang="en-GB" sz="2000" dirty="0" err="1" smtClean="0"/>
              <a:t>держава</a:t>
            </a:r>
            <a:r>
              <a:rPr lang="en-GB" sz="2000" dirty="0" smtClean="0"/>
              <a:t> </a:t>
            </a:r>
            <a:r>
              <a:rPr lang="en-GB" sz="2000" dirty="0" err="1" smtClean="0"/>
              <a:t>на</a:t>
            </a:r>
            <a:r>
              <a:rPr lang="en-GB" sz="2000" dirty="0" smtClean="0"/>
              <a:t> </a:t>
            </a:r>
            <a:r>
              <a:rPr lang="en-GB" sz="2000" dirty="0" err="1" smtClean="0"/>
              <a:t>планеті</a:t>
            </a:r>
            <a:r>
              <a:rPr lang="en-GB" sz="2000" dirty="0" smtClean="0"/>
              <a:t>.</a:t>
            </a:r>
          </a:p>
          <a:p>
            <a:endParaRPr lang="en-GB" sz="2000" dirty="0"/>
          </a:p>
        </p:txBody>
      </p:sp>
      <p:pic>
        <p:nvPicPr>
          <p:cNvPr id="7" name="Рисунок 6" descr="MYAK96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32656"/>
            <a:ext cx="4102100" cy="6350000"/>
          </a:xfrm>
          <a:prstGeom prst="rect">
            <a:avLst/>
          </a:prstGeom>
        </p:spPr>
      </p:pic>
    </p:spTree>
  </p:cSld>
  <p:clrMapOvr>
    <a:masterClrMapping/>
  </p:clrMapOvr>
  <p:transition advClick="0" advTm="500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476672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Дніпропетровськ є одним з провідних фінансових центрів України. У місті акредитовані або мають філії 40 великих державних або приватних банків</a:t>
            </a:r>
            <a:endParaRPr lang="en-GB" sz="2400" dirty="0"/>
          </a:p>
        </p:txBody>
      </p:sp>
      <p:pic>
        <p:nvPicPr>
          <p:cNvPr id="9" name="Рисунок 8" descr="image_48434_3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4559841" cy="3429000"/>
          </a:xfrm>
          <a:prstGeom prst="rect">
            <a:avLst/>
          </a:prstGeom>
        </p:spPr>
      </p:pic>
      <p:pic>
        <p:nvPicPr>
          <p:cNvPr id="10" name="Рисунок 9" descr="960_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005064"/>
            <a:ext cx="5148064" cy="2647950"/>
          </a:xfrm>
          <a:prstGeom prst="rect">
            <a:avLst/>
          </a:prstGeom>
        </p:spPr>
      </p:pic>
      <p:pic>
        <p:nvPicPr>
          <p:cNvPr id="11" name="Рисунок 10" descr="15-ne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052736"/>
            <a:ext cx="2483346" cy="2483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76672"/>
            <a:ext cx="48965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мережа</a:t>
            </a:r>
            <a:r>
              <a:rPr lang="en-GB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медичних</a:t>
            </a:r>
            <a:r>
              <a:rPr lang="en-GB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закладів</a:t>
            </a:r>
            <a:r>
              <a:rPr lang="en-GB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міста</a:t>
            </a:r>
            <a:r>
              <a:rPr lang="en-GB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має</a:t>
            </a:r>
            <a:r>
              <a:rPr lang="en-GB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у </a:t>
            </a:r>
            <a:r>
              <a:rPr lang="en-GB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своєму</a:t>
            </a:r>
            <a:r>
              <a:rPr lang="en-GB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складі</a:t>
            </a:r>
            <a:r>
              <a:rPr lang="en-GB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59 </a:t>
            </a:r>
            <a:r>
              <a:rPr lang="en-GB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лікарняних</a:t>
            </a:r>
            <a:r>
              <a:rPr lang="en-GB" dirty="0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2525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закладів</a:t>
            </a: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0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6" name="Рисунок 5" descr="shvudka_2_1_250x200_1_25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60647"/>
            <a:ext cx="3744416" cy="2995533"/>
          </a:xfrm>
          <a:prstGeom prst="rect">
            <a:avLst/>
          </a:prstGeom>
        </p:spPr>
      </p:pic>
      <p:pic>
        <p:nvPicPr>
          <p:cNvPr id="7" name="Рисунок 6" descr="250px-Welkome_to_the_Mechnikov_hosp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3175000" cy="2387600"/>
          </a:xfrm>
          <a:prstGeom prst="rect">
            <a:avLst/>
          </a:prstGeom>
        </p:spPr>
      </p:pic>
      <p:pic>
        <p:nvPicPr>
          <p:cNvPr id="8" name="Рисунок 7" descr="mechnikova_hospital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339215"/>
            <a:ext cx="4706552" cy="2518785"/>
          </a:xfrm>
          <a:prstGeom prst="rect">
            <a:avLst/>
          </a:prstGeom>
        </p:spPr>
      </p:pic>
      <p:pic>
        <p:nvPicPr>
          <p:cNvPr id="9" name="Рисунок 8" descr="military_hospital_0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356992"/>
            <a:ext cx="4403553" cy="33123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442392" cy="22864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92696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Дніпропетровськ займає перше місце </a:t>
            </a:r>
            <a:r>
              <a:rPr lang="en-GB" dirty="0" err="1" smtClean="0"/>
              <a:t>місце</a:t>
            </a:r>
            <a:r>
              <a:rPr lang="en-GB" dirty="0" smtClean="0"/>
              <a:t> </a:t>
            </a:r>
            <a:r>
              <a:rPr lang="en-GB" dirty="0" err="1" smtClean="0"/>
              <a:t>серед</a:t>
            </a:r>
            <a:r>
              <a:rPr lang="en-GB" dirty="0" smtClean="0"/>
              <a:t> </a:t>
            </a:r>
            <a:r>
              <a:rPr lang="en-GB" dirty="0" err="1" smtClean="0"/>
              <a:t>обласних</a:t>
            </a:r>
            <a:r>
              <a:rPr lang="en-GB" dirty="0" smtClean="0"/>
              <a:t> </a:t>
            </a:r>
            <a:r>
              <a:rPr lang="en-GB" dirty="0" err="1" smtClean="0"/>
              <a:t>центрів</a:t>
            </a:r>
            <a:r>
              <a:rPr lang="en-GB" dirty="0" smtClean="0"/>
              <a:t> </a:t>
            </a:r>
            <a:r>
              <a:rPr lang="en-GB" dirty="0" err="1" smtClean="0"/>
              <a:t>країни</a:t>
            </a:r>
            <a:r>
              <a:rPr lang="en-GB" dirty="0" smtClean="0"/>
              <a:t> </a:t>
            </a:r>
            <a:r>
              <a:rPr lang="en-GB" dirty="0" err="1" smtClean="0"/>
              <a:t>по</a:t>
            </a:r>
            <a:r>
              <a:rPr lang="en-GB" dirty="0" smtClean="0"/>
              <a:t> </a:t>
            </a:r>
            <a:r>
              <a:rPr lang="en-GB" dirty="0" err="1" smtClean="0"/>
              <a:t>забезпеченості</a:t>
            </a:r>
            <a:r>
              <a:rPr lang="en-GB" dirty="0" smtClean="0"/>
              <a:t> </a:t>
            </a:r>
            <a:r>
              <a:rPr lang="en-GB" dirty="0" err="1" smtClean="0"/>
              <a:t>населення</a:t>
            </a:r>
            <a:r>
              <a:rPr lang="en-GB" dirty="0" smtClean="0"/>
              <a:t> </a:t>
            </a:r>
            <a:r>
              <a:rPr lang="en-GB" dirty="0" err="1" smtClean="0"/>
              <a:t>торговими</a:t>
            </a:r>
            <a:r>
              <a:rPr lang="en-GB" dirty="0" smtClean="0"/>
              <a:t> </a:t>
            </a:r>
            <a:r>
              <a:rPr lang="en-GB" dirty="0" err="1" smtClean="0"/>
              <a:t>площами</a:t>
            </a:r>
            <a:r>
              <a:rPr lang="en-GB" dirty="0" smtClean="0"/>
              <a:t> </a:t>
            </a:r>
            <a:r>
              <a:rPr lang="en-GB" dirty="0" err="1" smtClean="0"/>
              <a:t>магазинів</a:t>
            </a:r>
            <a:r>
              <a:rPr lang="en-GB" dirty="0" smtClean="0"/>
              <a:t>.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одну</a:t>
            </a:r>
            <a:r>
              <a:rPr lang="en-GB" dirty="0" smtClean="0"/>
              <a:t> </a:t>
            </a:r>
            <a:r>
              <a:rPr lang="en-GB" dirty="0" err="1" smtClean="0"/>
              <a:t>тисячу</a:t>
            </a:r>
            <a:r>
              <a:rPr lang="en-GB" dirty="0" smtClean="0"/>
              <a:t> </a:t>
            </a:r>
            <a:r>
              <a:rPr lang="en-GB" dirty="0" err="1" smtClean="0"/>
              <a:t>жителів</a:t>
            </a:r>
            <a:r>
              <a:rPr lang="en-GB" dirty="0" smtClean="0"/>
              <a:t> </a:t>
            </a:r>
            <a:r>
              <a:rPr lang="en-GB" dirty="0" err="1" smtClean="0"/>
              <a:t>припадає</a:t>
            </a:r>
            <a:r>
              <a:rPr lang="en-GB" dirty="0" smtClean="0"/>
              <a:t> 834 м² </a:t>
            </a:r>
            <a:r>
              <a:rPr lang="en-GB" dirty="0" err="1" smtClean="0"/>
              <a:t>торгової</a:t>
            </a:r>
            <a:r>
              <a:rPr lang="en-GB" dirty="0" smtClean="0"/>
              <a:t> </a:t>
            </a:r>
            <a:r>
              <a:rPr lang="en-GB" dirty="0" err="1" smtClean="0"/>
              <a:t>площі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6" name="Рисунок 5" descr="8dc41e2ee7016a4a38240ac6ef8871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32656"/>
            <a:ext cx="3240021" cy="2430016"/>
          </a:xfrm>
          <a:prstGeom prst="rect">
            <a:avLst/>
          </a:prstGeom>
        </p:spPr>
      </p:pic>
      <p:pic>
        <p:nvPicPr>
          <p:cNvPr id="7" name="Рисунок 6" descr="17843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2808312" cy="2808312"/>
          </a:xfrm>
          <a:prstGeom prst="rect">
            <a:avLst/>
          </a:prstGeom>
        </p:spPr>
      </p:pic>
      <p:pic>
        <p:nvPicPr>
          <p:cNvPr id="8" name="Рисунок 7" descr="1339835828_at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5568" y="4430266"/>
            <a:ext cx="3888432" cy="2427734"/>
          </a:xfrm>
          <a:prstGeom prst="rect">
            <a:avLst/>
          </a:prstGeom>
        </p:spPr>
      </p:pic>
      <p:pic>
        <p:nvPicPr>
          <p:cNvPr id="9" name="Рисунок 8" descr="im578x383-планета суш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564904"/>
            <a:ext cx="3973271" cy="2344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Благородна</a:t>
            </a:r>
            <a:r>
              <a:rPr lang="en-GB" sz="2400" dirty="0" smtClean="0"/>
              <a:t> </a:t>
            </a:r>
            <a:r>
              <a:rPr lang="en-GB" sz="2400" dirty="0" err="1" smtClean="0"/>
              <a:t>земля</a:t>
            </a:r>
            <a:r>
              <a:rPr lang="en-GB" sz="2400" dirty="0" smtClean="0"/>
              <a:t> </a:t>
            </a:r>
            <a:r>
              <a:rPr lang="en-GB" sz="2400" dirty="0" err="1" smtClean="0"/>
              <a:t>Дніпропетровщини</a:t>
            </a:r>
            <a:r>
              <a:rPr lang="en-GB" sz="2400" dirty="0" smtClean="0"/>
              <a:t> </a:t>
            </a:r>
            <a:r>
              <a:rPr lang="en-GB" sz="2400" dirty="0" err="1" smtClean="0"/>
              <a:t>завжди</a:t>
            </a:r>
            <a:r>
              <a:rPr lang="en-GB" sz="2400" dirty="0" smtClean="0"/>
              <a:t> </a:t>
            </a:r>
            <a:r>
              <a:rPr lang="en-GB" sz="2400" dirty="0" err="1" smtClean="0"/>
              <a:t>славилася</a:t>
            </a:r>
            <a:r>
              <a:rPr lang="en-GB" sz="2400" dirty="0" smtClean="0"/>
              <a:t> </a:t>
            </a:r>
            <a:r>
              <a:rPr lang="en-GB" sz="2400" dirty="0" err="1" smtClean="0"/>
              <a:t>родючими</a:t>
            </a:r>
            <a:r>
              <a:rPr lang="en-GB" sz="2400" dirty="0" smtClean="0"/>
              <a:t> </a:t>
            </a:r>
            <a:r>
              <a:rPr lang="en-GB" sz="2400" dirty="0" err="1" smtClean="0"/>
              <a:t>чорноземами</a:t>
            </a:r>
            <a:r>
              <a:rPr lang="en-GB" sz="2400" dirty="0" smtClean="0"/>
              <a:t>, </a:t>
            </a:r>
            <a:r>
              <a:rPr lang="en-GB" sz="2400" dirty="0" err="1" smtClean="0"/>
              <a:t>могутністю</a:t>
            </a:r>
            <a:r>
              <a:rPr lang="en-GB" sz="2400" dirty="0" smtClean="0"/>
              <a:t> </a:t>
            </a:r>
            <a:r>
              <a:rPr lang="en-GB" sz="2400" dirty="0" err="1" smtClean="0"/>
              <a:t>промислового</a:t>
            </a:r>
            <a:r>
              <a:rPr lang="en-GB" sz="2400" dirty="0" smtClean="0"/>
              <a:t> </a:t>
            </a:r>
            <a:r>
              <a:rPr lang="en-GB" sz="2400" dirty="0" err="1" smtClean="0"/>
              <a:t>потенціалу</a:t>
            </a:r>
            <a:r>
              <a:rPr lang="en-GB" sz="2400" dirty="0" smtClean="0"/>
              <a:t>, </a:t>
            </a:r>
            <a:r>
              <a:rPr lang="en-GB" sz="2400" dirty="0" err="1" smtClean="0"/>
              <a:t>видатними</a:t>
            </a:r>
            <a:r>
              <a:rPr lang="en-GB" sz="2400" dirty="0" smtClean="0"/>
              <a:t> </a:t>
            </a:r>
            <a:r>
              <a:rPr lang="en-GB" sz="2400" dirty="0" err="1" smtClean="0"/>
              <a:t>особистостями</a:t>
            </a:r>
            <a:r>
              <a:rPr lang="en-GB" sz="2400" dirty="0" smtClean="0"/>
              <a:t>, </a:t>
            </a:r>
            <a:r>
              <a:rPr lang="en-GB" sz="2400" dirty="0" err="1" smtClean="0"/>
              <a:t>які</a:t>
            </a:r>
            <a:r>
              <a:rPr lang="en-GB" sz="2400" dirty="0" smtClean="0"/>
              <a:t> </a:t>
            </a:r>
            <a:r>
              <a:rPr lang="en-GB" sz="2400" dirty="0" err="1" smtClean="0"/>
              <a:t>склали</a:t>
            </a:r>
            <a:r>
              <a:rPr lang="en-GB" sz="2400" dirty="0" smtClean="0"/>
              <a:t> </a:t>
            </a:r>
            <a:r>
              <a:rPr lang="en-GB" sz="2400" dirty="0" err="1" smtClean="0"/>
              <a:t>золотий</a:t>
            </a:r>
            <a:r>
              <a:rPr lang="en-GB" sz="2400" dirty="0" smtClean="0"/>
              <a:t> </a:t>
            </a:r>
            <a:r>
              <a:rPr lang="en-GB" sz="2400" dirty="0" err="1" smtClean="0"/>
              <a:t>фонд</a:t>
            </a:r>
            <a:r>
              <a:rPr lang="en-GB" sz="2400" dirty="0" smtClean="0"/>
              <a:t> </a:t>
            </a:r>
            <a:r>
              <a:rPr lang="en-GB" sz="2400" dirty="0" err="1" smtClean="0"/>
              <a:t>української</a:t>
            </a:r>
            <a:r>
              <a:rPr lang="en-GB" sz="2400" dirty="0" smtClean="0"/>
              <a:t> </a:t>
            </a:r>
            <a:r>
              <a:rPr lang="en-GB" sz="2400" dirty="0" err="1" smtClean="0"/>
              <a:t>нації</a:t>
            </a:r>
            <a:endParaRPr lang="en-GB" sz="2400" dirty="0"/>
          </a:p>
        </p:txBody>
      </p:sp>
      <p:pic>
        <p:nvPicPr>
          <p:cNvPr id="5" name="Рисунок 4" descr="258px-A_sun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5035" y="2060848"/>
            <a:ext cx="3388965" cy="4518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Олесь-Гончар-біографія-скорочено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764704"/>
            <a:ext cx="2278580" cy="3356992"/>
          </a:xfrm>
          <a:prstGeom prst="rect">
            <a:avLst/>
          </a:prstGeom>
        </p:spPr>
      </p:pic>
      <p:pic>
        <p:nvPicPr>
          <p:cNvPr id="9" name="Рисунок 8" descr="r4-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733256"/>
            <a:ext cx="381000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79512" y="260648"/>
            <a:ext cx="3429000" cy="5328369"/>
          </a:xfrm>
        </p:spPr>
        <p:txBody>
          <a:bodyPr>
            <a:noAutofit/>
          </a:bodyPr>
          <a:lstStyle/>
          <a:p>
            <a:r>
              <a:rPr lang="en-GB" sz="2000" b="1" i="1" dirty="0" err="1" smtClean="0"/>
              <a:t>Одна</a:t>
            </a:r>
            <a:r>
              <a:rPr lang="en-GB" sz="2000" b="1" i="1" dirty="0" smtClean="0"/>
              <a:t> з </a:t>
            </a:r>
            <a:r>
              <a:rPr lang="en-GB" sz="2000" b="1" i="1" dirty="0" err="1" smtClean="0"/>
              <a:t>головних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визначних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пам’яток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Дніпропетровська</a:t>
            </a:r>
            <a:r>
              <a:rPr lang="en-GB" sz="2000" b="1" i="1" dirty="0" smtClean="0"/>
              <a:t> — </a:t>
            </a:r>
            <a:r>
              <a:rPr lang="en-GB" sz="2000" b="1" i="1" dirty="0" err="1" smtClean="0"/>
              <a:t>найбільша</a:t>
            </a:r>
            <a:r>
              <a:rPr lang="en-GB" sz="2000" b="1" i="1" dirty="0" smtClean="0"/>
              <a:t> в </a:t>
            </a:r>
            <a:r>
              <a:rPr lang="en-GB" sz="2000" b="1" i="1" dirty="0" err="1" smtClean="0"/>
              <a:t>Україні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колекція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стародавніх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кам’яних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статуй</a:t>
            </a:r>
            <a:r>
              <a:rPr lang="en-GB" sz="2000" b="1" i="1" dirty="0" smtClean="0"/>
              <a:t> — </a:t>
            </a:r>
            <a:r>
              <a:rPr lang="en-GB" sz="2000" b="1" i="1" dirty="0" err="1" smtClean="0"/>
              <a:t>кам’яних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баб</a:t>
            </a:r>
            <a:r>
              <a:rPr lang="en-GB" sz="2000" b="1" i="1" dirty="0" smtClean="0"/>
              <a:t>, </a:t>
            </a:r>
            <a:r>
              <a:rPr lang="en-GB" sz="2000" b="1" i="1" dirty="0" err="1" smtClean="0"/>
              <a:t>розташована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біля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стін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історичного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музею</a:t>
            </a:r>
            <a:r>
              <a:rPr lang="en-GB" sz="2000" b="1" i="1" dirty="0" smtClean="0"/>
              <a:t> </a:t>
            </a:r>
            <a:r>
              <a:rPr lang="en-GB" sz="2000" b="1" i="1" dirty="0" err="1" smtClean="0"/>
              <a:t>світового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значення</a:t>
            </a:r>
            <a:r>
              <a:rPr lang="en-GB" sz="2000" b="1" i="1" dirty="0" smtClean="0"/>
              <a:t>. </a:t>
            </a:r>
            <a:r>
              <a:rPr lang="en-GB" sz="2000" b="1" i="1" dirty="0" err="1" smtClean="0"/>
              <a:t>Унікальна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експозиція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привертає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увагу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відвідувачів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музею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та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гостей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Дніпропетровська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своєю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потойбічн</a:t>
            </a:r>
            <a:r>
              <a:rPr lang="uk-UA" sz="2000" b="1" i="1" dirty="0" err="1" smtClean="0"/>
              <a:t>ою</a:t>
            </a:r>
            <a:r>
              <a:rPr lang="uk-UA" sz="2000" b="1" i="1" dirty="0" smtClean="0"/>
              <a:t> екзотикою</a:t>
            </a:r>
            <a:endParaRPr lang="en-GB" sz="2000" dirty="0"/>
          </a:p>
        </p:txBody>
      </p:sp>
      <p:pic>
        <p:nvPicPr>
          <p:cNvPr id="5" name="Рисунок 4" descr="c1a6a69-img-2671.jpg.pagespeed.ce.8bifayDuq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88640"/>
            <a:ext cx="4225652" cy="3303051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977680"/>
            <a:ext cx="2068066" cy="2880320"/>
          </a:xfrm>
          <a:prstGeom prst="rect">
            <a:avLst/>
          </a:prstGeom>
        </p:spPr>
      </p:pic>
      <p:pic>
        <p:nvPicPr>
          <p:cNvPr id="7" name="Рисунок 6" descr="98507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645024"/>
            <a:ext cx="3424981" cy="257448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54833_416209858487241_124247745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753544"/>
            <a:ext cx="5184576" cy="4104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16632"/>
            <a:ext cx="3528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Дніпропетровщина</a:t>
            </a:r>
            <a:r>
              <a:rPr lang="en-GB" sz="2000" dirty="0" smtClean="0"/>
              <a:t> – </a:t>
            </a:r>
            <a:r>
              <a:rPr lang="en-GB" sz="2000" dirty="0" err="1" smtClean="0"/>
              <a:t>батьківщина</a:t>
            </a:r>
            <a:r>
              <a:rPr lang="en-GB" sz="2000" dirty="0" smtClean="0"/>
              <a:t> </a:t>
            </a:r>
            <a:r>
              <a:rPr lang="en-GB" sz="2000" dirty="0" err="1" smtClean="0"/>
              <a:t>запорізького</a:t>
            </a:r>
            <a:r>
              <a:rPr lang="en-GB" sz="2000" dirty="0" smtClean="0"/>
              <a:t> </a:t>
            </a:r>
            <a:r>
              <a:rPr lang="en-GB" sz="2000" dirty="0" err="1" smtClean="0"/>
              <a:t>козацтва</a:t>
            </a:r>
            <a:r>
              <a:rPr lang="en-GB" sz="2000" dirty="0" smtClean="0"/>
              <a:t>. З </a:t>
            </a:r>
            <a:r>
              <a:rPr lang="en-GB" sz="2000" dirty="0" err="1" smtClean="0"/>
              <a:t>восьми</a:t>
            </a:r>
            <a:r>
              <a:rPr lang="en-GB" sz="2000" dirty="0" smtClean="0"/>
              <a:t> </a:t>
            </a:r>
            <a:r>
              <a:rPr lang="en-GB" sz="2000" dirty="0" err="1" smtClean="0"/>
              <a:t>січей</a:t>
            </a:r>
            <a:r>
              <a:rPr lang="en-GB" sz="2000" dirty="0" smtClean="0"/>
              <a:t> </a:t>
            </a:r>
            <a:r>
              <a:rPr lang="en-GB" sz="2000" dirty="0" err="1" smtClean="0"/>
              <a:t>п'ять</a:t>
            </a:r>
            <a:r>
              <a:rPr lang="en-GB" sz="2000" dirty="0" smtClean="0"/>
              <a:t> </a:t>
            </a:r>
            <a:r>
              <a:rPr lang="en-GB" sz="2000" dirty="0" err="1" smtClean="0"/>
              <a:t>було</a:t>
            </a:r>
            <a:r>
              <a:rPr lang="en-GB" sz="2000" dirty="0" smtClean="0"/>
              <a:t> </a:t>
            </a:r>
            <a:r>
              <a:rPr lang="en-GB" sz="2000" dirty="0" err="1" smtClean="0"/>
              <a:t>розташовано</a:t>
            </a:r>
            <a:r>
              <a:rPr lang="en-GB" sz="2000" dirty="0" smtClean="0"/>
              <a:t> </a:t>
            </a:r>
            <a:r>
              <a:rPr lang="en-GB" sz="2000" dirty="0" err="1" smtClean="0"/>
              <a:t>на</a:t>
            </a:r>
            <a:r>
              <a:rPr lang="en-GB" sz="2000" dirty="0" smtClean="0"/>
              <a:t> </a:t>
            </a:r>
            <a:r>
              <a:rPr lang="en-GB" sz="2000" dirty="0" err="1" smtClean="0"/>
              <a:t>території</a:t>
            </a:r>
            <a:r>
              <a:rPr lang="en-GB" sz="2000" dirty="0" smtClean="0"/>
              <a:t> </a:t>
            </a:r>
            <a:r>
              <a:rPr lang="en-GB" sz="2000" dirty="0" err="1" smtClean="0"/>
              <a:t>нашої</a:t>
            </a:r>
            <a:r>
              <a:rPr lang="en-GB" sz="2000" dirty="0" smtClean="0"/>
              <a:t> </a:t>
            </a:r>
            <a:r>
              <a:rPr lang="en-GB" sz="2000" dirty="0" err="1" smtClean="0"/>
              <a:t>області</a:t>
            </a:r>
            <a:r>
              <a:rPr lang="en-GB" sz="2000" dirty="0" smtClean="0"/>
              <a:t>. </a:t>
            </a:r>
            <a:r>
              <a:rPr lang="en-GB" sz="2000" dirty="0" err="1" smtClean="0"/>
              <a:t>Саме</a:t>
            </a:r>
            <a:r>
              <a:rPr lang="en-GB" sz="2000" dirty="0" smtClean="0"/>
              <a:t> </a:t>
            </a:r>
            <a:r>
              <a:rPr lang="en-GB" sz="2000" dirty="0" err="1" smtClean="0"/>
              <a:t>тут</a:t>
            </a:r>
            <a:r>
              <a:rPr lang="en-GB" sz="2000" dirty="0" smtClean="0"/>
              <a:t> – </a:t>
            </a:r>
            <a:r>
              <a:rPr lang="en-GB" sz="2000" dirty="0" err="1" smtClean="0"/>
              <a:t>на</a:t>
            </a:r>
            <a:r>
              <a:rPr lang="en-GB" sz="2000" dirty="0" smtClean="0"/>
              <a:t> </a:t>
            </a:r>
            <a:r>
              <a:rPr lang="en-GB" sz="2000" dirty="0" err="1" smtClean="0"/>
              <a:t>Микитиньській</a:t>
            </a:r>
            <a:r>
              <a:rPr lang="en-GB" sz="2000" dirty="0" smtClean="0"/>
              <a:t> </a:t>
            </a:r>
            <a:r>
              <a:rPr lang="en-GB" sz="2000" dirty="0" err="1" smtClean="0"/>
              <a:t>січі</a:t>
            </a:r>
            <a:r>
              <a:rPr lang="en-GB" sz="2000" dirty="0" smtClean="0"/>
              <a:t>, </a:t>
            </a:r>
            <a:r>
              <a:rPr lang="en-GB" sz="2000" dirty="0" err="1" smtClean="0"/>
              <a:t>на</a:t>
            </a:r>
            <a:r>
              <a:rPr lang="en-GB" sz="2000" dirty="0" smtClean="0"/>
              <a:t> </a:t>
            </a:r>
            <a:r>
              <a:rPr lang="en-GB" sz="2000" dirty="0" err="1" smtClean="0"/>
              <a:t>спільній</a:t>
            </a:r>
            <a:r>
              <a:rPr lang="en-GB" sz="2000" dirty="0" smtClean="0"/>
              <a:t> </a:t>
            </a:r>
            <a:r>
              <a:rPr lang="en-GB" sz="2000" dirty="0" err="1" smtClean="0"/>
              <a:t>козацькій</a:t>
            </a:r>
            <a:r>
              <a:rPr lang="en-GB" sz="2000" dirty="0" smtClean="0"/>
              <a:t> </a:t>
            </a:r>
            <a:r>
              <a:rPr lang="en-GB" sz="2000" dirty="0" err="1" smtClean="0"/>
              <a:t>раді</a:t>
            </a:r>
            <a:r>
              <a:rPr lang="en-GB" sz="2000" dirty="0" smtClean="0"/>
              <a:t> </a:t>
            </a:r>
            <a:r>
              <a:rPr lang="en-GB" sz="2000" dirty="0" err="1" smtClean="0"/>
              <a:t>був</a:t>
            </a:r>
            <a:r>
              <a:rPr lang="en-GB" sz="2000" dirty="0" smtClean="0"/>
              <a:t> </a:t>
            </a:r>
            <a:r>
              <a:rPr lang="en-GB" sz="2000" dirty="0" err="1" smtClean="0"/>
              <a:t>обраний</a:t>
            </a:r>
            <a:r>
              <a:rPr lang="en-GB" sz="2000" dirty="0" smtClean="0"/>
              <a:t> </a:t>
            </a:r>
            <a:r>
              <a:rPr lang="en-GB" sz="2000" dirty="0" err="1" smtClean="0"/>
              <a:t>гетьманом</a:t>
            </a:r>
            <a:r>
              <a:rPr lang="en-GB" sz="2000" dirty="0" smtClean="0"/>
              <a:t> </a:t>
            </a:r>
            <a:r>
              <a:rPr lang="en-GB" sz="2000" dirty="0" err="1" smtClean="0"/>
              <a:t>Богдан</a:t>
            </a:r>
            <a:r>
              <a:rPr lang="en-GB" sz="2000" dirty="0" smtClean="0"/>
              <a:t> </a:t>
            </a:r>
            <a:r>
              <a:rPr lang="en-GB" sz="2000" dirty="0" err="1" smtClean="0"/>
              <a:t>Хмельницький</a:t>
            </a:r>
            <a:r>
              <a:rPr lang="en-GB" sz="2000" dirty="0" smtClean="0"/>
              <a:t>. </a:t>
            </a:r>
            <a:r>
              <a:rPr lang="en-GB" sz="2000" dirty="0" err="1" smtClean="0"/>
              <a:t>Придніпровська</a:t>
            </a:r>
            <a:r>
              <a:rPr lang="en-GB" sz="2000" dirty="0" smtClean="0"/>
              <a:t> </a:t>
            </a:r>
            <a:r>
              <a:rPr lang="en-GB" sz="2000" dirty="0" err="1" smtClean="0"/>
              <a:t>земля</a:t>
            </a:r>
            <a:r>
              <a:rPr lang="en-GB" sz="2000" dirty="0" smtClean="0"/>
              <a:t>  </a:t>
            </a:r>
            <a:r>
              <a:rPr lang="en-GB" sz="2000" dirty="0" err="1" smtClean="0"/>
              <a:t>давала</a:t>
            </a:r>
            <a:r>
              <a:rPr lang="en-GB" sz="2000" dirty="0" smtClean="0"/>
              <a:t> </a:t>
            </a:r>
            <a:r>
              <a:rPr lang="en-GB" sz="2000" dirty="0" err="1" smtClean="0"/>
              <a:t>снагу</a:t>
            </a:r>
            <a:r>
              <a:rPr lang="en-GB" sz="2000" dirty="0" smtClean="0"/>
              <a:t>, </a:t>
            </a:r>
            <a:r>
              <a:rPr lang="en-GB" sz="2000" dirty="0" err="1" smtClean="0"/>
              <a:t>силу</a:t>
            </a:r>
            <a:r>
              <a:rPr lang="en-GB" sz="2000" dirty="0" smtClean="0"/>
              <a:t> й </a:t>
            </a:r>
            <a:r>
              <a:rPr lang="en-GB" sz="2000" dirty="0" err="1" smtClean="0"/>
              <a:t>волю</a:t>
            </a:r>
            <a:r>
              <a:rPr lang="en-GB" sz="2000" dirty="0" smtClean="0"/>
              <a:t> </a:t>
            </a:r>
            <a:r>
              <a:rPr lang="en-GB" sz="2000" dirty="0" err="1" smtClean="0"/>
              <a:t>славному</a:t>
            </a:r>
            <a:r>
              <a:rPr lang="en-GB" sz="2000" dirty="0" smtClean="0"/>
              <a:t> </a:t>
            </a:r>
            <a:r>
              <a:rPr lang="en-GB" sz="2000" dirty="0" err="1" smtClean="0"/>
              <a:t>козацькому</a:t>
            </a:r>
            <a:r>
              <a:rPr lang="en-GB" sz="2000" dirty="0" smtClean="0"/>
              <a:t> </a:t>
            </a:r>
            <a:r>
              <a:rPr lang="en-GB" sz="2000" dirty="0" err="1" smtClean="0"/>
              <a:t>роду</a:t>
            </a:r>
            <a:r>
              <a:rPr lang="en-GB" dirty="0" smtClean="0"/>
              <a:t>.</a:t>
            </a:r>
          </a:p>
        </p:txBody>
      </p:sp>
      <p:pic>
        <p:nvPicPr>
          <p:cNvPr id="8" name="Рисунок 7" descr="Z9cR39L4ff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201118" cy="2924944"/>
          </a:xfrm>
          <a:prstGeom prst="rect">
            <a:avLst/>
          </a:prstGeom>
        </p:spPr>
      </p:pic>
      <p:pic>
        <p:nvPicPr>
          <p:cNvPr id="9" name="Рисунок 8" descr="107400043_kozak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437112"/>
            <a:ext cx="2857500" cy="221932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9051081.jpg"/>
          <p:cNvPicPr>
            <a:picLocks noChangeAspect="1"/>
          </p:cNvPicPr>
          <p:nvPr/>
        </p:nvPicPr>
        <p:blipFill>
          <a:blip r:embed="rId2" cstate="print"/>
          <a:srcRect l="7623" t="3253" r="9724" b="15334"/>
          <a:stretch>
            <a:fillRect/>
          </a:stretch>
        </p:blipFill>
        <p:spPr>
          <a:xfrm>
            <a:off x="107504" y="188640"/>
            <a:ext cx="3672408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ysanki-priznali-kulturnym-naslediem-petrikovskaya-rospis.jpg"/>
          <p:cNvPicPr>
            <a:picLocks noChangeAspect="1"/>
          </p:cNvPicPr>
          <p:nvPr/>
        </p:nvPicPr>
        <p:blipFill>
          <a:blip r:embed="rId3" cstate="print"/>
          <a:srcRect l="22784" t="12459" r="23919" b="18932"/>
          <a:stretch>
            <a:fillRect/>
          </a:stretch>
        </p:blipFill>
        <p:spPr>
          <a:xfrm>
            <a:off x="2123728" y="3284984"/>
            <a:ext cx="3384376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JrOZkzXGo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492895"/>
            <a:ext cx="3203848" cy="43651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1432" y="54868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На</a:t>
            </a:r>
            <a:r>
              <a:rPr lang="en-GB" sz="2400" dirty="0" smtClean="0"/>
              <a:t> </a:t>
            </a:r>
            <a:r>
              <a:rPr lang="en-GB" sz="2400" dirty="0" err="1" smtClean="0"/>
              <a:t>весь</a:t>
            </a:r>
            <a:r>
              <a:rPr lang="en-GB" sz="2400" dirty="0" smtClean="0"/>
              <a:t> </a:t>
            </a:r>
            <a:r>
              <a:rPr lang="en-GB" sz="2400" dirty="0" err="1" smtClean="0"/>
              <a:t>світ</a:t>
            </a:r>
            <a:r>
              <a:rPr lang="en-GB" sz="2400" dirty="0" smtClean="0"/>
              <a:t> </a:t>
            </a:r>
            <a:r>
              <a:rPr lang="en-GB" sz="2400" dirty="0" err="1" smtClean="0"/>
              <a:t>прославилися</a:t>
            </a:r>
            <a:r>
              <a:rPr lang="en-GB" sz="2400" dirty="0" smtClean="0"/>
              <a:t> </a:t>
            </a:r>
            <a:r>
              <a:rPr lang="en-GB" sz="2400" dirty="0" err="1" smtClean="0"/>
              <a:t>неперевершені</a:t>
            </a:r>
            <a:r>
              <a:rPr lang="en-GB" sz="2400" dirty="0" smtClean="0"/>
              <a:t> </a:t>
            </a:r>
            <a:r>
              <a:rPr lang="en-GB" sz="2400" dirty="0" err="1" smtClean="0"/>
              <a:t>майстри</a:t>
            </a:r>
            <a:r>
              <a:rPr lang="en-GB" sz="2400" dirty="0" smtClean="0"/>
              <a:t> </a:t>
            </a:r>
            <a:r>
              <a:rPr lang="en-GB" sz="2400" dirty="0" err="1" smtClean="0"/>
              <a:t>Петриківського</a:t>
            </a:r>
            <a:r>
              <a:rPr lang="en-GB" sz="2400" dirty="0" smtClean="0"/>
              <a:t> </a:t>
            </a:r>
            <a:r>
              <a:rPr lang="en-GB" sz="2400" dirty="0" err="1" smtClean="0"/>
              <a:t>розпису</a:t>
            </a:r>
            <a:r>
              <a:rPr lang="en-GB" sz="1400" dirty="0" smtClean="0"/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3851920" y="260648"/>
            <a:ext cx="3429000" cy="1800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err="1" smtClean="0"/>
              <a:t>Дніпропетровщина</a:t>
            </a:r>
            <a:r>
              <a:rPr lang="uk-UA" sz="2400" dirty="0" smtClean="0"/>
              <a:t> є одним з головних культурних центрів країни</a:t>
            </a:r>
            <a:endParaRPr lang="en-GB" sz="2400" dirty="0"/>
          </a:p>
        </p:txBody>
      </p:sp>
      <p:pic>
        <p:nvPicPr>
          <p:cNvPr id="11" name="Рисунок 10" descr="23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121696"/>
            <a:ext cx="446449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Брянская (Николаевская) церков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980334" cy="3456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1335442641_org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484784"/>
            <a:ext cx="3143751" cy="2168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1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1736" y="3861048"/>
            <a:ext cx="4262264" cy="2841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Рисунок 15" descr="202016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2132856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91207_3.jpg"/>
          <p:cNvPicPr>
            <a:picLocks noChangeAspect="1"/>
          </p:cNvPicPr>
          <p:nvPr/>
        </p:nvPicPr>
        <p:blipFill>
          <a:blip r:embed="rId2" cstate="print"/>
          <a:srcRect l="25200" t="2625" r="13901"/>
          <a:stretch>
            <a:fillRect/>
          </a:stretch>
        </p:blipFill>
        <p:spPr>
          <a:xfrm>
            <a:off x="6660232" y="3068960"/>
            <a:ext cx="2088232" cy="2671192"/>
          </a:xfrm>
          <a:prstGeom prst="rect">
            <a:avLst/>
          </a:prstGeom>
        </p:spPr>
      </p:pic>
      <p:pic>
        <p:nvPicPr>
          <p:cNvPr id="8" name="Рисунок 7" descr="c72e8f6bc5b8143060bdd5436962eb8ccda41f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32656"/>
            <a:ext cx="3048000" cy="2286000"/>
          </a:xfrm>
          <a:prstGeom prst="rect">
            <a:avLst/>
          </a:prstGeom>
        </p:spPr>
      </p:pic>
      <p:pic>
        <p:nvPicPr>
          <p:cNvPr id="9" name="Рисунок 8" descr="Marmota_bobak_among_the_Don_step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068960"/>
            <a:ext cx="5054529" cy="3654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260648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На</a:t>
            </a:r>
            <a:r>
              <a:rPr lang="en-GB" sz="2000" dirty="0" smtClean="0"/>
              <a:t> </a:t>
            </a:r>
            <a:r>
              <a:rPr lang="en-GB" sz="2000" dirty="0" err="1" smtClean="0"/>
              <a:t>території</a:t>
            </a:r>
            <a:r>
              <a:rPr lang="en-GB" sz="2000" dirty="0" smtClean="0"/>
              <a:t> </a:t>
            </a:r>
            <a:r>
              <a:rPr lang="en-GB" sz="2000" dirty="0" err="1" smtClean="0"/>
              <a:t>області</a:t>
            </a:r>
            <a:r>
              <a:rPr lang="en-GB" sz="2000" dirty="0" smtClean="0"/>
              <a:t> </a:t>
            </a:r>
            <a:r>
              <a:rPr lang="en-GB" sz="2000" dirty="0" err="1" smtClean="0"/>
              <a:t>зустрічається</a:t>
            </a:r>
            <a:r>
              <a:rPr lang="en-GB" sz="2000" dirty="0" smtClean="0"/>
              <a:t> 144 </a:t>
            </a:r>
            <a:r>
              <a:rPr lang="en-GB" sz="2000" dirty="0" err="1" smtClean="0"/>
              <a:t>види</a:t>
            </a:r>
            <a:r>
              <a:rPr lang="en-GB" sz="2000" dirty="0" smtClean="0"/>
              <a:t> </a:t>
            </a:r>
            <a:r>
              <a:rPr lang="en-GB" sz="2000" dirty="0" err="1" smtClean="0"/>
              <a:t>тварин</a:t>
            </a:r>
            <a:r>
              <a:rPr lang="en-GB" sz="2000" dirty="0" smtClean="0"/>
              <a:t>, </a:t>
            </a:r>
            <a:r>
              <a:rPr lang="en-GB" sz="2000" dirty="0" err="1" smtClean="0"/>
              <a:t>занесених</a:t>
            </a:r>
            <a:r>
              <a:rPr lang="en-GB" sz="2000" dirty="0" smtClean="0"/>
              <a:t> </a:t>
            </a:r>
            <a:r>
              <a:rPr lang="en-GB" sz="2000" dirty="0" err="1" smtClean="0"/>
              <a:t>до</a:t>
            </a:r>
            <a:r>
              <a:rPr lang="en-GB" sz="2000" dirty="0" smtClean="0"/>
              <a:t> </a:t>
            </a:r>
            <a:r>
              <a:rPr lang="en-GB" sz="2000" dirty="0" err="1" smtClean="0"/>
              <a:t>Червоної</a:t>
            </a:r>
            <a:r>
              <a:rPr lang="en-GB" sz="2000" dirty="0" smtClean="0"/>
              <a:t> </a:t>
            </a:r>
            <a:r>
              <a:rPr lang="en-GB" sz="2000" dirty="0" err="1" smtClean="0"/>
              <a:t>книги</a:t>
            </a:r>
            <a:r>
              <a:rPr lang="en-GB" sz="2000" dirty="0" smtClean="0"/>
              <a:t> </a:t>
            </a:r>
            <a:r>
              <a:rPr lang="en-GB" sz="2000" dirty="0" err="1" smtClean="0"/>
              <a:t>України</a:t>
            </a:r>
            <a:r>
              <a:rPr lang="en-GB" sz="2000" dirty="0" smtClean="0"/>
              <a:t>. </a:t>
            </a:r>
            <a:r>
              <a:rPr lang="en-GB" sz="2000" dirty="0" err="1" smtClean="0"/>
              <a:t>До</a:t>
            </a:r>
            <a:r>
              <a:rPr lang="en-GB" sz="2000" dirty="0" smtClean="0"/>
              <a:t> </a:t>
            </a:r>
            <a:r>
              <a:rPr lang="en-GB" sz="2000" dirty="0" err="1" smtClean="0"/>
              <a:t>Червоного</a:t>
            </a:r>
            <a:r>
              <a:rPr lang="en-GB" sz="2000" dirty="0" smtClean="0"/>
              <a:t> </a:t>
            </a:r>
            <a:r>
              <a:rPr lang="en-GB" sz="2000" dirty="0" err="1" smtClean="0"/>
              <a:t>списку</a:t>
            </a:r>
            <a:r>
              <a:rPr lang="en-GB" sz="2000" dirty="0" smtClean="0"/>
              <a:t> </a:t>
            </a:r>
            <a:r>
              <a:rPr lang="en-GB" sz="2000" dirty="0" err="1" smtClean="0"/>
              <a:t>відносяться</a:t>
            </a:r>
            <a:r>
              <a:rPr lang="en-GB" sz="2000" dirty="0" smtClean="0"/>
              <a:t> 38 </a:t>
            </a:r>
            <a:r>
              <a:rPr lang="en-GB" sz="2000" dirty="0" err="1" smtClean="0"/>
              <a:t>регіональних</a:t>
            </a:r>
            <a:r>
              <a:rPr lang="en-GB" sz="2000" dirty="0" smtClean="0"/>
              <a:t> </a:t>
            </a:r>
            <a:r>
              <a:rPr lang="en-GB" sz="2000" dirty="0" err="1" smtClean="0"/>
              <a:t>видів</a:t>
            </a:r>
            <a:r>
              <a:rPr lang="en-GB" sz="2000" dirty="0" smtClean="0"/>
              <a:t>. </a:t>
            </a:r>
            <a:r>
              <a:rPr lang="en-GB" sz="2000" dirty="0" err="1" smtClean="0"/>
              <a:t>Сучасна</a:t>
            </a:r>
            <a:r>
              <a:rPr lang="en-GB" sz="2000" dirty="0" smtClean="0"/>
              <a:t> </a:t>
            </a:r>
            <a:r>
              <a:rPr lang="en-GB" sz="2000" dirty="0" err="1" smtClean="0"/>
              <a:t>мережа</a:t>
            </a:r>
            <a:r>
              <a:rPr lang="en-GB" sz="2000" dirty="0" smtClean="0"/>
              <a:t> </a:t>
            </a:r>
            <a:r>
              <a:rPr lang="en-GB" sz="2000" dirty="0" err="1" smtClean="0"/>
              <a:t>природно-заповідного</a:t>
            </a:r>
            <a:r>
              <a:rPr lang="en-GB" sz="2000" dirty="0" smtClean="0"/>
              <a:t> </a:t>
            </a:r>
            <a:r>
              <a:rPr lang="en-GB" sz="2000" dirty="0" err="1" smtClean="0"/>
              <a:t>фонду</a:t>
            </a:r>
            <a:r>
              <a:rPr lang="en-GB" sz="2000" dirty="0" smtClean="0"/>
              <a:t> </a:t>
            </a:r>
            <a:r>
              <a:rPr lang="en-GB" sz="2000" dirty="0" err="1" smtClean="0"/>
              <a:t>області</a:t>
            </a:r>
            <a:r>
              <a:rPr lang="en-GB" sz="2000" dirty="0" smtClean="0"/>
              <a:t> </a:t>
            </a:r>
            <a:r>
              <a:rPr lang="en-GB" sz="2000" dirty="0" err="1" smtClean="0"/>
              <a:t>складає</a:t>
            </a:r>
            <a:r>
              <a:rPr lang="en-GB" sz="2000" dirty="0" smtClean="0"/>
              <a:t> 116 </a:t>
            </a:r>
            <a:r>
              <a:rPr lang="en-GB" sz="2000" dirty="0" err="1" smtClean="0"/>
              <a:t>об'єктів</a:t>
            </a:r>
            <a:r>
              <a:rPr lang="en-GB" sz="2000" dirty="0" smtClean="0"/>
              <a:t> </a:t>
            </a:r>
            <a:r>
              <a:rPr lang="en-GB" sz="2000" dirty="0" err="1" smtClean="0"/>
              <a:t>загальною</a:t>
            </a:r>
            <a:r>
              <a:rPr lang="en-GB" sz="2000" dirty="0" smtClean="0"/>
              <a:t> </a:t>
            </a:r>
            <a:r>
              <a:rPr lang="en-GB" sz="2000" dirty="0" err="1" smtClean="0"/>
              <a:t>площею</a:t>
            </a:r>
            <a:r>
              <a:rPr lang="en-GB" sz="2000" dirty="0" smtClean="0"/>
              <a:t> 26167 </a:t>
            </a:r>
            <a:r>
              <a:rPr lang="en-GB" sz="2000" dirty="0" err="1" smtClean="0"/>
              <a:t>га</a:t>
            </a:r>
            <a:r>
              <a:rPr lang="en-GB" sz="2000" dirty="0" smtClean="0"/>
              <a:t>, </a:t>
            </a:r>
            <a:r>
              <a:rPr lang="en-GB" sz="2000" dirty="0" err="1" smtClean="0"/>
              <a:t>що</a:t>
            </a:r>
            <a:r>
              <a:rPr lang="en-GB" sz="2000" dirty="0" smtClean="0"/>
              <a:t> </a:t>
            </a:r>
            <a:r>
              <a:rPr lang="en-GB" sz="2000" dirty="0" err="1" smtClean="0"/>
              <a:t>становить</a:t>
            </a:r>
            <a:r>
              <a:rPr lang="en-GB" sz="2000" dirty="0" smtClean="0"/>
              <a:t> 0,8% </a:t>
            </a:r>
            <a:r>
              <a:rPr lang="en-GB" sz="2000" dirty="0" err="1" smtClean="0"/>
              <a:t>від</a:t>
            </a:r>
            <a:r>
              <a:rPr lang="en-GB" sz="2000" dirty="0" smtClean="0"/>
              <a:t> </a:t>
            </a:r>
            <a:r>
              <a:rPr lang="en-GB" sz="2000" dirty="0" err="1" smtClean="0"/>
              <a:t>її</a:t>
            </a:r>
            <a:r>
              <a:rPr lang="en-GB" sz="2000" dirty="0" smtClean="0"/>
              <a:t> </a:t>
            </a:r>
            <a:r>
              <a:rPr lang="en-GB" sz="2000" dirty="0" err="1" smtClean="0"/>
              <a:t>площі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Хутор-Галушковка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420888"/>
            <a:ext cx="3312368" cy="2088232"/>
          </a:xfrm>
          <a:prstGeom prst="rect">
            <a:avLst/>
          </a:prstGeom>
        </p:spPr>
      </p:pic>
      <p:pic>
        <p:nvPicPr>
          <p:cNvPr id="9" name="Рисунок 8" descr="r4-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49280"/>
            <a:ext cx="3810000" cy="781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188640"/>
            <a:ext cx="4680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Побувайте</a:t>
            </a:r>
            <a:r>
              <a:rPr lang="en-GB" sz="2000" dirty="0" smtClean="0"/>
              <a:t> в </a:t>
            </a:r>
            <a:r>
              <a:rPr lang="en-GB" sz="2000" dirty="0" err="1" smtClean="0"/>
              <a:t>Дніпропетровську</a:t>
            </a:r>
            <a:r>
              <a:rPr lang="en-GB" sz="2000" dirty="0" smtClean="0"/>
              <a:t> - </a:t>
            </a:r>
            <a:r>
              <a:rPr lang="en-GB" sz="2000" dirty="0" err="1" smtClean="0"/>
              <a:t>обов'язково</a:t>
            </a:r>
            <a:r>
              <a:rPr lang="en-GB" sz="2000" dirty="0" smtClean="0"/>
              <a:t> </a:t>
            </a:r>
            <a:r>
              <a:rPr lang="en-GB" sz="2000" dirty="0" err="1" smtClean="0"/>
              <a:t>відвідайте</a:t>
            </a:r>
            <a:r>
              <a:rPr lang="en-GB" sz="2000" dirty="0" smtClean="0"/>
              <a:t> «</a:t>
            </a:r>
            <a:r>
              <a:rPr lang="en-GB" sz="2000" dirty="0" err="1" smtClean="0"/>
              <a:t>Хутор</a:t>
            </a:r>
            <a:r>
              <a:rPr lang="en-GB" sz="2000" dirty="0" smtClean="0"/>
              <a:t>». </a:t>
            </a:r>
            <a:r>
              <a:rPr lang="en-GB" sz="2000" dirty="0" err="1" smtClean="0"/>
              <a:t>Сюди</a:t>
            </a:r>
            <a:r>
              <a:rPr lang="en-GB" sz="2000" dirty="0" smtClean="0"/>
              <a:t> </a:t>
            </a:r>
            <a:r>
              <a:rPr lang="en-GB" sz="2000" dirty="0" err="1" smtClean="0"/>
              <a:t>люблять</a:t>
            </a:r>
            <a:r>
              <a:rPr lang="en-GB" sz="2000" dirty="0" smtClean="0"/>
              <a:t> </a:t>
            </a:r>
            <a:r>
              <a:rPr lang="en-GB" sz="2000" dirty="0" err="1" smtClean="0"/>
              <a:t>приїздити</a:t>
            </a:r>
            <a:r>
              <a:rPr lang="en-GB" sz="2000" dirty="0" smtClean="0"/>
              <a:t> </a:t>
            </a:r>
            <a:r>
              <a:rPr lang="en-GB" sz="2000" dirty="0" err="1" smtClean="0"/>
              <a:t>високі</a:t>
            </a:r>
            <a:r>
              <a:rPr lang="en-GB" sz="2000" dirty="0" smtClean="0"/>
              <a:t> </a:t>
            </a:r>
            <a:r>
              <a:rPr lang="en-GB" sz="2000" dirty="0" err="1" smtClean="0"/>
              <a:t>гості</a:t>
            </a:r>
            <a:r>
              <a:rPr lang="en-GB" sz="2000" dirty="0" smtClean="0"/>
              <a:t>: </a:t>
            </a:r>
            <a:r>
              <a:rPr lang="en-GB" sz="2000" dirty="0" err="1" smtClean="0"/>
              <a:t>політики</a:t>
            </a:r>
            <a:r>
              <a:rPr lang="en-GB" sz="2000" dirty="0" smtClean="0"/>
              <a:t>, «</a:t>
            </a:r>
            <a:r>
              <a:rPr lang="en-GB" sz="2000" dirty="0" err="1" smtClean="0"/>
              <a:t>зірки</a:t>
            </a:r>
            <a:r>
              <a:rPr lang="en-GB" sz="2000" dirty="0" smtClean="0"/>
              <a:t>» </a:t>
            </a:r>
            <a:r>
              <a:rPr lang="en-GB" sz="2000" dirty="0" err="1" smtClean="0"/>
              <a:t>шоу-бізнесу</a:t>
            </a:r>
            <a:r>
              <a:rPr lang="en-GB" sz="2000" dirty="0" smtClean="0"/>
              <a:t>, </a:t>
            </a:r>
            <a:r>
              <a:rPr lang="en-GB" sz="2000" dirty="0" err="1" smtClean="0"/>
              <a:t>люблять</a:t>
            </a:r>
            <a:r>
              <a:rPr lang="en-GB" sz="2000" dirty="0" smtClean="0"/>
              <a:t> «</a:t>
            </a:r>
            <a:r>
              <a:rPr lang="en-GB" sz="2000" dirty="0" err="1" smtClean="0"/>
              <a:t>Хутор</a:t>
            </a:r>
            <a:r>
              <a:rPr lang="en-GB" sz="2000" dirty="0" smtClean="0"/>
              <a:t>» і </a:t>
            </a:r>
            <a:r>
              <a:rPr lang="en-GB" sz="2000" dirty="0" err="1" smtClean="0"/>
              <a:t>іноземні</a:t>
            </a:r>
            <a:r>
              <a:rPr lang="en-GB" sz="2000" dirty="0" smtClean="0"/>
              <a:t> </a:t>
            </a:r>
            <a:r>
              <a:rPr lang="en-GB" sz="2000" dirty="0" err="1" smtClean="0"/>
              <a:t>гості</a:t>
            </a:r>
            <a:r>
              <a:rPr lang="en-GB" sz="2000" dirty="0" smtClean="0"/>
              <a:t>. </a:t>
            </a:r>
            <a:r>
              <a:rPr lang="en-GB" sz="2000" dirty="0" err="1" smtClean="0"/>
              <a:t>Тут</a:t>
            </a:r>
            <a:r>
              <a:rPr lang="en-GB" sz="2000" dirty="0" smtClean="0"/>
              <a:t> </a:t>
            </a:r>
            <a:r>
              <a:rPr lang="en-GB" sz="2000" dirty="0" err="1" smtClean="0"/>
              <a:t>ви</a:t>
            </a:r>
            <a:r>
              <a:rPr lang="en-GB" sz="2000" dirty="0" smtClean="0"/>
              <a:t> </a:t>
            </a:r>
            <a:r>
              <a:rPr lang="en-GB" sz="2000" dirty="0" err="1" smtClean="0"/>
              <a:t>не</a:t>
            </a:r>
            <a:r>
              <a:rPr lang="en-GB" sz="2000" dirty="0" smtClean="0"/>
              <a:t> </a:t>
            </a:r>
            <a:r>
              <a:rPr lang="en-GB" sz="2000" dirty="0" err="1" smtClean="0"/>
              <a:t>тільки</a:t>
            </a:r>
            <a:r>
              <a:rPr lang="en-GB" sz="2000" dirty="0" smtClean="0"/>
              <a:t> </a:t>
            </a:r>
            <a:r>
              <a:rPr lang="en-GB" sz="2000" dirty="0" err="1" smtClean="0"/>
              <a:t>скуштуєте</a:t>
            </a:r>
            <a:r>
              <a:rPr lang="en-GB" sz="2000" dirty="0" smtClean="0"/>
              <a:t> </a:t>
            </a:r>
            <a:r>
              <a:rPr lang="en-GB" sz="2000" dirty="0" err="1" smtClean="0"/>
              <a:t>українського</a:t>
            </a:r>
            <a:r>
              <a:rPr lang="en-GB" sz="2000" dirty="0" smtClean="0"/>
              <a:t> </a:t>
            </a:r>
            <a:r>
              <a:rPr lang="en-GB" sz="2000" dirty="0" err="1" smtClean="0"/>
              <a:t>борщу</a:t>
            </a:r>
            <a:r>
              <a:rPr lang="en-GB" sz="2000" dirty="0" smtClean="0"/>
              <a:t> з </a:t>
            </a:r>
            <a:r>
              <a:rPr lang="en-GB" sz="2000" dirty="0" err="1" smtClean="0"/>
              <a:t>пампушками</a:t>
            </a:r>
            <a:r>
              <a:rPr lang="en-GB" sz="2000" dirty="0" smtClean="0"/>
              <a:t>, а й </a:t>
            </a:r>
            <a:r>
              <a:rPr lang="en-GB" sz="2000" dirty="0" err="1" smtClean="0"/>
              <a:t>поринете</a:t>
            </a:r>
            <a:r>
              <a:rPr lang="en-GB" sz="2000" dirty="0" smtClean="0"/>
              <a:t> в </a:t>
            </a:r>
            <a:r>
              <a:rPr lang="en-GB" sz="2000" dirty="0" err="1" smtClean="0"/>
              <a:t>атмосферу</a:t>
            </a:r>
            <a:r>
              <a:rPr lang="en-GB" sz="2000" dirty="0" smtClean="0"/>
              <a:t> </a:t>
            </a:r>
            <a:r>
              <a:rPr lang="en-GB" sz="2000" dirty="0" err="1" smtClean="0"/>
              <a:t>козацького</a:t>
            </a:r>
            <a:r>
              <a:rPr lang="en-GB" sz="2000" dirty="0" smtClean="0"/>
              <a:t> </a:t>
            </a:r>
            <a:r>
              <a:rPr lang="en-GB" sz="2000" dirty="0" err="1" smtClean="0"/>
              <a:t>побуту</a:t>
            </a:r>
            <a:r>
              <a:rPr lang="en-GB" sz="2000" dirty="0" smtClean="0"/>
              <a:t>. У </a:t>
            </a:r>
            <a:r>
              <a:rPr lang="en-GB" sz="2000" dirty="0" err="1" smtClean="0"/>
              <a:t>дворі</a:t>
            </a:r>
            <a:r>
              <a:rPr lang="en-GB" sz="2000" dirty="0" smtClean="0"/>
              <a:t> </a:t>
            </a:r>
            <a:r>
              <a:rPr lang="en-GB" sz="2000" dirty="0" err="1" smtClean="0"/>
              <a:t>бродять</a:t>
            </a:r>
            <a:r>
              <a:rPr lang="en-GB" sz="2000" dirty="0" smtClean="0"/>
              <a:t> </a:t>
            </a:r>
            <a:r>
              <a:rPr lang="en-GB" sz="2000" dirty="0" err="1" smtClean="0"/>
              <a:t>кури</a:t>
            </a:r>
            <a:r>
              <a:rPr lang="en-GB" sz="2000" dirty="0" smtClean="0"/>
              <a:t>, а </a:t>
            </a:r>
            <a:r>
              <a:rPr lang="en-GB" sz="2000" dirty="0" err="1" smtClean="0"/>
              <a:t>за</a:t>
            </a:r>
            <a:r>
              <a:rPr lang="en-GB" sz="2000" dirty="0" smtClean="0"/>
              <a:t> </a:t>
            </a:r>
            <a:r>
              <a:rPr lang="en-GB" sz="2000" dirty="0" err="1" smtClean="0"/>
              <a:t>загородками</a:t>
            </a:r>
            <a:r>
              <a:rPr lang="en-GB" sz="2000" dirty="0" smtClean="0"/>
              <a:t> </a:t>
            </a:r>
            <a:r>
              <a:rPr lang="en-GB" sz="2000" dirty="0" err="1" smtClean="0"/>
              <a:t>живуть</a:t>
            </a:r>
            <a:r>
              <a:rPr lang="en-GB" sz="2000" dirty="0" smtClean="0"/>
              <a:t> </a:t>
            </a:r>
            <a:r>
              <a:rPr lang="en-GB" sz="2000" dirty="0" err="1" smtClean="0"/>
              <a:t>корова</a:t>
            </a:r>
            <a:r>
              <a:rPr lang="en-GB" sz="2000" dirty="0" smtClean="0"/>
              <a:t>, </a:t>
            </a:r>
            <a:r>
              <a:rPr lang="en-GB" sz="2000" dirty="0" err="1" smtClean="0"/>
              <a:t>коні</a:t>
            </a:r>
            <a:r>
              <a:rPr lang="en-GB" sz="2000" dirty="0" smtClean="0"/>
              <a:t> і </a:t>
            </a:r>
            <a:r>
              <a:rPr lang="en-GB" sz="2000" dirty="0" err="1" smtClean="0"/>
              <a:t>свині</a:t>
            </a:r>
            <a:r>
              <a:rPr lang="en-GB" sz="2000" dirty="0" smtClean="0"/>
              <a:t>.</a:t>
            </a:r>
          </a:p>
          <a:p>
            <a:r>
              <a:rPr lang="en-GB" sz="2000" dirty="0" err="1" smtClean="0"/>
              <a:t>Офіціанти</a:t>
            </a:r>
            <a:r>
              <a:rPr lang="en-GB" sz="2000" dirty="0" smtClean="0"/>
              <a:t> в </a:t>
            </a:r>
            <a:r>
              <a:rPr lang="en-GB" sz="2000" dirty="0" err="1" smtClean="0"/>
              <a:t>українських</a:t>
            </a:r>
            <a:r>
              <a:rPr lang="en-GB" sz="2000" dirty="0" smtClean="0"/>
              <a:t> </a:t>
            </a:r>
            <a:r>
              <a:rPr lang="en-GB" sz="2000" dirty="0" err="1" smtClean="0"/>
              <a:t>костюмах</a:t>
            </a:r>
            <a:r>
              <a:rPr lang="en-GB" sz="2000" dirty="0" smtClean="0"/>
              <a:t> </a:t>
            </a:r>
            <a:r>
              <a:rPr lang="en-GB" sz="2000" dirty="0" err="1" smtClean="0"/>
              <a:t>подають</a:t>
            </a:r>
            <a:r>
              <a:rPr lang="en-GB" sz="2000" dirty="0" smtClean="0"/>
              <a:t> </a:t>
            </a:r>
            <a:r>
              <a:rPr lang="en-GB" sz="2000" dirty="0" err="1" smtClean="0"/>
              <a:t>вам</a:t>
            </a:r>
            <a:r>
              <a:rPr lang="en-GB" sz="2000" dirty="0" smtClean="0"/>
              <a:t> </a:t>
            </a:r>
            <a:r>
              <a:rPr lang="en-GB" sz="2000" dirty="0" err="1" smtClean="0"/>
              <a:t>апетитні</a:t>
            </a:r>
            <a:r>
              <a:rPr lang="en-GB" sz="2000" dirty="0" smtClean="0"/>
              <a:t> </a:t>
            </a:r>
            <a:r>
              <a:rPr lang="en-GB" sz="2000" dirty="0" err="1" smtClean="0"/>
              <a:t>страви</a:t>
            </a:r>
            <a:r>
              <a:rPr lang="en-GB" sz="2000" dirty="0" smtClean="0"/>
              <a:t>, </a:t>
            </a:r>
            <a:r>
              <a:rPr lang="en-GB" sz="2000" dirty="0" err="1" smtClean="0"/>
              <a:t>приготовані</a:t>
            </a:r>
            <a:r>
              <a:rPr lang="en-GB" sz="2000" dirty="0" smtClean="0"/>
              <a:t> </a:t>
            </a:r>
            <a:r>
              <a:rPr lang="en-GB" sz="2000" dirty="0" err="1" smtClean="0"/>
              <a:t>за</a:t>
            </a:r>
            <a:r>
              <a:rPr lang="en-GB" sz="2000" dirty="0" smtClean="0"/>
              <a:t> </a:t>
            </a:r>
            <a:r>
              <a:rPr lang="en-GB" sz="2000" dirty="0" err="1" smtClean="0"/>
              <a:t>старовинними</a:t>
            </a:r>
            <a:r>
              <a:rPr lang="en-GB" sz="2000" dirty="0" smtClean="0"/>
              <a:t> </a:t>
            </a:r>
            <a:r>
              <a:rPr lang="en-GB" sz="2000" dirty="0" err="1" smtClean="0"/>
              <a:t>рецептами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«</a:t>
            </a:r>
            <a:r>
              <a:rPr lang="en-GB" sz="2000" dirty="0" err="1" smtClean="0"/>
              <a:t>Хуторок</a:t>
            </a:r>
            <a:r>
              <a:rPr lang="en-GB" sz="2000" dirty="0" smtClean="0"/>
              <a:t>» - </a:t>
            </a:r>
            <a:r>
              <a:rPr lang="en-GB" sz="2000" dirty="0" err="1" smtClean="0"/>
              <a:t>одне</a:t>
            </a:r>
            <a:r>
              <a:rPr lang="en-GB" sz="2000" dirty="0" smtClean="0"/>
              <a:t> </a:t>
            </a:r>
            <a:r>
              <a:rPr lang="en-GB" sz="2000" dirty="0" err="1" smtClean="0"/>
              <a:t>із</a:t>
            </a:r>
            <a:r>
              <a:rPr lang="en-GB" sz="2000" dirty="0" smtClean="0"/>
              <a:t> </a:t>
            </a:r>
            <a:r>
              <a:rPr lang="en-GB" sz="2000" dirty="0" err="1" smtClean="0"/>
              <a:t>найекзотичніших</a:t>
            </a:r>
            <a:r>
              <a:rPr lang="en-GB" sz="2000" dirty="0" smtClean="0"/>
              <a:t> </a:t>
            </a:r>
            <a:r>
              <a:rPr lang="en-GB" sz="2000" dirty="0" err="1" smtClean="0"/>
              <a:t>місць</a:t>
            </a:r>
            <a:r>
              <a:rPr lang="en-GB" sz="2000" dirty="0" smtClean="0"/>
              <a:t> у </a:t>
            </a:r>
            <a:r>
              <a:rPr lang="en-GB" sz="2000" dirty="0" err="1" smtClean="0"/>
              <a:t>місті</a:t>
            </a:r>
            <a:r>
              <a:rPr lang="en-GB" sz="2000" dirty="0" smtClean="0"/>
              <a:t>, </a:t>
            </a:r>
            <a:r>
              <a:rPr lang="en-GB" sz="2000" dirty="0" err="1" smtClean="0"/>
              <a:t>де</a:t>
            </a:r>
            <a:r>
              <a:rPr lang="en-GB" sz="2000" dirty="0" smtClean="0"/>
              <a:t> </a:t>
            </a:r>
            <a:r>
              <a:rPr lang="en-GB" sz="2000" dirty="0" err="1" smtClean="0"/>
              <a:t>переплелися</a:t>
            </a:r>
            <a:r>
              <a:rPr lang="en-GB" sz="2000" dirty="0" smtClean="0"/>
              <a:t> </a:t>
            </a:r>
            <a:r>
              <a:rPr lang="en-GB" sz="2000" dirty="0" err="1" smtClean="0"/>
              <a:t>традиції</a:t>
            </a:r>
            <a:r>
              <a:rPr lang="en-GB" sz="2000" dirty="0" smtClean="0"/>
              <a:t> </a:t>
            </a:r>
            <a:r>
              <a:rPr lang="en-GB" sz="2000" dirty="0" err="1" smtClean="0"/>
              <a:t>наших</a:t>
            </a:r>
            <a:r>
              <a:rPr lang="en-GB" sz="2000" dirty="0" smtClean="0"/>
              <a:t> </a:t>
            </a:r>
            <a:r>
              <a:rPr lang="en-GB" sz="2000" dirty="0" err="1" smtClean="0"/>
              <a:t>предків</a:t>
            </a:r>
            <a:r>
              <a:rPr lang="en-GB" sz="2000" dirty="0" smtClean="0"/>
              <a:t> і </a:t>
            </a:r>
            <a:r>
              <a:rPr lang="en-GB" sz="2000" dirty="0" err="1" smtClean="0"/>
              <a:t>сучасні</a:t>
            </a:r>
            <a:r>
              <a:rPr lang="en-GB" sz="2000" dirty="0" smtClean="0"/>
              <a:t> </a:t>
            </a:r>
            <a:r>
              <a:rPr lang="en-GB" sz="2000" dirty="0" err="1" smtClean="0"/>
              <a:t>вимоги</a:t>
            </a:r>
            <a:r>
              <a:rPr lang="en-GB" sz="2000" dirty="0" smtClean="0"/>
              <a:t> </a:t>
            </a:r>
            <a:r>
              <a:rPr lang="en-GB" sz="2000" dirty="0" err="1" smtClean="0"/>
              <a:t>комфорту</a:t>
            </a:r>
            <a:r>
              <a:rPr lang="en-GB" sz="2000" dirty="0" smtClean="0"/>
              <a:t>.</a:t>
            </a:r>
          </a:p>
        </p:txBody>
      </p:sp>
      <p:pic>
        <p:nvPicPr>
          <p:cNvPr id="12" name="Рисунок 11" descr="img_6477-3-6bd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157700"/>
            <a:ext cx="2088232" cy="2700300"/>
          </a:xfrm>
          <a:prstGeom prst="rect">
            <a:avLst/>
          </a:prstGeom>
        </p:spPr>
      </p:pic>
      <p:pic>
        <p:nvPicPr>
          <p:cNvPr id="13" name="Рисунок 12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16632"/>
            <a:ext cx="3536429" cy="2383527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obo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16490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P101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4572000" cy="3374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1520" y="76470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Справжньою перлиною є</a:t>
            </a:r>
            <a:r>
              <a:rPr lang="en-GB" sz="2400" dirty="0" smtClean="0"/>
              <a:t> </a:t>
            </a:r>
            <a:r>
              <a:rPr lang="uk-UA" sz="2400" dirty="0" smtClean="0"/>
              <a:t>побудована без жодного цвяха козацька церква у  Новомосковську </a:t>
            </a:r>
            <a:endParaRPr lang="en-GB" sz="2400" dirty="0" smtClean="0"/>
          </a:p>
        </p:txBody>
      </p:sp>
      <p:pic>
        <p:nvPicPr>
          <p:cNvPr id="11" name="Рисунок 10" descr="87698638963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068960"/>
            <a:ext cx="2520280" cy="33569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5759450" y="1628775"/>
            <a:ext cx="3384550" cy="2592388"/>
          </a:xfrm>
        </p:spPr>
        <p:txBody>
          <a:bodyPr/>
          <a:lstStyle/>
          <a:p>
            <a:r>
              <a:rPr lang="en-GB" sz="2400" dirty="0" smtClean="0"/>
              <a:t>.</a:t>
            </a:r>
          </a:p>
          <a:p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У </a:t>
            </a:r>
            <a:r>
              <a:rPr lang="en-GB" sz="2400" dirty="0" err="1" smtClean="0"/>
              <a:t>результаті</a:t>
            </a:r>
            <a:r>
              <a:rPr lang="en-GB" sz="2400" dirty="0" smtClean="0"/>
              <a:t> </a:t>
            </a:r>
            <a:r>
              <a:rPr lang="en-GB" sz="2400" dirty="0" err="1" smtClean="0"/>
              <a:t>геологорозвідувальних</a:t>
            </a:r>
            <a:r>
              <a:rPr lang="en-GB" sz="2400" dirty="0" smtClean="0"/>
              <a:t> </a:t>
            </a:r>
            <a:r>
              <a:rPr lang="en-GB" sz="2400" dirty="0" err="1" smtClean="0"/>
              <a:t>робіт</a:t>
            </a:r>
            <a:r>
              <a:rPr lang="en-GB" sz="2400" dirty="0" smtClean="0"/>
              <a:t> </a:t>
            </a:r>
            <a:r>
              <a:rPr lang="en-GB" sz="2400" dirty="0" err="1" smtClean="0"/>
              <a:t>виявлено</a:t>
            </a:r>
            <a:r>
              <a:rPr lang="en-GB" sz="2400" dirty="0" smtClean="0"/>
              <a:t> </a:t>
            </a:r>
            <a:r>
              <a:rPr lang="en-GB" sz="2400" dirty="0" err="1" smtClean="0"/>
              <a:t>золоторудні</a:t>
            </a:r>
            <a:r>
              <a:rPr lang="en-GB" sz="2400" dirty="0" smtClean="0"/>
              <a:t> </a:t>
            </a:r>
            <a:r>
              <a:rPr lang="en-GB" sz="2400" dirty="0" err="1" smtClean="0"/>
              <a:t>родовища</a:t>
            </a:r>
            <a:r>
              <a:rPr lang="en-GB" sz="2400" dirty="0" smtClean="0"/>
              <a:t> в </a:t>
            </a:r>
            <a:r>
              <a:rPr lang="en-GB" sz="2400" dirty="0" err="1" smtClean="0"/>
              <a:t>Солонянському</a:t>
            </a:r>
            <a:r>
              <a:rPr lang="en-GB" sz="2400" dirty="0" smtClean="0"/>
              <a:t> </a:t>
            </a:r>
            <a:r>
              <a:rPr lang="en-GB" sz="2400" dirty="0" err="1" smtClean="0"/>
              <a:t>та</a:t>
            </a:r>
            <a:r>
              <a:rPr lang="en-GB" sz="2400" dirty="0" smtClean="0"/>
              <a:t> </a:t>
            </a:r>
            <a:r>
              <a:rPr lang="en-GB" sz="2400" dirty="0" err="1" smtClean="0"/>
              <a:t>Нікопольському</a:t>
            </a:r>
            <a:r>
              <a:rPr lang="en-GB" sz="2400" dirty="0" smtClean="0"/>
              <a:t> </a:t>
            </a:r>
            <a:r>
              <a:rPr lang="en-GB" sz="2400" dirty="0" err="1" smtClean="0"/>
              <a:t>районах</a:t>
            </a:r>
            <a:endParaRPr lang="en-GB" sz="2400" dirty="0"/>
          </a:p>
        </p:txBody>
      </p:sp>
      <p:pic>
        <p:nvPicPr>
          <p:cNvPr id="8" name="Рисунок 7" descr="00100364_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048000"/>
            <a:ext cx="49530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g03_2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4664"/>
            <a:ext cx="3816460" cy="2725846"/>
          </a:xfrm>
          <a:prstGeom prst="rect">
            <a:avLst/>
          </a:prstGeom>
        </p:spPr>
      </p:pic>
      <p:pic>
        <p:nvPicPr>
          <p:cNvPr id="9" name="Рисунок 8" descr="gold198798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80928"/>
            <a:ext cx="4319312" cy="388843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E2A7C8"/>
      </a:dk2>
      <a:lt2>
        <a:srgbClr val="F4E7ED"/>
      </a:lt2>
      <a:accent1>
        <a:srgbClr val="B83D68"/>
      </a:accent1>
      <a:accent2>
        <a:srgbClr val="F0D7EB"/>
      </a:accent2>
      <a:accent3>
        <a:srgbClr val="DE6C36"/>
      </a:accent3>
      <a:accent4>
        <a:srgbClr val="F9B639"/>
      </a:accent4>
      <a:accent5>
        <a:srgbClr val="F2F2F2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414</TotalTime>
  <Words>288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Vitaly</dc:creator>
  <cp:lastModifiedBy>user</cp:lastModifiedBy>
  <cp:revision>59</cp:revision>
  <dcterms:created xsi:type="dcterms:W3CDTF">2014-11-14T17:04:09Z</dcterms:created>
  <dcterms:modified xsi:type="dcterms:W3CDTF">2021-03-01T18:42:33Z</dcterms:modified>
</cp:coreProperties>
</file>